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808080"/>
                </a:solidFill>
              </a:defRPr>
            </a:pPr>
            <a:r>
              <a:t>Peter Parker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808080"/>
                </a:solidFill>
              </a:defRPr>
            </a:pPr>
            <a:r>
              <a:t>อันดา ฟ้าใส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808080"/>
                </a:solidFill>
              </a:defRPr>
            </a:pPr>
            <a:r>
              <a:t>ปลายฟ้า ราชาวดี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8000">
                <a:solidFill>
                  <a:srgbClr val="808080"/>
                </a:solidFill>
              </a:defRPr>
            </a:pPr>
            <a:r>
              <a:t>แผ่นดิน มะลิลา</a:t>
            </a:r>
          </a:p>
        </p:txBody>
      </p:sp>
      <p:pic>
        <p:nvPicPr>
          <p:cNvPr id="3" name="Picture 2" descr="tmp_qrcode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27432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