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987457-6137-9204-F64C-2959CB937CFD}" v="59" dt="2025-04-11T07:14:16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Financial Performance Overview</a:t>
            </a:r>
            <a:endParaRPr lang="en-US" dirty="0">
              <a:solidFill>
                <a:schemeClr val="accent1"/>
              </a:solidFill>
              <a:ea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Dashboard Summary Report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                                     PATTEM HARINI  </a:t>
            </a:r>
            <a:endParaRPr lang="en-US" dirty="0"/>
          </a:p>
          <a:p>
            <a:r>
              <a:rPr lang="en-US" dirty="0"/>
              <a:t>                                   </a:t>
            </a:r>
            <a:r>
              <a:rPr dirty="0"/>
              <a:t>April 11, 2025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Key Metrics Overview</a:t>
            </a:r>
            <a:endParaRPr lang="en-US">
              <a:solidFill>
                <a:schemeClr val="accent1"/>
              </a:solidFill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Sales: 15.39M</a:t>
            </a:r>
          </a:p>
          <a:p>
            <a:r>
              <a:t>Total Profit: 2.11M</a:t>
            </a:r>
          </a:p>
          <a:p>
            <a:r>
              <a:t>Profit Margin by Segment:</a:t>
            </a:r>
          </a:p>
          <a:p>
            <a:r>
              <a:t>- Government: 6.43%</a:t>
            </a:r>
          </a:p>
          <a:p>
            <a:r>
              <a:t>- Small Business: 4.25%</a:t>
            </a:r>
          </a:p>
          <a:p>
            <a:r>
              <a:t>- Channel Partners: 1.1%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Sales by Country</a:t>
            </a:r>
            <a:endParaRPr lang="en-US" dirty="0">
              <a:solidFill>
                <a:schemeClr val="accent1"/>
              </a:solidFill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Countries by Sales:</a:t>
            </a:r>
          </a:p>
          <a:p>
            <a:r>
              <a:t>- United States</a:t>
            </a:r>
          </a:p>
          <a:p>
            <a:r>
              <a:t>- Canada</a:t>
            </a:r>
          </a:p>
          <a:p>
            <a:r>
              <a:t>- France</a:t>
            </a:r>
          </a:p>
          <a:p>
            <a:r>
              <a:t>- Germany</a:t>
            </a:r>
          </a:p>
          <a:p>
            <a:r>
              <a:t>- Mexico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chemeClr val="accent1"/>
                </a:solidFill>
              </a:rPr>
              <a:t>Yearly Trends by Segment and Country</a:t>
            </a:r>
            <a:endParaRPr lang="en-US" dirty="0">
              <a:solidFill>
                <a:schemeClr val="accent1"/>
              </a:solidFill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Performance by Country and Segment:</a:t>
            </a:r>
          </a:p>
          <a:p>
            <a:r>
              <a:t>- Strong performance from France (Government Segment)</a:t>
            </a:r>
          </a:p>
          <a:p>
            <a:r>
              <a:t>- Mixed performance across other countries and segments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Product Profit Analysis</a:t>
            </a:r>
            <a:endParaRPr lang="en-US" dirty="0">
              <a:solidFill>
                <a:schemeClr val="accent1"/>
              </a:solidFill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Performing Products:</a:t>
            </a:r>
          </a:p>
          <a:p>
            <a:r>
              <a:t>- Paseo</a:t>
            </a:r>
          </a:p>
          <a:p>
            <a:r>
              <a:t>- VTT</a:t>
            </a:r>
          </a:p>
          <a:p>
            <a:r>
              <a:t>Lowest Performing Product:</a:t>
            </a:r>
          </a:p>
          <a:p>
            <a:r>
              <a:t>- Montana (Consistently negative profit)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Sales Trend by Product Over Time</a:t>
            </a:r>
            <a:endParaRPr lang="en-US" dirty="0">
              <a:solidFill>
                <a:schemeClr val="accent1"/>
              </a:solidFill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Sales Trends from Jan 2014 to Dec 2014</a:t>
            </a:r>
          </a:p>
          <a:p>
            <a:r>
              <a:t>Key Tracked Products:</a:t>
            </a:r>
          </a:p>
          <a:p>
            <a:r>
              <a:t>- Amarilla, Carretera, Montana, Paseo, Velo, VTT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Insights &amp; Recommendations</a:t>
            </a:r>
            <a:endParaRPr lang="en-US" dirty="0">
              <a:solidFill>
                <a:schemeClr val="accent1"/>
              </a:solidFill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 on high-performing countries (US, Canada)</a:t>
            </a:r>
          </a:p>
          <a:p>
            <a:r>
              <a:t>Reduce losses from low-profit products (Montana)</a:t>
            </a:r>
          </a:p>
          <a:p>
            <a:r>
              <a:t>Expand profitable segments like Government and Small Business</a:t>
            </a:r>
          </a:p>
          <a:p>
            <a:r>
              <a:t>Monitor monthly trends to improve forecasting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Financial Performance Overview</vt:lpstr>
      <vt:lpstr>Key Metrics Overview</vt:lpstr>
      <vt:lpstr>Sales by Country</vt:lpstr>
      <vt:lpstr>Yearly Trends by Segment and Country</vt:lpstr>
      <vt:lpstr>Product Profit Analysis</vt:lpstr>
      <vt:lpstr>Sales Trend by Product Over Time</vt:lpstr>
      <vt:lpstr>Insights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15</cp:revision>
  <dcterms:created xsi:type="dcterms:W3CDTF">2013-01-27T09:14:16Z</dcterms:created>
  <dcterms:modified xsi:type="dcterms:W3CDTF">2025-04-11T07:14:30Z</dcterms:modified>
  <cp:category/>
</cp:coreProperties>
</file>