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Group 04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Ungrading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simulator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D9-A1FC-4354-9137-936250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4532"/>
          </a:xfrm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Project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4743-A9BA-4422-9790-8ECEF3A2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4134A-B22A-4018-AA57-35A71611468E}"/>
              </a:ext>
            </a:extLst>
          </p:cNvPr>
          <p:cNvSpPr txBox="1">
            <a:spLocks/>
          </p:cNvSpPr>
          <p:nvPr/>
        </p:nvSpPr>
        <p:spPr>
          <a:xfrm>
            <a:off x="1141412" y="1228724"/>
            <a:ext cx="9905998" cy="4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ysClr val="windowText" lastClr="000000"/>
                </a:solidFill>
              </a:rPr>
              <a:t>Benjamin McGregor</a:t>
            </a:r>
          </a:p>
        </p:txBody>
      </p:sp>
    </p:spTree>
    <p:extLst>
      <p:ext uri="{BB962C8B-B14F-4D97-AF65-F5344CB8AC3E}">
        <p14:creationId xmlns:p14="http://schemas.microsoft.com/office/powerpoint/2010/main" val="37570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2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7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Rockwell</vt:lpstr>
      <vt:lpstr>Tahoma</vt:lpstr>
      <vt:lpstr>Tw Cen MT</vt:lpstr>
      <vt:lpstr>Circuit</vt:lpstr>
      <vt:lpstr>Group 04 Presentation</vt:lpstr>
      <vt:lpstr>Project software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04 Presentation</dc:title>
  <dc:creator>Benjamin McGregor</dc:creator>
  <cp:lastModifiedBy>Benjamin McGregor</cp:lastModifiedBy>
  <cp:revision>3</cp:revision>
  <dcterms:created xsi:type="dcterms:W3CDTF">2022-04-25T17:35:47Z</dcterms:created>
  <dcterms:modified xsi:type="dcterms:W3CDTF">2022-04-25T17:48:26Z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