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42288C7-3DDC-4CE4-93F3-F8313ADDE50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C460CAD-5168-4A13-84A6-B7C8BAC99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73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88C7-3DDC-4CE4-93F3-F8313ADDE50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CAD-5168-4A13-84A6-B7C8BAC99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87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88C7-3DDC-4CE4-93F3-F8313ADDE50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CAD-5168-4A13-84A6-B7C8BAC99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62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88C7-3DDC-4CE4-93F3-F8313ADDE50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CAD-5168-4A13-84A6-B7C8BAC994AB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2123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88C7-3DDC-4CE4-93F3-F8313ADDE50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CAD-5168-4A13-84A6-B7C8BAC99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372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88C7-3DDC-4CE4-93F3-F8313ADDE50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CAD-5168-4A13-84A6-B7C8BAC99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425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88C7-3DDC-4CE4-93F3-F8313ADDE50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CAD-5168-4A13-84A6-B7C8BAC99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6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88C7-3DDC-4CE4-93F3-F8313ADDE50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CAD-5168-4A13-84A6-B7C8BAC99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912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88C7-3DDC-4CE4-93F3-F8313ADDE50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CAD-5168-4A13-84A6-B7C8BAC99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89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88C7-3DDC-4CE4-93F3-F8313ADDE50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CAD-5168-4A13-84A6-B7C8BAC99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07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88C7-3DDC-4CE4-93F3-F8313ADDE50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CAD-5168-4A13-84A6-B7C8BAC99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52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88C7-3DDC-4CE4-93F3-F8313ADDE50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CAD-5168-4A13-84A6-B7C8BAC99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02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88C7-3DDC-4CE4-93F3-F8313ADDE50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CAD-5168-4A13-84A6-B7C8BAC99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58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88C7-3DDC-4CE4-93F3-F8313ADDE50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CAD-5168-4A13-84A6-B7C8BAC99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10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88C7-3DDC-4CE4-93F3-F8313ADDE50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CAD-5168-4A13-84A6-B7C8BAC99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43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88C7-3DDC-4CE4-93F3-F8313ADDE50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CAD-5168-4A13-84A6-B7C8BAC99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03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88C7-3DDC-4CE4-93F3-F8313ADDE50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CAD-5168-4A13-84A6-B7C8BAC99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9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288C7-3DDC-4CE4-93F3-F8313ADDE50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60CAD-5168-4A13-84A6-B7C8BAC99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77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2B34-2EB6-4279-8CE3-AABDACBC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Taking it Further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B118B-6BFA-4438-B926-C128F7844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Ellie Palmer, Group 04-C</a:t>
            </a:r>
          </a:p>
        </p:txBody>
      </p:sp>
    </p:spTree>
    <p:extLst>
      <p:ext uri="{BB962C8B-B14F-4D97-AF65-F5344CB8AC3E}">
        <p14:creationId xmlns:p14="http://schemas.microsoft.com/office/powerpoint/2010/main" val="137344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FD7B-3407-4D55-A5C7-AB241DD1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Possibilities for Expansion: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F981E-7EEF-4362-8A4B-44D1BDB5D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1172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Details and fine-tuning for authenticity</a:t>
            </a:r>
          </a:p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Evaluating previous features to include or rework into project</a:t>
            </a:r>
          </a:p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Work on debugging any possible problems that could arise after release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D1E1F-AFE7-C21D-BF22-C7D7B91267AA}"/>
              </a:ext>
            </a:extLst>
          </p:cNvPr>
          <p:cNvSpPr txBox="1"/>
          <p:nvPr/>
        </p:nvSpPr>
        <p:spPr>
          <a:xfrm>
            <a:off x="1141412" y="4760913"/>
            <a:ext cx="9905998" cy="93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000" indent="-234000">
              <a:lnSpc>
                <a:spcPct val="120000"/>
              </a:lnSpc>
              <a:spcBef>
                <a:spcPts val="12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Rockwell" panose="02060603020205020403" pitchFamily="18" charset="0"/>
              </a:rPr>
              <a:t>Before any other additions, user feedback must be taken into consideration throughout the implementation </a:t>
            </a:r>
            <a:r>
              <a:rPr lang="en-GB" sz="2400" dirty="0">
                <a:latin typeface="Rockwell" panose="02060603020205020403" pitchFamily="18" charset="0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41587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999C-16E5-A4A2-F6B0-5CDA5BA8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User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90928-6BBD-811E-DD3B-DB41C7C9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Can be used for finding bugs and learning where to improve</a:t>
            </a:r>
          </a:p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Bug reporting feature or contact information</a:t>
            </a:r>
          </a:p>
          <a:p>
            <a:endParaRPr lang="en-GB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Design features that are needing the most improvement will be improved first</a:t>
            </a:r>
          </a:p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Features to pick and add to will be decided primarily based on user feedback</a:t>
            </a:r>
          </a:p>
        </p:txBody>
      </p:sp>
    </p:spTree>
    <p:extLst>
      <p:ext uri="{BB962C8B-B14F-4D97-AF65-F5344CB8AC3E}">
        <p14:creationId xmlns:p14="http://schemas.microsoft.com/office/powerpoint/2010/main" val="94707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DC24-E0BE-7CC8-E493-56DD7879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Examples of features to implement: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5DB8-32AF-4BED-E696-BB031FA1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Pixel art of different places across campus that display according to the user’s activity, e.g. the Library for studying.</a:t>
            </a:r>
          </a:p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Description of the simulator and designer information (such as contact details) on the splash screen.</a:t>
            </a:r>
          </a:p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Choice of using colours or grayscale themes to assist people with optical or other disabilities.</a:t>
            </a:r>
          </a:p>
        </p:txBody>
      </p:sp>
    </p:spTree>
    <p:extLst>
      <p:ext uri="{BB962C8B-B14F-4D97-AF65-F5344CB8AC3E}">
        <p14:creationId xmlns:p14="http://schemas.microsoft.com/office/powerpoint/2010/main" val="2135596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917B0F7-BA27-487F-B788-0B94233FD94A}" vid="{9164588F-65D5-4483-96F1-BA259EC769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1438</TotalTime>
  <Words>162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Rockwell</vt:lpstr>
      <vt:lpstr>Tw Cen MT</vt:lpstr>
      <vt:lpstr>Theme1</vt:lpstr>
      <vt:lpstr>Taking it Further</vt:lpstr>
      <vt:lpstr>Possibilities for Expansion:</vt:lpstr>
      <vt:lpstr>User Feedback</vt:lpstr>
      <vt:lpstr>Examples of features to implement: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Taking it Further</dc:title>
  <dc:creator>Palmer, Ellie</dc:creator>
  <cp:lastModifiedBy>Palmer, Ellie</cp:lastModifiedBy>
  <cp:revision>6</cp:revision>
  <dcterms:created xsi:type="dcterms:W3CDTF">2022-04-29T15:57:43Z</dcterms:created>
  <dcterms:modified xsi:type="dcterms:W3CDTF">2022-05-03T10:42:28Z</dcterms:modified>
</cp:coreProperties>
</file>