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8"/>
  </p:handoutMasterIdLst>
  <p:sldIdLst>
    <p:sldId id="256" r:id="rId4"/>
    <p:sldId id="306" r:id="rId5"/>
    <p:sldId id="261" r:id="rId6"/>
    <p:sldId id="285" r:id="rId7"/>
    <p:sldId id="303" r:id="rId8"/>
    <p:sldId id="262" r:id="rId9"/>
    <p:sldId id="296" r:id="rId10"/>
    <p:sldId id="277" r:id="rId11"/>
    <p:sldId id="264" r:id="rId12"/>
    <p:sldId id="305" r:id="rId13"/>
    <p:sldId id="275" r:id="rId14"/>
    <p:sldId id="289" r:id="rId15"/>
    <p:sldId id="29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6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=""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=""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=""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=""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=""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=""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=""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=""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=""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=""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transition spd="slow" advClick="0" advTm="70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375838"/>
      </p:ext>
    </p:extLst>
  </p:cSld>
  <p:clrMapOvr>
    <a:masterClrMapping/>
  </p:clrMapOvr>
  <p:transition spd="slow" advClick="0" advTm="7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37043"/>
      </p:ext>
    </p:extLst>
  </p:cSld>
  <p:clrMapOvr>
    <a:masterClrMapping/>
  </p:clrMapOvr>
  <p:transition spd="slow" advClick="0" advTm="700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4449"/>
      </p:ext>
    </p:extLst>
  </p:cSld>
  <p:clrMapOvr>
    <a:masterClrMapping/>
  </p:clrMapOvr>
  <p:transition spd="slow" advClick="0" advTm="700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  <p:transition spd="slow" advClick="0" advTm="7000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090273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347931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37097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580399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17012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="" xmlns:a16="http://schemas.microsoft.com/office/drawing/2014/main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465669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=""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=""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=""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=""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=""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transition spd="slow" advClick="0" advTm="7000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  <p:transition spd="slow" advClick="0" advTm="7000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39EF0319-E18A-4AD3-8DC7-52B4987EE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1" y="0"/>
            <a:ext cx="7964489" cy="6858000"/>
          </a:xfrm>
          <a:custGeom>
            <a:avLst/>
            <a:gdLst>
              <a:gd name="connsiteX0" fmla="*/ 7778449 w 7964489"/>
              <a:gd name="connsiteY0" fmla="*/ 1217940 h 6858000"/>
              <a:gd name="connsiteX1" fmla="*/ 7839864 w 7964489"/>
              <a:gd name="connsiteY1" fmla="*/ 1279355 h 6858000"/>
              <a:gd name="connsiteX2" fmla="*/ 7835038 w 7964489"/>
              <a:gd name="connsiteY2" fmla="*/ 1303261 h 6858000"/>
              <a:gd name="connsiteX3" fmla="*/ 7831351 w 7964489"/>
              <a:gd name="connsiteY3" fmla="*/ 1308729 h 6858000"/>
              <a:gd name="connsiteX4" fmla="*/ 7820047 w 7964489"/>
              <a:gd name="connsiteY4" fmla="*/ 1351128 h 6858000"/>
              <a:gd name="connsiteX5" fmla="*/ 6561027 w 7964489"/>
              <a:gd name="connsiteY5" fmla="*/ 6858000 h 6858000"/>
              <a:gd name="connsiteX6" fmla="*/ 3421268 w 7964489"/>
              <a:gd name="connsiteY6" fmla="*/ 6858000 h 6858000"/>
              <a:gd name="connsiteX7" fmla="*/ 7724513 w 7964489"/>
              <a:gd name="connsiteY7" fmla="*/ 1245358 h 6858000"/>
              <a:gd name="connsiteX8" fmla="*/ 7727645 w 7964489"/>
              <a:gd name="connsiteY8" fmla="*/ 1246869 h 6858000"/>
              <a:gd name="connsiteX9" fmla="*/ 7735022 w 7964489"/>
              <a:gd name="connsiteY9" fmla="*/ 1235928 h 6858000"/>
              <a:gd name="connsiteX10" fmla="*/ 7778449 w 7964489"/>
              <a:gd name="connsiteY10" fmla="*/ 1217940 h 6858000"/>
              <a:gd name="connsiteX11" fmla="*/ 4745315 w 7964489"/>
              <a:gd name="connsiteY11" fmla="*/ 528817 h 6858000"/>
              <a:gd name="connsiteX12" fmla="*/ 4770572 w 7964489"/>
              <a:gd name="connsiteY12" fmla="*/ 603115 h 6858000"/>
              <a:gd name="connsiteX13" fmla="*/ 3224260 w 7964489"/>
              <a:gd name="connsiteY13" fmla="*/ 6858000 h 6858000"/>
              <a:gd name="connsiteX14" fmla="*/ 0 w 7964489"/>
              <a:gd name="connsiteY14" fmla="*/ 6858000 h 6858000"/>
              <a:gd name="connsiteX15" fmla="*/ 4661202 w 7964489"/>
              <a:gd name="connsiteY15" fmla="*/ 585025 h 6858000"/>
              <a:gd name="connsiteX16" fmla="*/ 4745315 w 7964489"/>
              <a:gd name="connsiteY16" fmla="*/ 528817 h 6858000"/>
              <a:gd name="connsiteX17" fmla="*/ 5167647 w 7964489"/>
              <a:gd name="connsiteY17" fmla="*/ 0 h 6858000"/>
              <a:gd name="connsiteX18" fmla="*/ 7964489 w 7964489"/>
              <a:gd name="connsiteY18" fmla="*/ 0 h 6858000"/>
              <a:gd name="connsiteX19" fmla="*/ 7964489 w 7964489"/>
              <a:gd name="connsiteY19" fmla="*/ 581734 h 6858000"/>
              <a:gd name="connsiteX20" fmla="*/ 3875844 w 7964489"/>
              <a:gd name="connsiteY20" fmla="*/ 5827594 h 6858000"/>
              <a:gd name="connsiteX21" fmla="*/ 3786013 w 7964489"/>
              <a:gd name="connsiteY21" fmla="*/ 5784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4489" h="6858000">
                <a:moveTo>
                  <a:pt x="7778449" y="1217940"/>
                </a:moveTo>
                <a:cubicBezTo>
                  <a:pt x="7812368" y="1217940"/>
                  <a:pt x="7839864" y="1245436"/>
                  <a:pt x="7839864" y="1279355"/>
                </a:cubicBezTo>
                <a:cubicBezTo>
                  <a:pt x="7839864" y="1287835"/>
                  <a:pt x="7838145" y="1295913"/>
                  <a:pt x="7835038" y="1303261"/>
                </a:cubicBezTo>
                <a:lnTo>
                  <a:pt x="7831351" y="1308729"/>
                </a:lnTo>
                <a:lnTo>
                  <a:pt x="7820047" y="1351128"/>
                </a:lnTo>
                <a:lnTo>
                  <a:pt x="6561027" y="6858000"/>
                </a:lnTo>
                <a:lnTo>
                  <a:pt x="3421268" y="6858000"/>
                </a:lnTo>
                <a:lnTo>
                  <a:pt x="7724513" y="1245358"/>
                </a:lnTo>
                <a:lnTo>
                  <a:pt x="7727645" y="1246869"/>
                </a:lnTo>
                <a:lnTo>
                  <a:pt x="7735022" y="1235928"/>
                </a:lnTo>
                <a:cubicBezTo>
                  <a:pt x="7746136" y="1224814"/>
                  <a:pt x="7761489" y="1217940"/>
                  <a:pt x="7778449" y="1217940"/>
                </a:cubicBezTo>
                <a:close/>
                <a:moveTo>
                  <a:pt x="4745315" y="528817"/>
                </a:moveTo>
                <a:cubicBezTo>
                  <a:pt x="4769088" y="531405"/>
                  <a:pt x="4783051" y="555745"/>
                  <a:pt x="4770572" y="603115"/>
                </a:cubicBezTo>
                <a:lnTo>
                  <a:pt x="3224260" y="6858000"/>
                </a:lnTo>
                <a:lnTo>
                  <a:pt x="0" y="6858000"/>
                </a:lnTo>
                <a:lnTo>
                  <a:pt x="4661202" y="585025"/>
                </a:lnTo>
                <a:cubicBezTo>
                  <a:pt x="4687960" y="545391"/>
                  <a:pt x="4721542" y="526228"/>
                  <a:pt x="4745315" y="528817"/>
                </a:cubicBez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875844" y="5827594"/>
                </a:lnTo>
                <a:cubicBezTo>
                  <a:pt x="3798133" y="5935017"/>
                  <a:pt x="3757954" y="5895728"/>
                  <a:pt x="3786013" y="57847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221734"/>
      </p:ext>
    </p:extLst>
  </p:cSld>
  <p:clrMapOvr>
    <a:masterClrMapping/>
  </p:clrMapOvr>
  <p:transition spd="slow" advClick="0" advTm="7000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65D066E-D3D5-4898-80FA-E4BC8D178D54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01592" y="1070572"/>
            <a:ext cx="4498434" cy="5174054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542589 h 5174054"/>
              <a:gd name="connsiteX2" fmla="*/ 4487681 w 4498434"/>
              <a:gd name="connsiteY2" fmla="*/ 4577231 h 5174054"/>
              <a:gd name="connsiteX3" fmla="*/ 4323108 w 4498434"/>
              <a:gd name="connsiteY3" fmla="*/ 4712212 h 5174054"/>
              <a:gd name="connsiteX4" fmla="*/ 4277045 w 4498434"/>
              <a:gd name="connsiteY4" fmla="*/ 4716855 h 5174054"/>
              <a:gd name="connsiteX5" fmla="*/ 3995790 w 4498434"/>
              <a:gd name="connsiteY5" fmla="*/ 4716855 h 5174054"/>
              <a:gd name="connsiteX6" fmla="*/ 4167697 w 4498434"/>
              <a:gd name="connsiteY6" fmla="*/ 1511480 h 5174054"/>
              <a:gd name="connsiteX7" fmla="*/ 4167697 w 4498434"/>
              <a:gd name="connsiteY7" fmla="*/ 4231558 h 5174054"/>
              <a:gd name="connsiteX8" fmla="*/ 3496993 w 4498434"/>
              <a:gd name="connsiteY8" fmla="*/ 5174054 h 5174054"/>
              <a:gd name="connsiteX9" fmla="*/ 1561317 w 4498434"/>
              <a:gd name="connsiteY9" fmla="*/ 5174054 h 5174054"/>
              <a:gd name="connsiteX10" fmla="*/ 710479 w 4498434"/>
              <a:gd name="connsiteY10" fmla="*/ 457199 h 5174054"/>
              <a:gd name="connsiteX11" fmla="*/ 2646154 w 4498434"/>
              <a:gd name="connsiteY11" fmla="*/ 457199 h 5174054"/>
              <a:gd name="connsiteX12" fmla="*/ 0 w 4498434"/>
              <a:gd name="connsiteY12" fmla="*/ 4175666 h 5174054"/>
              <a:gd name="connsiteX13" fmla="*/ 0 w 4498434"/>
              <a:gd name="connsiteY13" fmla="*/ 1455589 h 5174054"/>
              <a:gd name="connsiteX14" fmla="*/ 3135223 w 4498434"/>
              <a:gd name="connsiteY14" fmla="*/ 0 h 5174054"/>
              <a:gd name="connsiteX15" fmla="*/ 4268480 w 4498434"/>
              <a:gd name="connsiteY15" fmla="*/ 0 h 5174054"/>
              <a:gd name="connsiteX16" fmla="*/ 4479126 w 4498434"/>
              <a:gd name="connsiteY16" fmla="*/ 139626 h 5174054"/>
              <a:gd name="connsiteX17" fmla="*/ 4488706 w 4498434"/>
              <a:gd name="connsiteY17" fmla="*/ 170488 h 5174054"/>
              <a:gd name="connsiteX18" fmla="*/ 4488706 w 4498434"/>
              <a:gd name="connsiteY18" fmla="*/ 818118 h 5174054"/>
              <a:gd name="connsiteX19" fmla="*/ 1714266 w 4498434"/>
              <a:gd name="connsiteY19" fmla="*/ 4716855 h 5174054"/>
              <a:gd name="connsiteX20" fmla="*/ 425556 w 4498434"/>
              <a:gd name="connsiteY20" fmla="*/ 4716855 h 5174054"/>
              <a:gd name="connsiteX21" fmla="*/ 364591 w 4498434"/>
              <a:gd name="connsiteY21" fmla="*/ 4668822 h 5174054"/>
              <a:gd name="connsiteX22" fmla="*/ 322664 w 4498434"/>
              <a:gd name="connsiteY22" fmla="*/ 4596156 h 5174054"/>
              <a:gd name="connsiteX23" fmla="*/ 321009 w 4498434"/>
              <a:gd name="connsiteY23" fmla="*/ 4589926 h 5174054"/>
              <a:gd name="connsiteX24" fmla="*/ 321009 w 4498434"/>
              <a:gd name="connsiteY24" fmla="*/ 3954632 h 5174054"/>
              <a:gd name="connsiteX25" fmla="*/ 541021 w 4498434"/>
              <a:gd name="connsiteY25" fmla="*/ 0 h 5174054"/>
              <a:gd name="connsiteX26" fmla="*/ 873155 w 4498434"/>
              <a:gd name="connsiteY26" fmla="*/ 0 h 5174054"/>
              <a:gd name="connsiteX27" fmla="*/ 330737 w 4498434"/>
              <a:gd name="connsiteY27" fmla="*/ 762226 h 5174054"/>
              <a:gd name="connsiteX28" fmla="*/ 330737 w 4498434"/>
              <a:gd name="connsiteY28" fmla="*/ 138959 h 5174054"/>
              <a:gd name="connsiteX29" fmla="*/ 351454 w 4498434"/>
              <a:gd name="connsiteY29" fmla="*/ 100793 h 5174054"/>
              <a:gd name="connsiteX30" fmla="*/ 541021 w 4498434"/>
              <a:gd name="connsiteY30" fmla="*/ 0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542589"/>
                </a:lnTo>
                <a:lnTo>
                  <a:pt x="4487681" y="4577231"/>
                </a:lnTo>
                <a:cubicBezTo>
                  <a:pt x="4458760" y="4645607"/>
                  <a:pt x="4397518" y="4696985"/>
                  <a:pt x="4323108" y="4712212"/>
                </a:cubicBezTo>
                <a:lnTo>
                  <a:pt x="4277045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268480" y="0"/>
                </a:lnTo>
                <a:cubicBezTo>
                  <a:pt x="4363174" y="0"/>
                  <a:pt x="4444420" y="57574"/>
                  <a:pt x="4479126" y="139626"/>
                </a:cubicBezTo>
                <a:lnTo>
                  <a:pt x="4488706" y="170488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425556" y="4716855"/>
                </a:lnTo>
                <a:lnTo>
                  <a:pt x="364591" y="4668822"/>
                </a:lnTo>
                <a:cubicBezTo>
                  <a:pt x="346889" y="4648137"/>
                  <a:pt x="332564" y="4623506"/>
                  <a:pt x="322664" y="4596156"/>
                </a:cubicBezTo>
                <a:lnTo>
                  <a:pt x="321009" y="4589926"/>
                </a:lnTo>
                <a:lnTo>
                  <a:pt x="321009" y="3954632"/>
                </a:lnTo>
                <a:close/>
                <a:moveTo>
                  <a:pt x="541021" y="0"/>
                </a:moveTo>
                <a:lnTo>
                  <a:pt x="873155" y="0"/>
                </a:lnTo>
                <a:lnTo>
                  <a:pt x="330737" y="762226"/>
                </a:lnTo>
                <a:lnTo>
                  <a:pt x="330737" y="138959"/>
                </a:lnTo>
                <a:lnTo>
                  <a:pt x="351454" y="100793"/>
                </a:lnTo>
                <a:cubicBezTo>
                  <a:pt x="392537" y="39982"/>
                  <a:pt x="462110" y="0"/>
                  <a:pt x="541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190663"/>
      </p:ext>
    </p:extLst>
  </p:cSld>
  <p:clrMapOvr>
    <a:masterClrMapping/>
  </p:clrMapOvr>
  <p:transition spd="slow" advClick="0" advTm="7000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=""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=""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transition spd="slow" advClick="0" advTm="7000">
    <p:cover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=""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=""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  <p:transition spd="slow" advClick="0" advTm="7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  <p:transition spd="slow" advClick="0" advTm="7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522201"/>
      </p:ext>
    </p:extLst>
  </p:cSld>
  <p:clrMapOvr>
    <a:masterClrMapping/>
  </p:clrMapOvr>
  <p:transition spd="slow" advClick="0" advTm="7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690916"/>
      </p:ext>
    </p:extLst>
  </p:cSld>
  <p:clrMapOvr>
    <a:masterClrMapping/>
  </p:clrMapOvr>
  <p:transition spd="slow" advClick="0" advTm="7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07463"/>
      </p:ext>
    </p:extLst>
  </p:cSld>
  <p:clrMapOvr>
    <a:masterClrMapping/>
  </p:clrMapOvr>
  <p:transition spd="slow" advClick="0" advTm="7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343582"/>
      </p:ext>
    </p:extLst>
  </p:cSld>
  <p:clrMapOvr>
    <a:masterClrMapping/>
  </p:clrMapOvr>
  <p:transition spd="slow" advClick="0" advTm="7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45361"/>
      </p:ext>
    </p:extLst>
  </p:cSld>
  <p:clrMapOvr>
    <a:masterClrMapping/>
  </p:clrMapOvr>
  <p:transition spd="slow" advClick="0" advTm="7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ransition spd="slow" advClick="0" advTm="7000">
    <p:cover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36" r:id="rId11"/>
    <p:sldLayoutId id="2147483748" r:id="rId12"/>
    <p:sldLayoutId id="2147483750" r:id="rId13"/>
    <p:sldLayoutId id="2147483753" r:id="rId14"/>
    <p:sldLayoutId id="2147483751" r:id="rId15"/>
    <p:sldLayoutId id="2147483752" r:id="rId16"/>
    <p:sldLayoutId id="2147483749" r:id="rId17"/>
    <p:sldLayoutId id="2147483732" r:id="rId18"/>
    <p:sldLayoutId id="2147483758" r:id="rId19"/>
    <p:sldLayoutId id="2147483760" r:id="rId20"/>
  </p:sldLayoutIdLst>
  <p:transition spd="slow" advClick="0" advTm="7000">
    <p:cover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61" r:id="rId2"/>
  </p:sldLayoutIdLst>
  <p:transition spd="slow" advClick="0" advTm="7000">
    <p:cover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=""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=""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=""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007154" y="1810758"/>
            <a:ext cx="630408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T</a:t>
            </a:r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op Fan of </a:t>
            </a:r>
            <a:r>
              <a:rPr lang="en-US" altLang="ko-KR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Cherpang</a:t>
            </a:r>
            <a:r>
              <a:rPr lang="en-US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 BNK48</a:t>
            </a:r>
            <a:endParaRPr lang="en-US" altLang="ko-KR" sz="4400" dirty="0">
              <a:solidFill>
                <a:schemeClr val="tx1">
                  <a:lumMod val="85000"/>
                  <a:lumOff val="15000"/>
                </a:schemeClr>
              </a:solidFill>
              <a:latin typeface="Kristen ITC" panose="03050502040202030202" pitchFamily="66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2969054" y="3838530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แฟนตัวยงประจำ</a:t>
            </a:r>
            <a:r>
              <a:rPr lang="th-TH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เพจ</a:t>
            </a:r>
            <a:r>
              <a:rPr lang="th-TH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Cherpang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 BNK48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pic>
        <p:nvPicPr>
          <p:cNvPr id="1026" name="Picture 2" descr="à¸à¸¥à¸à¸²à¸£à¸à¹à¸à¸«à¸²à¸£à¸¹à¸à¸ à¸²à¸à¸ªà¸³à¸«à¸£à¸±à¸ cherprang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794" y="1342377"/>
            <a:ext cx="5977665" cy="590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">
            <a:extLst>
              <a:ext uri="{FF2B5EF4-FFF2-40B4-BE49-F238E27FC236}">
                <a16:creationId xmlns="" xmlns:a16="http://schemas.microsoft.com/office/drawing/2014/main" id="{1EBD90C7-709C-41D0-9A6E-3D51B715A12F}"/>
              </a:ext>
            </a:extLst>
          </p:cNvPr>
          <p:cNvSpPr/>
          <p:nvPr/>
        </p:nvSpPr>
        <p:spPr>
          <a:xfrm>
            <a:off x="5228064" y="0"/>
            <a:ext cx="6816002" cy="6858000"/>
          </a:xfrm>
          <a:prstGeom prst="parallelogram">
            <a:avLst>
              <a:gd name="adj" fmla="val 716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자유형: 도형 54">
            <a:extLst>
              <a:ext uri="{FF2B5EF4-FFF2-40B4-BE49-F238E27FC236}">
                <a16:creationId xmlns="" xmlns:a16="http://schemas.microsoft.com/office/drawing/2014/main" id="{7892F4C4-55ED-4F27-BCDB-259583333D6A}"/>
              </a:ext>
            </a:extLst>
          </p:cNvPr>
          <p:cNvSpPr/>
          <p:nvPr/>
        </p:nvSpPr>
        <p:spPr>
          <a:xfrm>
            <a:off x="7331801" y="28280"/>
            <a:ext cx="4860201" cy="6829720"/>
          </a:xfrm>
          <a:custGeom>
            <a:avLst/>
            <a:gdLst>
              <a:gd name="connsiteX0" fmla="*/ 4860201 w 4860201"/>
              <a:gd name="connsiteY0" fmla="*/ 0 h 6829720"/>
              <a:gd name="connsiteX1" fmla="*/ 4860201 w 4860201"/>
              <a:gd name="connsiteY1" fmla="*/ 2720078 h 6829720"/>
              <a:gd name="connsiteX2" fmla="*/ 1935676 w 4860201"/>
              <a:gd name="connsiteY2" fmla="*/ 6829720 h 6829720"/>
              <a:gd name="connsiteX3" fmla="*/ 0 w 4860201"/>
              <a:gd name="connsiteY3" fmla="*/ 6829720 h 682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201" h="6829720">
                <a:moveTo>
                  <a:pt x="4860201" y="0"/>
                </a:moveTo>
                <a:lnTo>
                  <a:pt x="4860201" y="2720078"/>
                </a:lnTo>
                <a:lnTo>
                  <a:pt x="1935676" y="6829720"/>
                </a:lnTo>
                <a:lnTo>
                  <a:pt x="0" y="682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평행 사변형 4">
            <a:extLst>
              <a:ext uri="{FF2B5EF4-FFF2-40B4-BE49-F238E27FC236}">
                <a16:creationId xmlns="" xmlns:a16="http://schemas.microsoft.com/office/drawing/2014/main" id="{EB15A0EB-6AA9-4E30-962D-0E5C3677C897}"/>
              </a:ext>
            </a:extLst>
          </p:cNvPr>
          <p:cNvSpPr/>
          <p:nvPr/>
        </p:nvSpPr>
        <p:spPr>
          <a:xfrm>
            <a:off x="3124328" y="-65314"/>
            <a:ext cx="6816002" cy="6858000"/>
          </a:xfrm>
          <a:prstGeom prst="parallelogram">
            <a:avLst>
              <a:gd name="adj" fmla="val 716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573E2779-7435-414B-BDC9-14FB92D3421E}"/>
              </a:ext>
            </a:extLst>
          </p:cNvPr>
          <p:cNvSpPr txBox="1">
            <a:spLocks/>
          </p:cNvSpPr>
          <p:nvPr/>
        </p:nvSpPr>
        <p:spPr>
          <a:xfrm>
            <a:off x="436392" y="1651845"/>
            <a:ext cx="5079999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th-TH" altLang="ko-KR" sz="72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เราใช้</a:t>
            </a:r>
            <a:r>
              <a:rPr lang="th-TH" altLang="ko-KR" sz="7200" b="1" dirty="0" smtClean="0">
                <a:solidFill>
                  <a:schemeClr val="accent3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อะไร</a:t>
            </a:r>
            <a:r>
              <a:rPr lang="th-TH" altLang="ko-KR" sz="72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บ้าง</a:t>
            </a:r>
            <a:r>
              <a:rPr lang="en-US" altLang="ko-KR" sz="72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th-TH" altLang="ko-KR" sz="7200" b="1" dirty="0" smtClean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3CA9E6-927C-4031-8F48-E9C07CB756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19">
            <a:extLst>
              <a:ext uri="{FF2B5EF4-FFF2-40B4-BE49-F238E27FC236}">
                <a16:creationId xmlns="" xmlns:a16="http://schemas.microsoft.com/office/drawing/2014/main" id="{D9B3963B-ADCB-4BB5-9015-2F9E432B75DA}"/>
              </a:ext>
            </a:extLst>
          </p:cNvPr>
          <p:cNvSpPr txBox="1"/>
          <p:nvPr/>
        </p:nvSpPr>
        <p:spPr>
          <a:xfrm>
            <a:off x="603881" y="3123620"/>
            <a:ext cx="486451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 smtClean="0">
                <a:cs typeface="Arial" pitchFamily="34" charset="0"/>
              </a:rPr>
              <a:t>เราใช้อะไรในการทำ</a:t>
            </a:r>
            <a:r>
              <a:rPr lang="th-TH" altLang="ko-KR" dirty="0" err="1" smtClean="0">
                <a:cs typeface="Arial" pitchFamily="34" charset="0"/>
              </a:rPr>
              <a:t>โปรเจค</a:t>
            </a:r>
            <a:r>
              <a:rPr lang="th-TH" altLang="ko-KR" dirty="0" smtClean="0">
                <a:cs typeface="Arial" pitchFamily="34" charset="0"/>
              </a:rPr>
              <a:t>ครั้งนี้เพื่อนำเสนอข้อมูล</a:t>
            </a:r>
            <a:endParaRPr lang="en-US" altLang="ko-KR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51882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2FF9F7B-0B16-47DE-9DD6-1B86F0BD451D}"/>
              </a:ext>
            </a:extLst>
          </p:cNvPr>
          <p:cNvSpPr txBox="1"/>
          <p:nvPr/>
        </p:nvSpPr>
        <p:spPr>
          <a:xfrm>
            <a:off x="623380" y="362496"/>
            <a:ext cx="61916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โปรแกรมที่ใช้ทั้งหมด</a:t>
            </a:r>
            <a:endParaRPr lang="ko-KR" altLang="en-US" sz="60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27DA3F7-A13C-4EF6-9648-752B3FC232DE}"/>
              </a:ext>
            </a:extLst>
          </p:cNvPr>
          <p:cNvSpPr txBox="1"/>
          <p:nvPr/>
        </p:nvSpPr>
        <p:spPr>
          <a:xfrm>
            <a:off x="669836" y="1301769"/>
            <a:ext cx="616361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รวมโปรแกรม และภาษาที่ใช่สำหรับการนำเสนอในครั้งนี้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35">
            <a:extLst>
              <a:ext uri="{FF2B5EF4-FFF2-40B4-BE49-F238E27FC236}">
                <a16:creationId xmlns="" xmlns:a16="http://schemas.microsoft.com/office/drawing/2014/main" id="{F0F2B2C7-AF36-4F67-AAF2-E7C43B1E1DD4}"/>
              </a:ext>
            </a:extLst>
          </p:cNvPr>
          <p:cNvSpPr/>
          <p:nvPr/>
        </p:nvSpPr>
        <p:spPr>
          <a:xfrm rot="18900000">
            <a:off x="1462702" y="2314790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09878B3-1604-446F-BC00-1391CEBFEC0E}"/>
              </a:ext>
            </a:extLst>
          </p:cNvPr>
          <p:cNvGrpSpPr/>
          <p:nvPr/>
        </p:nvGrpSpPr>
        <p:grpSpPr>
          <a:xfrm>
            <a:off x="4909727" y="2949967"/>
            <a:ext cx="886243" cy="886243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="" xmlns:a16="http://schemas.microsoft.com/office/drawing/2014/main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="" xmlns:a16="http://schemas.microsoft.com/office/drawing/2014/main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="" xmlns:a16="http://schemas.microsoft.com/office/drawing/2014/main" id="{2E8378BC-A319-496D-B2B9-B76288D198D7}"/>
              </a:ext>
            </a:extLst>
          </p:cNvPr>
          <p:cNvGrpSpPr/>
          <p:nvPr/>
        </p:nvGrpSpPr>
        <p:grpSpPr>
          <a:xfrm>
            <a:off x="6673039" y="2974627"/>
            <a:ext cx="886243" cy="886243"/>
            <a:chOff x="6280371" y="2517433"/>
            <a:chExt cx="886243" cy="886243"/>
          </a:xfrm>
          <a:solidFill>
            <a:schemeClr val="bg1"/>
          </a:solidFill>
        </p:grpSpPr>
        <p:sp>
          <p:nvSpPr>
            <p:cNvPr id="9" name="Rounded Rectangle 41">
              <a:extLst>
                <a:ext uri="{FF2B5EF4-FFF2-40B4-BE49-F238E27FC236}">
                  <a16:creationId xmlns="" xmlns:a16="http://schemas.microsoft.com/office/drawing/2014/main" id="{A37B656E-B90E-4352-8C49-56C03776B3A0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45">
              <a:extLst>
                <a:ext uri="{FF2B5EF4-FFF2-40B4-BE49-F238E27FC236}">
                  <a16:creationId xmlns="" xmlns:a16="http://schemas.microsoft.com/office/drawing/2014/main" id="{4C8DD67C-179B-4FF6-B8D6-7CE86E5C5124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="" xmlns:a16="http://schemas.microsoft.com/office/drawing/2014/main" id="{3B6921D1-9454-459B-AA37-2BCD7D3A85EF}"/>
              </a:ext>
            </a:extLst>
          </p:cNvPr>
          <p:cNvGrpSpPr/>
          <p:nvPr/>
        </p:nvGrpSpPr>
        <p:grpSpPr>
          <a:xfrm>
            <a:off x="8436351" y="2999287"/>
            <a:ext cx="886243" cy="886243"/>
            <a:chOff x="7651016" y="2542093"/>
            <a:chExt cx="886243" cy="886243"/>
          </a:xfrm>
          <a:solidFill>
            <a:schemeClr val="bg1"/>
          </a:solidFill>
        </p:grpSpPr>
        <p:sp>
          <p:nvSpPr>
            <p:cNvPr id="12" name="Rounded Rectangle 42">
              <a:extLst>
                <a:ext uri="{FF2B5EF4-FFF2-40B4-BE49-F238E27FC236}">
                  <a16:creationId xmlns="" xmlns:a16="http://schemas.microsoft.com/office/drawing/2014/main" id="{8C6766BD-E6E0-4718-A886-AB33EE935C16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="" xmlns:a16="http://schemas.microsoft.com/office/drawing/2014/main" id="{028E554D-74E7-4FD7-B77F-E7845D4CD745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7">
            <a:extLst>
              <a:ext uri="{FF2B5EF4-FFF2-40B4-BE49-F238E27FC236}">
                <a16:creationId xmlns="" xmlns:a16="http://schemas.microsoft.com/office/drawing/2014/main" id="{C8ED3566-D94B-4E0E-B9BD-7CD2ED172F02}"/>
              </a:ext>
            </a:extLst>
          </p:cNvPr>
          <p:cNvGrpSpPr/>
          <p:nvPr/>
        </p:nvGrpSpPr>
        <p:grpSpPr>
          <a:xfrm>
            <a:off x="10199664" y="3023947"/>
            <a:ext cx="886243" cy="886243"/>
            <a:chOff x="10199663" y="2566753"/>
            <a:chExt cx="886243" cy="886243"/>
          </a:xfrm>
          <a:solidFill>
            <a:schemeClr val="bg1"/>
          </a:solidFill>
        </p:grpSpPr>
        <p:sp>
          <p:nvSpPr>
            <p:cNvPr id="15" name="Rounded Rectangle 43">
              <a:extLst>
                <a:ext uri="{FF2B5EF4-FFF2-40B4-BE49-F238E27FC236}">
                  <a16:creationId xmlns="" xmlns:a16="http://schemas.microsoft.com/office/drawing/2014/main" id="{EF29E45A-DFE1-427B-9CEC-954CF71FA448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47">
              <a:extLst>
                <a:ext uri="{FF2B5EF4-FFF2-40B4-BE49-F238E27FC236}">
                  <a16:creationId xmlns="" xmlns:a16="http://schemas.microsoft.com/office/drawing/2014/main" id="{F7325DD3-4AB4-45C0-BB5A-0BC3833B3879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D180F74-A34A-40FF-9DE1-CE3D90D1B132}"/>
              </a:ext>
            </a:extLst>
          </p:cNvPr>
          <p:cNvCxnSpPr/>
          <p:nvPr/>
        </p:nvCxnSpPr>
        <p:spPr>
          <a:xfrm>
            <a:off x="4209875" y="2425748"/>
            <a:ext cx="11164" cy="34816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52449B20-C241-4649-B103-C8596FDF9A3E}"/>
              </a:ext>
            </a:extLst>
          </p:cNvPr>
          <p:cNvGrpSpPr/>
          <p:nvPr/>
        </p:nvGrpSpPr>
        <p:grpSpPr>
          <a:xfrm>
            <a:off x="888026" y="4484238"/>
            <a:ext cx="2810144" cy="1067215"/>
            <a:chOff x="-475010" y="1083400"/>
            <a:chExt cx="3915564" cy="1067215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7B2D0E2-FA4C-479A-B473-A029114E402F}"/>
                </a:ext>
              </a:extLst>
            </p:cNvPr>
            <p:cNvSpPr txBox="1"/>
            <p:nvPr/>
          </p:nvSpPr>
          <p:spPr>
            <a:xfrm>
              <a:off x="-475010" y="1083400"/>
              <a:ext cx="391556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cs typeface="Arial" pitchFamily="34" charset="0"/>
                </a:rPr>
                <a:t>Sublime text3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9B3963B-ADCB-4BB5-9015-2F9E432B75DA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ใช้โปรแกรมนี้ในการเขียนโค้ดทำกราฟ</a:t>
              </a:r>
            </a:p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ในส่วนเนื้อหาทั้งหมด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BB924A9-A9F7-4149-A601-0C39921546DD}"/>
              </a:ext>
            </a:extLst>
          </p:cNvPr>
          <p:cNvGrpSpPr/>
          <p:nvPr/>
        </p:nvGrpSpPr>
        <p:grpSpPr>
          <a:xfrm>
            <a:off x="4611189" y="4167451"/>
            <a:ext cx="1528353" cy="1051825"/>
            <a:chOff x="-475013" y="1098790"/>
            <a:chExt cx="4634267" cy="1051825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CBEC494B-F370-4969-AB72-5A15FC4FCE88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HTML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69365CE-7A79-429A-8C6D-35067B75C945}"/>
                </a:ext>
              </a:extLst>
            </p:cNvPr>
            <p:cNvSpPr txBox="1"/>
            <p:nvPr/>
          </p:nvSpPr>
          <p:spPr>
            <a:xfrm>
              <a:off x="-475013" y="1455040"/>
              <a:ext cx="4634267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ใช้ภาษา 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HTML </a:t>
              </a:r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ในการเขียนเว็บ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D6CA097-54C7-40AD-B6C4-2F922C7105D3}"/>
              </a:ext>
            </a:extLst>
          </p:cNvPr>
          <p:cNvGrpSpPr/>
          <p:nvPr/>
        </p:nvGrpSpPr>
        <p:grpSpPr>
          <a:xfrm>
            <a:off x="6359772" y="4167451"/>
            <a:ext cx="1398891" cy="1051825"/>
            <a:chOff x="-475010" y="1098790"/>
            <a:chExt cx="4241713" cy="1051825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24417DF-4B7F-4B18-B993-D69CB1A46FBD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CSS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52F3923-38EE-4C41-BDCC-5D621E893882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69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ใช้ภาษา 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CSS </a:t>
              </a:r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ในการเขียนเว็บ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B3182F8-7A63-4D0F-9694-43A7AE643022}"/>
              </a:ext>
            </a:extLst>
          </p:cNvPr>
          <p:cNvGrpSpPr/>
          <p:nvPr/>
        </p:nvGrpSpPr>
        <p:grpSpPr>
          <a:xfrm>
            <a:off x="8147543" y="4167451"/>
            <a:ext cx="1398891" cy="1353446"/>
            <a:chOff x="-475010" y="1098790"/>
            <a:chExt cx="4241713" cy="1353446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13F6ECE4-BBBB-4939-A974-6A4BEA8F40F8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JAVA Script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032C278-57EA-477B-B129-56CD0822E66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ใช้ภาษา </a:t>
              </a:r>
              <a:r>
                <a:rPr lang="en-US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JAVA Script </a:t>
              </a:r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ในการเขียนเว็บ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9BCDC7F2-A98B-4F74-8B77-04B3206205A7}"/>
              </a:ext>
            </a:extLst>
          </p:cNvPr>
          <p:cNvGrpSpPr/>
          <p:nvPr/>
        </p:nvGrpSpPr>
        <p:grpSpPr>
          <a:xfrm>
            <a:off x="9935313" y="4167451"/>
            <a:ext cx="1414944" cy="1353446"/>
            <a:chOff x="-475010" y="1098790"/>
            <a:chExt cx="4241713" cy="135344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E8D4AA3-94F8-4F40-BCBF-6980A646D46F}"/>
                </a:ext>
              </a:extLst>
            </p:cNvPr>
            <p:cNvSpPr txBox="1"/>
            <p:nvPr/>
          </p:nvSpPr>
          <p:spPr>
            <a:xfrm>
              <a:off x="-475010" y="1098790"/>
              <a:ext cx="424171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VS Code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1D5C77B-E817-469C-BCC4-13BAF1EB753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400" dirty="0" smtClean="0">
                  <a:solidFill>
                    <a:schemeClr val="bg1"/>
                  </a:solidFill>
                  <a:cs typeface="Arial" pitchFamily="34" charset="0"/>
                </a:rPr>
                <a:t>ใช้โปรแกรมนี้ในการเขียนเว็บเพื่อลงรายละเอียด</a:t>
              </a:r>
              <a:endParaRPr lang="en-US" altLang="ko-KR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 descr="à¸à¸¥à¸à¸²à¸£à¸à¹à¸à¸«à¸²à¸£à¸¹à¸à¸ à¸²à¸à¸ªà¸³à¸«à¸£à¸±à¸ sublime tex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18" y="2637762"/>
            <a:ext cx="996543" cy="9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html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25" y="3075725"/>
            <a:ext cx="670439" cy="6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CSS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86" y="2973815"/>
            <a:ext cx="838544" cy="83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à¸¥à¸à¸²à¸£à¸à¹à¸à¸«à¸²à¸£à¸¹à¸à¸ à¸²à¸à¸ªà¸³à¸«à¸£à¸±à¸ javascrip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494" y="3115363"/>
            <a:ext cx="689343" cy="6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à¸à¸¥à¸à¸²à¸£à¸à¹à¸à¸«à¸²à¸£à¸¹à¸à¸ à¸²à¸à¸ªà¸³à¸«à¸£à¸±à¸ vs code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80" y="3146227"/>
            <a:ext cx="654562" cy="65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004053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824547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th-TH" altLang="ko-KR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จากนั้นใส่ข้อมูลทั้งหมดลงไป</a:t>
            </a:r>
            <a:endParaRPr lang="en-US" altLang="ko-KR" dirty="0" smtClean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2547CB9-D084-42DF-9DAE-2FA710F16F64}"/>
              </a:ext>
            </a:extLst>
          </p:cNvPr>
          <p:cNvSpPr txBox="1"/>
          <p:nvPr/>
        </p:nvSpPr>
        <p:spPr>
          <a:xfrm>
            <a:off x="3937000" y="4850845"/>
            <a:ext cx="7077807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b="1" dirty="0" smtClean="0">
                <a:solidFill>
                  <a:schemeClr val="bg1"/>
                </a:solidFill>
                <a:cs typeface="Arial" pitchFamily="34" charset="0"/>
              </a:rPr>
              <a:t>เพื่อนำข้อมูลที่ได้ไปเปรียบเทียบ และสรุปออกมาตามจุดประสงค์ของ</a:t>
            </a:r>
            <a:r>
              <a:rPr lang="th-TH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โปรเจค</a:t>
            </a:r>
            <a:endParaRPr lang="th-TH" altLang="ko-KR" sz="1600" b="1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th-TH" altLang="ko-KR" sz="1600" b="1" dirty="0" smtClean="0">
                <a:solidFill>
                  <a:schemeClr val="bg1"/>
                </a:solidFill>
                <a:cs typeface="Arial" pitchFamily="34" charset="0"/>
              </a:rPr>
              <a:t>เราใส่ข้อมูลลงในเว็บไซต์ โดยการฝากเว็บไว้ที่ </a:t>
            </a:r>
            <a:r>
              <a:rPr lang="en-US" altLang="ko-KR" sz="1600" b="1" dirty="0" err="1" smtClean="0">
                <a:solidFill>
                  <a:schemeClr val="bg1"/>
                </a:solidFill>
                <a:cs typeface="Arial" pitchFamily="34" charset="0"/>
              </a:rPr>
              <a:t>ihost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h-TH" altLang="ko-KR" sz="1600" b="1" dirty="0" smtClean="0">
                <a:solidFill>
                  <a:schemeClr val="bg1"/>
                </a:solidFill>
                <a:cs typeface="Arial" pitchFamily="34" charset="0"/>
              </a:rPr>
              <a:t>ของทางคณะ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/>
          <a:srcRect l="3830" t="9896" r="3149" b="5382"/>
          <a:stretch/>
        </p:blipFill>
        <p:spPr>
          <a:xfrm>
            <a:off x="3670300" y="1005056"/>
            <a:ext cx="7114582" cy="36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39529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12C1853E-FB92-4A2F-9A1D-E9AED3E26E8D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2B3045-B97D-4444-99C1-1B1EC2EC69FE}"/>
              </a:ext>
            </a:extLst>
          </p:cNvPr>
          <p:cNvSpPr txBox="1"/>
          <p:nvPr/>
        </p:nvSpPr>
        <p:spPr>
          <a:xfrm>
            <a:off x="3492760" y="2472849"/>
            <a:ext cx="520083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เราขอนำเสนอ</a:t>
            </a:r>
            <a:r>
              <a:rPr lang="en-US" altLang="ko-KR" sz="6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!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="" xmlns:a16="http://schemas.microsoft.com/office/drawing/2014/main" id="{AB240998-1B8F-4251-A51D-60C12CE5B087}"/>
              </a:ext>
            </a:extLst>
          </p:cNvPr>
          <p:cNvSpPr/>
          <p:nvPr/>
        </p:nvSpPr>
        <p:spPr>
          <a:xfrm rot="12056913">
            <a:off x="3954006" y="388071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616DEB64-119C-43A8-85F2-E525ABF1B251}"/>
              </a:ext>
            </a:extLst>
          </p:cNvPr>
          <p:cNvGrpSpPr/>
          <p:nvPr/>
        </p:nvGrpSpPr>
        <p:grpSpPr>
          <a:xfrm>
            <a:off x="196164" y="2113960"/>
            <a:ext cx="2781298" cy="4601643"/>
            <a:chOff x="196164" y="2113960"/>
            <a:chExt cx="2781298" cy="4601643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AE955716-2FFE-4FFF-B299-04C29E568F86}"/>
                </a:ext>
              </a:extLst>
            </p:cNvPr>
            <p:cNvGrpSpPr/>
            <p:nvPr/>
          </p:nvGrpSpPr>
          <p:grpSpPr>
            <a:xfrm flipV="1">
              <a:off x="196164" y="4434413"/>
              <a:ext cx="2781298" cy="2281190"/>
              <a:chOff x="160070" y="163202"/>
              <a:chExt cx="2781298" cy="2281190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A1E4B6EB-0FB9-4278-BC87-734DD3EFD559}"/>
                  </a:ext>
                </a:extLst>
              </p:cNvPr>
              <p:cNvSpPr/>
              <p:nvPr/>
            </p:nvSpPr>
            <p:spPr>
              <a:xfrm>
                <a:off x="160070" y="163845"/>
                <a:ext cx="140381" cy="140381"/>
              </a:xfrm>
              <a:custGeom>
                <a:avLst/>
                <a:gdLst>
                  <a:gd name="connsiteX0" fmla="*/ 53340 w 76200"/>
                  <a:gd name="connsiteY0" fmla="*/ 11081 h 76200"/>
                  <a:gd name="connsiteX1" fmla="*/ 42863 w 76200"/>
                  <a:gd name="connsiteY1" fmla="*/ 22511 h 76200"/>
                  <a:gd name="connsiteX2" fmla="*/ 32385 w 76200"/>
                  <a:gd name="connsiteY2" fmla="*/ 11081 h 76200"/>
                  <a:gd name="connsiteX3" fmla="*/ 11430 w 76200"/>
                  <a:gd name="connsiteY3" fmla="*/ 11081 h 76200"/>
                  <a:gd name="connsiteX4" fmla="*/ 11430 w 76200"/>
                  <a:gd name="connsiteY4" fmla="*/ 31083 h 76200"/>
                  <a:gd name="connsiteX5" fmla="*/ 21908 w 76200"/>
                  <a:gd name="connsiteY5" fmla="*/ 41561 h 76200"/>
                  <a:gd name="connsiteX6" fmla="*/ 11430 w 76200"/>
                  <a:gd name="connsiteY6" fmla="*/ 52991 h 76200"/>
                  <a:gd name="connsiteX7" fmla="*/ 11430 w 76200"/>
                  <a:gd name="connsiteY7" fmla="*/ 72993 h 76200"/>
                  <a:gd name="connsiteX8" fmla="*/ 32385 w 76200"/>
                  <a:gd name="connsiteY8" fmla="*/ 73946 h 76200"/>
                  <a:gd name="connsiteX9" fmla="*/ 42863 w 76200"/>
                  <a:gd name="connsiteY9" fmla="*/ 63468 h 76200"/>
                  <a:gd name="connsiteX10" fmla="*/ 53340 w 76200"/>
                  <a:gd name="connsiteY10" fmla="*/ 73946 h 76200"/>
                  <a:gd name="connsiteX11" fmla="*/ 74295 w 76200"/>
                  <a:gd name="connsiteY11" fmla="*/ 73946 h 76200"/>
                  <a:gd name="connsiteX12" fmla="*/ 74295 w 76200"/>
                  <a:gd name="connsiteY12" fmla="*/ 53943 h 76200"/>
                  <a:gd name="connsiteX13" fmla="*/ 63818 w 76200"/>
                  <a:gd name="connsiteY13" fmla="*/ 42513 h 76200"/>
                  <a:gd name="connsiteX14" fmla="*/ 74295 w 76200"/>
                  <a:gd name="connsiteY14" fmla="*/ 32036 h 76200"/>
                  <a:gd name="connsiteX15" fmla="*/ 74295 w 76200"/>
                  <a:gd name="connsiteY15" fmla="*/ 11081 h 76200"/>
                  <a:gd name="connsiteX16" fmla="*/ 53340 w 76200"/>
                  <a:gd name="connsiteY16" fmla="*/ 110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081"/>
                    </a:moveTo>
                    <a:lnTo>
                      <a:pt x="42863" y="22511"/>
                    </a:lnTo>
                    <a:lnTo>
                      <a:pt x="32385" y="11081"/>
                    </a:lnTo>
                    <a:cubicBezTo>
                      <a:pt x="26670" y="6318"/>
                      <a:pt x="17145" y="6318"/>
                      <a:pt x="11430" y="11081"/>
                    </a:cubicBezTo>
                    <a:cubicBezTo>
                      <a:pt x="5715" y="15843"/>
                      <a:pt x="5715" y="26321"/>
                      <a:pt x="11430" y="31083"/>
                    </a:cubicBezTo>
                    <a:lnTo>
                      <a:pt x="21908" y="41561"/>
                    </a:lnTo>
                    <a:lnTo>
                      <a:pt x="11430" y="52991"/>
                    </a:lnTo>
                    <a:cubicBezTo>
                      <a:pt x="5715" y="58706"/>
                      <a:pt x="5715" y="68231"/>
                      <a:pt x="11430" y="72993"/>
                    </a:cubicBezTo>
                    <a:cubicBezTo>
                      <a:pt x="17145" y="77756"/>
                      <a:pt x="26670" y="79661"/>
                      <a:pt x="32385" y="73946"/>
                    </a:cubicBezTo>
                    <a:lnTo>
                      <a:pt x="42863" y="63468"/>
                    </a:lnTo>
                    <a:lnTo>
                      <a:pt x="53340" y="73946"/>
                    </a:lnTo>
                    <a:cubicBezTo>
                      <a:pt x="59055" y="79661"/>
                      <a:pt x="68580" y="79661"/>
                      <a:pt x="74295" y="73946"/>
                    </a:cubicBezTo>
                    <a:cubicBezTo>
                      <a:pt x="80010" y="68231"/>
                      <a:pt x="80010" y="58706"/>
                      <a:pt x="74295" y="53943"/>
                    </a:cubicBezTo>
                    <a:lnTo>
                      <a:pt x="63818" y="42513"/>
                    </a:lnTo>
                    <a:lnTo>
                      <a:pt x="74295" y="32036"/>
                    </a:lnTo>
                    <a:cubicBezTo>
                      <a:pt x="80010" y="26321"/>
                      <a:pt x="80010" y="16796"/>
                      <a:pt x="74295" y="11081"/>
                    </a:cubicBezTo>
                    <a:cubicBezTo>
                      <a:pt x="68580" y="5366"/>
                      <a:pt x="59055" y="6318"/>
                      <a:pt x="53340" y="11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CE0897EB-4451-4ED3-A607-9688F3ACEF47}"/>
                  </a:ext>
                </a:extLst>
              </p:cNvPr>
              <p:cNvSpPr/>
              <p:nvPr/>
            </p:nvSpPr>
            <p:spPr>
              <a:xfrm>
                <a:off x="491721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7B157662-DF32-493D-9D1E-7355002AAC8A}"/>
                  </a:ext>
                </a:extLst>
              </p:cNvPr>
              <p:cNvSpPr/>
              <p:nvPr/>
            </p:nvSpPr>
            <p:spPr>
              <a:xfrm>
                <a:off x="821614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3342 w 76200"/>
                  <a:gd name="connsiteY11" fmla="*/ 74295 h 76200"/>
                  <a:gd name="connsiteX12" fmla="*/ 73342 w 76200"/>
                  <a:gd name="connsiteY12" fmla="*/ 54293 h 76200"/>
                  <a:gd name="connsiteX13" fmla="*/ 62865 w 76200"/>
                  <a:gd name="connsiteY13" fmla="*/ 43815 h 76200"/>
                  <a:gd name="connsiteX14" fmla="*/ 73342 w 76200"/>
                  <a:gd name="connsiteY14" fmla="*/ 33338 h 76200"/>
                  <a:gd name="connsiteX15" fmla="*/ 73342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3342" y="74295"/>
                    </a:cubicBezTo>
                    <a:cubicBezTo>
                      <a:pt x="79058" y="68580"/>
                      <a:pt x="79058" y="59055"/>
                      <a:pt x="73342" y="54293"/>
                    </a:cubicBezTo>
                    <a:lnTo>
                      <a:pt x="62865" y="43815"/>
                    </a:lnTo>
                    <a:lnTo>
                      <a:pt x="73342" y="33338"/>
                    </a:lnTo>
                    <a:cubicBezTo>
                      <a:pt x="79058" y="27623"/>
                      <a:pt x="79058" y="18098"/>
                      <a:pt x="73342" y="13335"/>
                    </a:cubicBezTo>
                    <a:cubicBezTo>
                      <a:pt x="67628" y="6668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0B93DCD5-11D6-4B5B-A888-F70430F535AB}"/>
                  </a:ext>
                </a:extLst>
              </p:cNvPr>
              <p:cNvSpPr/>
              <p:nvPr/>
            </p:nvSpPr>
            <p:spPr>
              <a:xfrm>
                <a:off x="1151509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2863 h 76200"/>
                  <a:gd name="connsiteX6" fmla="*/ 11430 w 76200"/>
                  <a:gd name="connsiteY6" fmla="*/ 53340 h 76200"/>
                  <a:gd name="connsiteX7" fmla="*/ 11430 w 76200"/>
                  <a:gd name="connsiteY7" fmla="*/ 73343 h 76200"/>
                  <a:gd name="connsiteX8" fmla="*/ 31433 w 76200"/>
                  <a:gd name="connsiteY8" fmla="*/ 73343 h 76200"/>
                  <a:gd name="connsiteX9" fmla="*/ 41910 w 76200"/>
                  <a:gd name="connsiteY9" fmla="*/ 62865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2863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3"/>
                    </a:cubicBezTo>
                    <a:cubicBezTo>
                      <a:pt x="17145" y="78105"/>
                      <a:pt x="26670" y="79058"/>
                      <a:pt x="31433" y="73343"/>
                    </a:cubicBezTo>
                    <a:lnTo>
                      <a:pt x="41910" y="62865"/>
                    </a:lnTo>
                    <a:lnTo>
                      <a:pt x="52388" y="74295"/>
                    </a:lnTo>
                    <a:cubicBezTo>
                      <a:pt x="58102" y="80010"/>
                      <a:pt x="67627" y="80010"/>
                      <a:pt x="72390" y="74295"/>
                    </a:cubicBezTo>
                    <a:cubicBezTo>
                      <a:pt x="78105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7" y="6668"/>
                      <a:pt x="58102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E98044AF-A097-4D3D-BD42-6ABCBB2E7A60}"/>
                  </a:ext>
                </a:extLst>
              </p:cNvPr>
              <p:cNvSpPr/>
              <p:nvPr/>
            </p:nvSpPr>
            <p:spPr>
              <a:xfrm>
                <a:off x="148140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9EA2B5FF-E461-4DDC-AFFC-A3AAEF81F276}"/>
                  </a:ext>
                </a:extLst>
              </p:cNvPr>
              <p:cNvSpPr/>
              <p:nvPr/>
            </p:nvSpPr>
            <p:spPr>
              <a:xfrm>
                <a:off x="181305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7150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FAAFB775-A8C1-434B-9FAB-4957121B4AA8}"/>
                  </a:ext>
                </a:extLst>
              </p:cNvPr>
              <p:cNvSpPr/>
              <p:nvPr/>
            </p:nvSpPr>
            <p:spPr>
              <a:xfrm>
                <a:off x="2142951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39FC1950-9819-4162-ACD6-835612DB2142}"/>
                  </a:ext>
                </a:extLst>
              </p:cNvPr>
              <p:cNvSpPr/>
              <p:nvPr/>
            </p:nvSpPr>
            <p:spPr>
              <a:xfrm>
                <a:off x="2472846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42004A39-1D94-4F46-A976-4DAB4D23148C}"/>
                  </a:ext>
                </a:extLst>
              </p:cNvPr>
              <p:cNvSpPr/>
              <p:nvPr/>
            </p:nvSpPr>
            <p:spPr>
              <a:xfrm>
                <a:off x="2800987" y="163202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2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2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6668"/>
                      <a:pt x="59055" y="6668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71D9EB6F-0C91-408E-8A10-A19F3FCF1242}"/>
                  </a:ext>
                </a:extLst>
              </p:cNvPr>
              <p:cNvSpPr/>
              <p:nvPr/>
            </p:nvSpPr>
            <p:spPr>
              <a:xfrm>
                <a:off x="16182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1432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63F3E124-D54C-47F1-B29C-E44B59F4FD73}"/>
                  </a:ext>
                </a:extLst>
              </p:cNvPr>
              <p:cNvSpPr/>
              <p:nvPr/>
            </p:nvSpPr>
            <p:spPr>
              <a:xfrm>
                <a:off x="491721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CE58C1F5-57E0-4E98-8032-245DEE791682}"/>
                  </a:ext>
                </a:extLst>
              </p:cNvPr>
              <p:cNvSpPr/>
              <p:nvPr/>
            </p:nvSpPr>
            <p:spPr>
              <a:xfrm>
                <a:off x="82161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F4488FF6-E67B-40DD-9C49-E881FF5FC09C}"/>
                  </a:ext>
                </a:extLst>
              </p:cNvPr>
              <p:cNvSpPr/>
              <p:nvPr/>
            </p:nvSpPr>
            <p:spPr>
              <a:xfrm>
                <a:off x="1151509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6F4CA0DC-6A88-4F19-8149-F4FAD7B459C3}"/>
                  </a:ext>
                </a:extLst>
              </p:cNvPr>
              <p:cNvSpPr/>
              <p:nvPr/>
            </p:nvSpPr>
            <p:spPr>
              <a:xfrm>
                <a:off x="148140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E25730D6-47D5-4D8C-B2F9-0E350C40A039}"/>
                  </a:ext>
                </a:extLst>
              </p:cNvPr>
              <p:cNvSpPr/>
              <p:nvPr/>
            </p:nvSpPr>
            <p:spPr>
              <a:xfrm>
                <a:off x="181305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C12D68F5-049F-4176-950A-E591866B4886}"/>
                  </a:ext>
                </a:extLst>
              </p:cNvPr>
              <p:cNvSpPr/>
              <p:nvPr/>
            </p:nvSpPr>
            <p:spPr>
              <a:xfrm>
                <a:off x="2142951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EC45CBBE-C95B-4C60-89EC-80392E724626}"/>
                  </a:ext>
                </a:extLst>
              </p:cNvPr>
              <p:cNvSpPr/>
              <p:nvPr/>
            </p:nvSpPr>
            <p:spPr>
              <a:xfrm>
                <a:off x="2472846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3AE2BB1B-F25A-400C-97C4-39016C1C3082}"/>
                  </a:ext>
                </a:extLst>
              </p:cNvPr>
              <p:cNvSpPr/>
              <p:nvPr/>
            </p:nvSpPr>
            <p:spPr>
              <a:xfrm>
                <a:off x="16182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3343 w 76200"/>
                  <a:gd name="connsiteY11" fmla="*/ 74295 h 76200"/>
                  <a:gd name="connsiteX12" fmla="*/ 73343 w 76200"/>
                  <a:gd name="connsiteY12" fmla="*/ 54293 h 76200"/>
                  <a:gd name="connsiteX13" fmla="*/ 62865 w 76200"/>
                  <a:gd name="connsiteY13" fmla="*/ 43815 h 76200"/>
                  <a:gd name="connsiteX14" fmla="*/ 73343 w 76200"/>
                  <a:gd name="connsiteY14" fmla="*/ 32385 h 76200"/>
                  <a:gd name="connsiteX15" fmla="*/ 73343 w 76200"/>
                  <a:gd name="connsiteY15" fmla="*/ 12383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9058"/>
                      <a:pt x="67628" y="79058"/>
                      <a:pt x="73343" y="74295"/>
                    </a:cubicBezTo>
                    <a:cubicBezTo>
                      <a:pt x="79058" y="69533"/>
                      <a:pt x="79058" y="59055"/>
                      <a:pt x="73343" y="54293"/>
                    </a:cubicBezTo>
                    <a:lnTo>
                      <a:pt x="62865" y="43815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2383"/>
                    </a:cubicBezTo>
                    <a:cubicBezTo>
                      <a:pt x="67628" y="7620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1E7626BC-778C-4099-92FF-123295C22298}"/>
                  </a:ext>
                </a:extLst>
              </p:cNvPr>
              <p:cNvSpPr/>
              <p:nvPr/>
            </p:nvSpPr>
            <p:spPr>
              <a:xfrm>
                <a:off x="491721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BAB22F1B-04E2-4E66-B5EB-24641F265D9D}"/>
                  </a:ext>
                </a:extLst>
              </p:cNvPr>
              <p:cNvSpPr/>
              <p:nvPr/>
            </p:nvSpPr>
            <p:spPr>
              <a:xfrm>
                <a:off x="82161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CE14FF82-503C-4B5E-B98C-7D46328ADAC6}"/>
                  </a:ext>
                </a:extLst>
              </p:cNvPr>
              <p:cNvSpPr/>
              <p:nvPr/>
            </p:nvSpPr>
            <p:spPr>
              <a:xfrm>
                <a:off x="1151509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C2476254-1C59-4D96-8504-2C3BE472484D}"/>
                  </a:ext>
                </a:extLst>
              </p:cNvPr>
              <p:cNvSpPr/>
              <p:nvPr/>
            </p:nvSpPr>
            <p:spPr>
              <a:xfrm>
                <a:off x="1481405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1930768D-731D-41C4-9E1F-27405127A8F7}"/>
                  </a:ext>
                </a:extLst>
              </p:cNvPr>
              <p:cNvSpPr/>
              <p:nvPr/>
            </p:nvSpPr>
            <p:spPr>
              <a:xfrm>
                <a:off x="1811302" y="698403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DBD860DC-225F-4DA0-9616-494D7D2D6B4D}"/>
                  </a:ext>
                </a:extLst>
              </p:cNvPr>
              <p:cNvSpPr/>
              <p:nvPr/>
            </p:nvSpPr>
            <p:spPr>
              <a:xfrm>
                <a:off x="2142951" y="698403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9F9747B6-5E17-4571-AF75-394863315187}"/>
                  </a:ext>
                </a:extLst>
              </p:cNvPr>
              <p:cNvSpPr/>
              <p:nvPr/>
            </p:nvSpPr>
            <p:spPr>
              <a:xfrm>
                <a:off x="16182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3343 w 76200"/>
                  <a:gd name="connsiteY14" fmla="*/ 31433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3343" y="31433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EBE0C23B-3FA8-4FAA-AB28-717FE228F263}"/>
                  </a:ext>
                </a:extLst>
              </p:cNvPr>
              <p:cNvSpPr/>
              <p:nvPr/>
            </p:nvSpPr>
            <p:spPr>
              <a:xfrm>
                <a:off x="491721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D34EF7B8-8D0A-4F14-AB28-6ECCCEA99610}"/>
                  </a:ext>
                </a:extLst>
              </p:cNvPr>
              <p:cNvSpPr/>
              <p:nvPr/>
            </p:nvSpPr>
            <p:spPr>
              <a:xfrm>
                <a:off x="82161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910F90DF-6C9C-4222-8D44-744B487A416D}"/>
                  </a:ext>
                </a:extLst>
              </p:cNvPr>
              <p:cNvSpPr/>
              <p:nvPr/>
            </p:nvSpPr>
            <p:spPr>
              <a:xfrm>
                <a:off x="1151509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45B18560-BA65-4A36-8098-FCE6C2EE3553}"/>
                  </a:ext>
                </a:extLst>
              </p:cNvPr>
              <p:cNvSpPr/>
              <p:nvPr/>
            </p:nvSpPr>
            <p:spPr>
              <a:xfrm>
                <a:off x="148140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59B555E7-3247-464E-8D46-16B7FF9713D1}"/>
                  </a:ext>
                </a:extLst>
              </p:cNvPr>
              <p:cNvSpPr/>
              <p:nvPr/>
            </p:nvSpPr>
            <p:spPr>
              <a:xfrm>
                <a:off x="181305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C5BBCD4-AA90-4347-8BEC-7F5950AA8BD3}"/>
                  </a:ext>
                </a:extLst>
              </p:cNvPr>
              <p:cNvSpPr/>
              <p:nvPr/>
            </p:nvSpPr>
            <p:spPr>
              <a:xfrm>
                <a:off x="16182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2385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C234CBDA-05F6-4905-85BE-3AE68FA19D36}"/>
                  </a:ext>
                </a:extLst>
              </p:cNvPr>
              <p:cNvSpPr/>
              <p:nvPr/>
            </p:nvSpPr>
            <p:spPr>
              <a:xfrm>
                <a:off x="491721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F53539CC-279F-4436-934A-3C47F94133E3}"/>
                  </a:ext>
                </a:extLst>
              </p:cNvPr>
              <p:cNvSpPr/>
              <p:nvPr/>
            </p:nvSpPr>
            <p:spPr>
              <a:xfrm>
                <a:off x="82161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56AF3748-1335-4CA5-8AFC-0D7E7DA862DF}"/>
                  </a:ext>
                </a:extLst>
              </p:cNvPr>
              <p:cNvSpPr/>
              <p:nvPr/>
            </p:nvSpPr>
            <p:spPr>
              <a:xfrm>
                <a:off x="1151509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C87184F5-A3F3-4A87-9226-9A8FC997EBD2}"/>
                  </a:ext>
                </a:extLst>
              </p:cNvPr>
              <p:cNvSpPr/>
              <p:nvPr/>
            </p:nvSpPr>
            <p:spPr>
              <a:xfrm>
                <a:off x="1481405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485D3287-3646-4191-9A5C-DF62CE83F7A4}"/>
                  </a:ext>
                </a:extLst>
              </p:cNvPr>
              <p:cNvSpPr/>
              <p:nvPr/>
            </p:nvSpPr>
            <p:spPr>
              <a:xfrm>
                <a:off x="160070" y="1500330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3 w 76200"/>
                  <a:gd name="connsiteY1" fmla="*/ 21907 h 76200"/>
                  <a:gd name="connsiteX2" fmla="*/ 32385 w 76200"/>
                  <a:gd name="connsiteY2" fmla="*/ 11430 h 76200"/>
                  <a:gd name="connsiteX3" fmla="*/ 12383 w 76200"/>
                  <a:gd name="connsiteY3" fmla="*/ 11430 h 76200"/>
                  <a:gd name="connsiteX4" fmla="*/ 12383 w 76200"/>
                  <a:gd name="connsiteY4" fmla="*/ 31432 h 76200"/>
                  <a:gd name="connsiteX5" fmla="*/ 22860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4295 w 76200"/>
                  <a:gd name="connsiteY14" fmla="*/ 32385 h 76200"/>
                  <a:gd name="connsiteX15" fmla="*/ 74295 w 76200"/>
                  <a:gd name="connsiteY15" fmla="*/ 12382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3" y="21907"/>
                    </a:lnTo>
                    <a:lnTo>
                      <a:pt x="32385" y="11430"/>
                    </a:lnTo>
                    <a:cubicBezTo>
                      <a:pt x="26670" y="5715"/>
                      <a:pt x="17145" y="5715"/>
                      <a:pt x="12383" y="11430"/>
                    </a:cubicBezTo>
                    <a:cubicBezTo>
                      <a:pt x="7620" y="17145"/>
                      <a:pt x="6668" y="26670"/>
                      <a:pt x="12383" y="31432"/>
                    </a:cubicBezTo>
                    <a:lnTo>
                      <a:pt x="22860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4295" y="32385"/>
                    </a:lnTo>
                    <a:cubicBezTo>
                      <a:pt x="80010" y="26670"/>
                      <a:pt x="80010" y="17145"/>
                      <a:pt x="74295" y="12382"/>
                    </a:cubicBezTo>
                    <a:cubicBezTo>
                      <a:pt x="68580" y="7620"/>
                      <a:pt x="59055" y="6667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3346344-DB3E-4E27-9EFB-DCE80E327BFE}"/>
                  </a:ext>
                </a:extLst>
              </p:cNvPr>
              <p:cNvSpPr/>
              <p:nvPr/>
            </p:nvSpPr>
            <p:spPr>
              <a:xfrm>
                <a:off x="491721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2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2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6675" y="7620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BFA6EBBA-FDC6-4C85-AFAA-9101DA51379D}"/>
                  </a:ext>
                </a:extLst>
              </p:cNvPr>
              <p:cNvSpPr/>
              <p:nvPr/>
            </p:nvSpPr>
            <p:spPr>
              <a:xfrm>
                <a:off x="821614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8" y="6667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B0439678-0BDF-4287-94C4-8E87C9D59B75}"/>
                  </a:ext>
                </a:extLst>
              </p:cNvPr>
              <p:cNvSpPr/>
              <p:nvPr/>
            </p:nvSpPr>
            <p:spPr>
              <a:xfrm>
                <a:off x="1151509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2" y="79057"/>
                      <a:pt x="67627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7" y="6667"/>
                      <a:pt x="58102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F76A087F-CA5C-4055-9CAF-5F735F1D197D}"/>
                  </a:ext>
                </a:extLst>
              </p:cNvPr>
              <p:cNvSpPr/>
              <p:nvPr/>
            </p:nvSpPr>
            <p:spPr>
              <a:xfrm>
                <a:off x="16182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3343 w 76200"/>
                  <a:gd name="connsiteY11" fmla="*/ 73342 h 76200"/>
                  <a:gd name="connsiteX12" fmla="*/ 73343 w 76200"/>
                  <a:gd name="connsiteY12" fmla="*/ 53340 h 76200"/>
                  <a:gd name="connsiteX13" fmla="*/ 62865 w 76200"/>
                  <a:gd name="connsiteY13" fmla="*/ 42862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6193" y="79057"/>
                      <a:pt x="25718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3343" y="73342"/>
                    </a:cubicBezTo>
                    <a:cubicBezTo>
                      <a:pt x="79058" y="67628"/>
                      <a:pt x="79058" y="58103"/>
                      <a:pt x="73343" y="53340"/>
                    </a:cubicBezTo>
                    <a:lnTo>
                      <a:pt x="62865" y="42862"/>
                    </a:lnTo>
                    <a:lnTo>
                      <a:pt x="73343" y="31432"/>
                    </a:lnTo>
                    <a:cubicBezTo>
                      <a:pt x="79058" y="25717"/>
                      <a:pt x="79058" y="16192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5F59C9C7-8F37-4480-B48F-CC70930D3B74}"/>
                  </a:ext>
                </a:extLst>
              </p:cNvPr>
              <p:cNvSpPr/>
              <p:nvPr/>
            </p:nvSpPr>
            <p:spPr>
              <a:xfrm>
                <a:off x="491721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2F707FBD-9206-49AC-BE33-38826A25EE35}"/>
                  </a:ext>
                </a:extLst>
              </p:cNvPr>
              <p:cNvSpPr/>
              <p:nvPr/>
            </p:nvSpPr>
            <p:spPr>
              <a:xfrm>
                <a:off x="82161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6D2ACD19-4C54-413D-92B6-19D39F1AD8BF}"/>
                  </a:ext>
                </a:extLst>
              </p:cNvPr>
              <p:cNvSpPr/>
              <p:nvPr/>
            </p:nvSpPr>
            <p:spPr>
              <a:xfrm>
                <a:off x="161824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63315BEB-C048-4564-B8B8-734BE3869170}"/>
                  </a:ext>
                </a:extLst>
              </p:cNvPr>
              <p:cNvSpPr/>
              <p:nvPr/>
            </p:nvSpPr>
            <p:spPr>
              <a:xfrm>
                <a:off x="491721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7CE4E1A0-85C6-41EA-B220-14770501983C}"/>
                  </a:ext>
                </a:extLst>
              </p:cNvPr>
              <p:cNvSpPr/>
              <p:nvPr/>
            </p:nvSpPr>
            <p:spPr>
              <a:xfrm>
                <a:off x="161824" y="230401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Cross 73">
              <a:extLst>
                <a:ext uri="{FF2B5EF4-FFF2-40B4-BE49-F238E27FC236}">
                  <a16:creationId xmlns="" xmlns:a16="http://schemas.microsoft.com/office/drawing/2014/main" id="{C344A648-2960-4BB0-96DA-39E80A77A380}"/>
                </a:ext>
              </a:extLst>
            </p:cNvPr>
            <p:cNvSpPr/>
            <p:nvPr/>
          </p:nvSpPr>
          <p:spPr>
            <a:xfrm rot="1642289">
              <a:off x="2560421" y="2113960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aphic 185">
              <a:extLst>
                <a:ext uri="{FF2B5EF4-FFF2-40B4-BE49-F238E27FC236}">
                  <a16:creationId xmlns="" xmlns:a16="http://schemas.microsoft.com/office/drawing/2014/main" id="{6AA6B0E5-9A04-46E6-91DB-34C0E8ED3895}"/>
                </a:ext>
              </a:extLst>
            </p:cNvPr>
            <p:cNvGrpSpPr/>
            <p:nvPr/>
          </p:nvGrpSpPr>
          <p:grpSpPr>
            <a:xfrm rot="16200000">
              <a:off x="-150583" y="3027868"/>
              <a:ext cx="1668051" cy="346608"/>
              <a:chOff x="1542378" y="3369742"/>
              <a:chExt cx="1668051" cy="346608"/>
            </a:xfrm>
            <a:solidFill>
              <a:schemeClr val="accent1">
                <a:alpha val="44000"/>
              </a:schemeClr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C930A2BB-C6C6-4A2B-9D3F-40804CCDD00A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8CF1CD86-5744-48DC-9E02-C72947A062E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3A955870-1FCD-46BF-8265-CDA981097AFC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8A3B7262-F438-42DD-A8C4-D63923F34628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16D477E1-80F0-4FE6-940E-99B4954BB4EA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5651A42A-E0D8-4BF2-9F48-0741A3604419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5FBA6BC8-BC00-42B5-968C-F1CE87FE7A66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36AE3BFC-F87D-4AF3-9E87-2C0D6B1618C9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D8A55BB9-1AE2-4E4F-9B42-30720DB538DB}"/>
                </a:ext>
              </a:extLst>
            </p:cNvPr>
            <p:cNvSpPr/>
            <p:nvPr/>
          </p:nvSpPr>
          <p:spPr>
            <a:xfrm>
              <a:off x="1987777" y="4775695"/>
              <a:ext cx="184106" cy="19391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Cross 85">
            <a:extLst>
              <a:ext uri="{FF2B5EF4-FFF2-40B4-BE49-F238E27FC236}">
                <a16:creationId xmlns="" xmlns:a16="http://schemas.microsoft.com/office/drawing/2014/main" id="{A408D4A7-1693-473D-BA6D-7A4800A7B672}"/>
              </a:ext>
            </a:extLst>
          </p:cNvPr>
          <p:cNvSpPr/>
          <p:nvPr/>
        </p:nvSpPr>
        <p:spPr>
          <a:xfrm rot="1642289">
            <a:off x="7682386" y="227332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17">
            <a:extLst>
              <a:ext uri="{FF2B5EF4-FFF2-40B4-BE49-F238E27FC236}">
                <a16:creationId xmlns="" xmlns:a16="http://schemas.microsoft.com/office/drawing/2014/main" id="{4539B553-BC26-4214-9D11-BF2145810DD8}"/>
              </a:ext>
            </a:extLst>
          </p:cNvPr>
          <p:cNvSpPr txBox="1"/>
          <p:nvPr/>
        </p:nvSpPr>
        <p:spPr>
          <a:xfrm>
            <a:off x="4605971" y="3576786"/>
            <a:ext cx="298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TextBox 17">
            <a:extLst>
              <a:ext uri="{FF2B5EF4-FFF2-40B4-BE49-F238E27FC236}">
                <a16:creationId xmlns=""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3542196" y="3396736"/>
            <a:ext cx="515840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มาดูในส่วนของเว็บตัวเต็มที่ใช้ในการทำ</a:t>
            </a:r>
            <a:r>
              <a:rPr lang="th-TH" altLang="ko-KR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โปรเจค</a:t>
            </a:r>
            <a:r>
              <a:rPr lang="th-TH" altLang="ko-K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กัน</a:t>
            </a:r>
            <a:endParaRPr lang="ko-KR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58846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231640"/>
            <a:ext cx="121920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T</a:t>
            </a:r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Kristen ITC" panose="03050502040202030202" pitchFamily="66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172276" y="3401864"/>
            <a:ext cx="121918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/>
              <a:t>We </a:t>
            </a:r>
            <a:r>
              <a:rPr lang="en-US" sz="2000" dirty="0"/>
              <a:t>apologize if there are any errors.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0A96BF1-4237-4567-8F45-C1C9F74E6740}"/>
              </a:ext>
            </a:extLst>
          </p:cNvPr>
          <p:cNvGrpSpPr/>
          <p:nvPr/>
        </p:nvGrpSpPr>
        <p:grpSpPr>
          <a:xfrm>
            <a:off x="3847884" y="3512688"/>
            <a:ext cx="41148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="" xmlns:a16="http://schemas.microsoft.com/office/drawing/2014/main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="" xmlns:a16="http://schemas.microsoft.com/office/drawing/2014/main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="" xmlns:a16="http://schemas.microsoft.com/office/drawing/2014/main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="" xmlns:a16="http://schemas.microsoft.com/office/drawing/2014/main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338185"/>
            <a:ext cx="61916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จุดประสงค์ของ</a:t>
            </a:r>
            <a:r>
              <a:rPr lang="th-TH" altLang="ko-KR" sz="6000" dirty="0" err="1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โปรเจค</a:t>
            </a:r>
            <a:endParaRPr lang="ko-KR" altLang="en-US" sz="60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713608" y="1287345"/>
            <a:ext cx="61636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dirty="0" smtClean="0">
                <a:solidFill>
                  <a:schemeClr val="bg1"/>
                </a:solidFill>
                <a:cs typeface="Arial" pitchFamily="34" charset="0"/>
              </a:rPr>
              <a:t>เป้าหมาย และขอบเขตการดำเนินงานของ</a:t>
            </a:r>
            <a:r>
              <a:rPr lang="th-TH" altLang="ko-KR" dirty="0" err="1" smtClean="0">
                <a:solidFill>
                  <a:schemeClr val="bg1"/>
                </a:solidFill>
                <a:cs typeface="Arial" pitchFamily="34" charset="0"/>
              </a:rPr>
              <a:t>โปรเจค</a:t>
            </a:r>
            <a:r>
              <a:rPr lang="th-TH" altLang="ko-KR" dirty="0" smtClean="0">
                <a:solidFill>
                  <a:schemeClr val="bg1"/>
                </a:solidFill>
                <a:cs typeface="Arial" pitchFamily="34" charset="0"/>
              </a:rPr>
              <a:t>เรา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="" xmlns:a16="http://schemas.microsoft.com/office/drawing/2014/main" id="{78C295B7-CA11-4179-B4AB-FE31D5B79EEE}"/>
              </a:ext>
            </a:extLst>
          </p:cNvPr>
          <p:cNvSpPr/>
          <p:nvPr/>
        </p:nvSpPr>
        <p:spPr>
          <a:xfrm rot="18900000">
            <a:off x="780861" y="3246500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="" xmlns:a16="http://schemas.microsoft.com/office/drawing/2014/main" id="{6F3FC9CC-C449-4A32-960A-A466F05BD4C4}"/>
              </a:ext>
            </a:extLst>
          </p:cNvPr>
          <p:cNvSpPr/>
          <p:nvPr/>
        </p:nvSpPr>
        <p:spPr>
          <a:xfrm rot="18900000">
            <a:off x="780861" y="4961356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="" xmlns:a16="http://schemas.microsoft.com/office/drawing/2014/main" id="{A9EAD312-6108-4076-8D85-3C147B0FECAD}"/>
              </a:ext>
            </a:extLst>
          </p:cNvPr>
          <p:cNvSpPr/>
          <p:nvPr/>
        </p:nvSpPr>
        <p:spPr>
          <a:xfrm rot="18900000">
            <a:off x="10700415" y="15214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="" xmlns:a16="http://schemas.microsoft.com/office/drawing/2014/main" id="{60178255-626E-40D8-8A8F-E57B29588C3C}"/>
              </a:ext>
            </a:extLst>
          </p:cNvPr>
          <p:cNvSpPr/>
          <p:nvPr/>
        </p:nvSpPr>
        <p:spPr>
          <a:xfrm rot="18900000">
            <a:off x="10705155" y="340230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0124C58-218F-4D9A-B381-E9273AB05816}"/>
              </a:ext>
            </a:extLst>
          </p:cNvPr>
          <p:cNvSpPr/>
          <p:nvPr/>
        </p:nvSpPr>
        <p:spPr>
          <a:xfrm>
            <a:off x="5395629" y="5060432"/>
            <a:ext cx="1019312" cy="101931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E4FA601-EDBE-4FCF-A92F-C3FF137A105B}"/>
              </a:ext>
            </a:extLst>
          </p:cNvPr>
          <p:cNvSpPr txBox="1"/>
          <p:nvPr/>
        </p:nvSpPr>
        <p:spPr>
          <a:xfrm>
            <a:off x="5386412" y="3154672"/>
            <a:ext cx="535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ทำไมปัจจัยนั้นถึงมีอิทธิพลต่อแฟนตัวยง</a:t>
            </a:r>
            <a:r>
              <a:rPr lang="en-US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4F73E56-EF76-4AF4-89B9-E4FE4C17AFD6}"/>
              </a:ext>
            </a:extLst>
          </p:cNvPr>
          <p:cNvCxnSpPr/>
          <p:nvPr/>
        </p:nvCxnSpPr>
        <p:spPr>
          <a:xfrm>
            <a:off x="6642100" y="3619500"/>
            <a:ext cx="4003317" cy="26207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B986EBD-B48A-4E38-9896-67E61B7CA37E}"/>
              </a:ext>
            </a:extLst>
          </p:cNvPr>
          <p:cNvSpPr txBox="1"/>
          <p:nvPr/>
        </p:nvSpPr>
        <p:spPr>
          <a:xfrm>
            <a:off x="1196148" y="3594933"/>
            <a:ext cx="3747756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เปรียบเทียบจำนวนแฟนตัวยงทั้ง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เดือน ในระยะเวลาตั้งแต่วันที่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25 </a:t>
            </a:r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สิงหาคม </a:t>
            </a:r>
            <a:r>
              <a:rPr lang="en-US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25 </a:t>
            </a:r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พฤศจิกายน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BDCDAB-2EF6-4831-8D16-9FAD1F5C10B7}"/>
              </a:ext>
            </a:extLst>
          </p:cNvPr>
          <p:cNvSpPr txBox="1"/>
          <p:nvPr/>
        </p:nvSpPr>
        <p:spPr>
          <a:xfrm>
            <a:off x="1197748" y="2953890"/>
            <a:ext cx="3234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เดือนไหนมีแฟนตัวยงมากที่สุด</a:t>
            </a:r>
            <a:r>
              <a:rPr lang="en-US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F13AEA8-2A80-489C-9A28-B59732794F70}"/>
              </a:ext>
            </a:extLst>
          </p:cNvPr>
          <p:cNvCxnSpPr/>
          <p:nvPr/>
        </p:nvCxnSpPr>
        <p:spPr>
          <a:xfrm>
            <a:off x="1299667" y="3485727"/>
            <a:ext cx="2952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F37FCF-7130-4863-AD01-F42161DFA966}"/>
              </a:ext>
            </a:extLst>
          </p:cNvPr>
          <p:cNvSpPr txBox="1"/>
          <p:nvPr/>
        </p:nvSpPr>
        <p:spPr>
          <a:xfrm>
            <a:off x="1234248" y="5246933"/>
            <a:ext cx="2899577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เปรียบเทียบจำนวนแฟนตัวยงว่าเป็นเพศไหนมากที่สุด เพื่อเปรียบเทียบว่า</a:t>
            </a:r>
            <a:r>
              <a:rPr lang="th-TH" altLang="ko-KR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เพจ</a:t>
            </a:r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มีความนิยมในเพศไหนมากที่สุด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2ECC574-2AAC-4F34-BB88-5915837E5184}"/>
              </a:ext>
            </a:extLst>
          </p:cNvPr>
          <p:cNvSpPr txBox="1"/>
          <p:nvPr/>
        </p:nvSpPr>
        <p:spPr>
          <a:xfrm>
            <a:off x="1210449" y="4694790"/>
            <a:ext cx="346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แฟนตัวยงเป็นเพศไหนมากที่สุด</a:t>
            </a:r>
            <a:r>
              <a:rPr lang="en-US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1299667" y="5188292"/>
            <a:ext cx="2952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6877223" y="1809078"/>
            <a:ext cx="3756439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หาปัจจัยที่ส่งผลต่อการเพิ่มจำนวนของแฟนตัวยงและเลือกปัจจัยสอดคล้องกับช่วงเวลาที่เพิ่มจำนวนแฟนตัวยงมากที่สุด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16643D2-A103-4CD8-8A98-65C1CF64026F}"/>
              </a:ext>
            </a:extLst>
          </p:cNvPr>
          <p:cNvSpPr txBox="1"/>
          <p:nvPr/>
        </p:nvSpPr>
        <p:spPr>
          <a:xfrm>
            <a:off x="6487637" y="1261032"/>
            <a:ext cx="433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ทำไมแฟนตัวยงถึงเพิ่มมากในเดือนนั้น</a:t>
            </a:r>
            <a:r>
              <a:rPr lang="en-US" altLang="ko-KR" sz="2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D3D1AB1-6733-4739-84EE-DA524BAB066B}"/>
              </a:ext>
            </a:extLst>
          </p:cNvPr>
          <p:cNvCxnSpPr/>
          <p:nvPr/>
        </p:nvCxnSpPr>
        <p:spPr>
          <a:xfrm>
            <a:off x="6877223" y="1728494"/>
            <a:ext cx="3780894" cy="11212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296068B-68E7-431F-BE08-21E35A55A8FA}"/>
              </a:ext>
            </a:extLst>
          </p:cNvPr>
          <p:cNvSpPr txBox="1"/>
          <p:nvPr/>
        </p:nvSpPr>
        <p:spPr>
          <a:xfrm>
            <a:off x="6639896" y="4676977"/>
            <a:ext cx="116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9224C53-6AFE-4D41-ACCA-5AEE3CA8F0F2}"/>
              </a:ext>
            </a:extLst>
          </p:cNvPr>
          <p:cNvSpPr txBox="1"/>
          <p:nvPr/>
        </p:nvSpPr>
        <p:spPr>
          <a:xfrm>
            <a:off x="5651583" y="3899367"/>
            <a:ext cx="9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62%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F3DDF94-2031-4502-9665-ABB642BE538B}"/>
              </a:ext>
            </a:extLst>
          </p:cNvPr>
          <p:cNvSpPr txBox="1"/>
          <p:nvPr/>
        </p:nvSpPr>
        <p:spPr>
          <a:xfrm rot="172123">
            <a:off x="4799300" y="4345113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D7A6B9F-A4DD-4A4C-8566-02C76C389CA1}"/>
              </a:ext>
            </a:extLst>
          </p:cNvPr>
          <p:cNvSpPr txBox="1"/>
          <p:nvPr/>
        </p:nvSpPr>
        <p:spPr>
          <a:xfrm>
            <a:off x="4480265" y="5116714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31%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CEC55C9-A89A-4B3A-A8C2-D6C357E733E9}"/>
              </a:ext>
            </a:extLst>
          </p:cNvPr>
          <p:cNvSpPr txBox="1"/>
          <p:nvPr/>
        </p:nvSpPr>
        <p:spPr>
          <a:xfrm>
            <a:off x="5437233" y="54162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risten ITC" panose="03050502040202030202" pitchFamily="66" charset="0"/>
                <a:cs typeface="Arial" pitchFamily="34" charset="0"/>
              </a:rPr>
              <a:t>Project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Kristen ITC" panose="03050502040202030202" pitchFamily="66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934B199F-F970-4E17-9B8E-3825D62FEC80}"/>
              </a:ext>
            </a:extLst>
          </p:cNvPr>
          <p:cNvGrpSpPr/>
          <p:nvPr/>
        </p:nvGrpSpPr>
        <p:grpSpPr>
          <a:xfrm rot="20941469">
            <a:off x="4997239" y="2464957"/>
            <a:ext cx="769656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="" xmlns:a16="http://schemas.microsoft.com/office/drawing/2014/main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="" xmlns:a16="http://schemas.microsoft.com/office/drawing/2014/main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="" xmlns:a16="http://schemas.microsoft.com/office/drawing/2014/main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="" xmlns:a16="http://schemas.microsoft.com/office/drawing/2014/main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="" xmlns:a16="http://schemas.microsoft.com/office/drawing/2014/main" id="{06C018FA-0B68-489B-B087-915A2E988B3A}"/>
              </a:ext>
            </a:extLst>
          </p:cNvPr>
          <p:cNvSpPr/>
          <p:nvPr/>
        </p:nvSpPr>
        <p:spPr>
          <a:xfrm rot="2700000">
            <a:off x="925984" y="5022639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2F43DA67-4594-4224-B0E0-E188D09CDE8F}"/>
              </a:ext>
            </a:extLst>
          </p:cNvPr>
          <p:cNvSpPr/>
          <p:nvPr/>
        </p:nvSpPr>
        <p:spPr>
          <a:xfrm>
            <a:off x="904197" y="3355046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944D53B-4F49-4BE2-96AD-C3CBC2373FAF}"/>
              </a:ext>
            </a:extLst>
          </p:cNvPr>
          <p:cNvSpPr/>
          <p:nvPr/>
        </p:nvSpPr>
        <p:spPr>
          <a:xfrm>
            <a:off x="10804365" y="1638959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="" xmlns:a16="http://schemas.microsoft.com/office/drawing/2014/main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10817057" y="3513118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TextBox 17">
            <a:extLst>
              <a:ext uri="{FF2B5EF4-FFF2-40B4-BE49-F238E27FC236}">
                <a16:creationId xmlns="" xmlns:a16="http://schemas.microsoft.com/office/drawing/2014/main" id="{6958FDC8-65F6-4DCC-A53D-FCC8F8F18B80}"/>
              </a:ext>
            </a:extLst>
          </p:cNvPr>
          <p:cNvSpPr txBox="1"/>
          <p:nvPr/>
        </p:nvSpPr>
        <p:spPr>
          <a:xfrm>
            <a:off x="6889450" y="3717079"/>
            <a:ext cx="3756439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วิเคราะห์ว่าทำไมปัจจัยนั้นถึงส่งผลมากกว่า</a:t>
            </a:r>
          </a:p>
          <a:p>
            <a:pPr algn="r"/>
            <a:r>
              <a:rPr lang="th-TH" altLang="ko-KR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ปัจจัยอื่นๆ และสรุปผลเป็นข้อสรุปออกมา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851860" y="2711427"/>
            <a:ext cx="65852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4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มาดูวิธีหาข้อมูลกันดีกว่า</a:t>
            </a:r>
            <a:r>
              <a:rPr lang="en-US" altLang="ko-KR" sz="4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!</a:t>
            </a:r>
            <a:endParaRPr lang="ko-KR" altLang="en-US" sz="48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857200" y="3513236"/>
            <a:ext cx="65852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Let’s find the data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3458552" y="3102134"/>
            <a:ext cx="318109" cy="68267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7F8035-0021-4675-AAB9-A069A72E3D33}"/>
              </a:ext>
            </a:extLst>
          </p:cNvPr>
          <p:cNvSpPr txBox="1"/>
          <p:nvPr/>
        </p:nvSpPr>
        <p:spPr>
          <a:xfrm>
            <a:off x="623380" y="175541"/>
            <a:ext cx="6191673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6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เรียงข้อมูลยังไง</a:t>
            </a:r>
            <a:r>
              <a:rPr lang="en-US" altLang="ko-KR" sz="66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2B313D-E488-4426-84FF-131D6039A520}"/>
              </a:ext>
            </a:extLst>
          </p:cNvPr>
          <p:cNvSpPr txBox="1"/>
          <p:nvPr/>
        </p:nvSpPr>
        <p:spPr>
          <a:xfrm>
            <a:off x="623380" y="1162647"/>
            <a:ext cx="465811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จากการ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copy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รายชื่อแฟนตัวยงทั้งหมด เราจึงนำข้อมูลมาเรียง เพื่อสรุปแยกตามระยะเวลาการเป็นแฟนตัวยง</a:t>
            </a:r>
          </a:p>
          <a:p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และ แยกตามเพศ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="" xmlns:a16="http://schemas.microsoft.com/office/drawing/2014/main" id="{70B5C147-28CF-486E-A7C7-59E307AC21B2}"/>
              </a:ext>
            </a:extLst>
          </p:cNvPr>
          <p:cNvSpPr/>
          <p:nvPr/>
        </p:nvSpPr>
        <p:spPr>
          <a:xfrm rot="10800000">
            <a:off x="640743" y="2269338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ed Rectangle 9">
            <a:extLst>
              <a:ext uri="{FF2B5EF4-FFF2-40B4-BE49-F238E27FC236}">
                <a16:creationId xmlns="" xmlns:a16="http://schemas.microsoft.com/office/drawing/2014/main" id="{318560AF-202F-4F7F-87AE-177469B03ED2}"/>
              </a:ext>
            </a:extLst>
          </p:cNvPr>
          <p:cNvSpPr/>
          <p:nvPr/>
        </p:nvSpPr>
        <p:spPr>
          <a:xfrm rot="10800000">
            <a:off x="727974" y="4114801"/>
            <a:ext cx="540000" cy="21977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C4E07BF-E78C-4A36-88A8-BC0AA3D8CDB8}"/>
              </a:ext>
            </a:extLst>
          </p:cNvPr>
          <p:cNvSpPr txBox="1"/>
          <p:nvPr/>
        </p:nvSpPr>
        <p:spPr>
          <a:xfrm>
            <a:off x="690991" y="2591905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Isosceles Triangle 51">
            <a:extLst>
              <a:ext uri="{FF2B5EF4-FFF2-40B4-BE49-F238E27FC236}">
                <a16:creationId xmlns="" xmlns:a16="http://schemas.microsoft.com/office/drawing/2014/main" id="{305522F0-6CCD-436D-9E14-F201BA137657}"/>
              </a:ext>
            </a:extLst>
          </p:cNvPr>
          <p:cNvSpPr/>
          <p:nvPr/>
        </p:nvSpPr>
        <p:spPr>
          <a:xfrm>
            <a:off x="846473" y="5803208"/>
            <a:ext cx="302999" cy="22219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กล่องข้อความ 38"/>
          <p:cNvSpPr txBox="1"/>
          <p:nvPr/>
        </p:nvSpPr>
        <p:spPr>
          <a:xfrm rot="16200000">
            <a:off x="77040" y="4592290"/>
            <a:ext cx="18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Process…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0" name="รูปภาพ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98" y="2345754"/>
            <a:ext cx="9241900" cy="3082765"/>
          </a:xfrm>
          <a:prstGeom prst="rect">
            <a:avLst/>
          </a:prstGeom>
        </p:spPr>
      </p:pic>
      <p:sp>
        <p:nvSpPr>
          <p:cNvPr id="41" name="กล่องข้อความ 40"/>
          <p:cNvSpPr txBox="1"/>
          <p:nvPr/>
        </p:nvSpPr>
        <p:spPr>
          <a:xfrm>
            <a:off x="2991394" y="5652693"/>
            <a:ext cx="694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ใช้วิธีการ </a:t>
            </a:r>
            <a:r>
              <a:rPr lang="en-US" sz="2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copy </a:t>
            </a:r>
            <a:r>
              <a:rPr lang="th-TH" sz="2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ทีละรายชื่อ และนำมาลง </a:t>
            </a:r>
            <a:r>
              <a:rPr lang="en-US" sz="28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excel</a:t>
            </a:r>
            <a:endParaRPr lang="en-US" sz="28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80231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302277" y="453834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3A771448-0EED-4EFD-88DE-9CE141BFD7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53638" y="-65314"/>
            <a:ext cx="7964489" cy="6858000"/>
          </a:xfrm>
          <a:solidFill>
            <a:schemeClr val="accent1"/>
          </a:solidFill>
          <a:ln>
            <a:solidFill>
              <a:schemeClr val="bg1"/>
            </a:solidFill>
          </a:ln>
        </p:spPr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-606338" y="1908246"/>
            <a:ext cx="686235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48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ขั้นตอนต่อไป</a:t>
            </a:r>
          </a:p>
          <a:p>
            <a:pPr algn="r"/>
            <a:r>
              <a:rPr lang="th-TH" altLang="ko-KR" sz="48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เรามาสร้าง</a:t>
            </a:r>
            <a:r>
              <a:rPr lang="th-TH" altLang="ko-KR" sz="4800" b="1" dirty="0" smtClean="0">
                <a:solidFill>
                  <a:schemeClr val="accent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กราฟ</a:t>
            </a:r>
            <a:r>
              <a:rPr lang="th-TH" altLang="ko-KR" sz="48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กันดีกว่า</a:t>
            </a:r>
            <a:r>
              <a:rPr lang="en-US" altLang="ko-KR" sz="4800" b="1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!</a:t>
            </a:r>
            <a:endParaRPr lang="th-TH" altLang="ko-KR" sz="4800" b="1" dirty="0" smtClean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2110558" y="1600072"/>
            <a:ext cx="986361" cy="101391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=""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=""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B26CD95-7E6E-45D9-8ED4-93D7923498B8}"/>
              </a:ext>
            </a:extLst>
          </p:cNvPr>
          <p:cNvGrpSpPr/>
          <p:nvPr/>
        </p:nvGrpSpPr>
        <p:grpSpPr>
          <a:xfrm>
            <a:off x="4493262" y="1184830"/>
            <a:ext cx="5938122" cy="1019724"/>
            <a:chOff x="6102442" y="1483456"/>
            <a:chExt cx="5938122" cy="1019724"/>
          </a:xfrm>
        </p:grpSpPr>
        <p:sp>
          <p:nvSpPr>
            <p:cNvPr id="8" name="TextBox 7"/>
            <p:cNvSpPr txBox="1"/>
            <p:nvPr/>
          </p:nvSpPr>
          <p:spPr>
            <a:xfrm>
              <a:off x="6891895" y="2109226"/>
              <a:ext cx="514866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dirty="0" smtClean="0">
                  <a:cs typeface="Arial" pitchFamily="34" charset="0"/>
                </a:rPr>
                <a:t>พิมพ์ </a:t>
              </a:r>
              <a:r>
                <a:rPr lang="en-US" altLang="ko-KR" sz="1400" dirty="0" err="1" smtClean="0">
                  <a:cs typeface="Arial" pitchFamily="34" charset="0"/>
                </a:rPr>
                <a:t>cmd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th-TH" altLang="ko-KR" sz="1400" dirty="0" smtClean="0">
                  <a:cs typeface="Arial" pitchFamily="34" charset="0"/>
                </a:rPr>
                <a:t>ในช่องการค้นหา</a:t>
              </a:r>
              <a:endParaRPr lang="en-US" altLang="ko-KR" sz="1400" dirty="0"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0AAA164-8D70-4ABA-9D97-5162FC5CEF25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842537"/>
              <a:chOff x="6102442" y="1483456"/>
              <a:chExt cx="5419664" cy="84253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60266" y="1652026"/>
                <a:ext cx="4661840" cy="67396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2700" b="1" dirty="0" smtClean="0">
                    <a:cs typeface="Arial" pitchFamily="34" charset="0"/>
                  </a:rPr>
                  <a:t>เปิด </a:t>
                </a:r>
                <a:r>
                  <a:rPr lang="en-US" altLang="ko-KR" sz="2700" b="1" dirty="0" smtClean="0">
                    <a:cs typeface="Arial" pitchFamily="34" charset="0"/>
                  </a:rPr>
                  <a:t>command </a:t>
                </a:r>
                <a:r>
                  <a:rPr lang="en-US" altLang="ko-KR" sz="2700" b="1" dirty="0" smtClean="0">
                    <a:cs typeface="Arial" pitchFamily="34" charset="0"/>
                  </a:rPr>
                  <a:t>prompt</a:t>
                </a:r>
                <a:r>
                  <a:rPr lang="th-TH" altLang="ko-KR" sz="2700" b="1" dirty="0" smtClean="0">
                    <a:cs typeface="Arial" pitchFamily="34" charset="0"/>
                  </a:rPr>
                  <a:t> 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01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3CF590C0-C03A-439A-AA3F-7A73E0E85F18}"/>
              </a:ext>
            </a:extLst>
          </p:cNvPr>
          <p:cNvGrpSpPr/>
          <p:nvPr/>
        </p:nvGrpSpPr>
        <p:grpSpPr>
          <a:xfrm>
            <a:off x="4501278" y="2323822"/>
            <a:ext cx="5938122" cy="1019724"/>
            <a:chOff x="6102442" y="1483456"/>
            <a:chExt cx="5938122" cy="1019724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8A847369-F1D5-4506-BFB8-9010A353F3E9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dirty="0" smtClean="0">
                  <a:cs typeface="Arial" pitchFamily="34" charset="0"/>
                </a:rPr>
                <a:t>พิมพ์ </a:t>
              </a:r>
              <a:r>
                <a:rPr lang="en-US" altLang="ko-KR" sz="1400" dirty="0" smtClean="0">
                  <a:cs typeface="Arial" pitchFamily="34" charset="0"/>
                </a:rPr>
                <a:t>pip install </a:t>
              </a:r>
              <a:r>
                <a:rPr lang="th-TH" altLang="ko-KR" sz="1400" dirty="0" smtClean="0">
                  <a:cs typeface="Arial" pitchFamily="34" charset="0"/>
                </a:rPr>
                <a:t>เพื่อติดตั้ง </a:t>
              </a:r>
              <a:r>
                <a:rPr lang="en-US" altLang="ko-KR" sz="1400" dirty="0" smtClean="0">
                  <a:cs typeface="Arial" pitchFamily="34" charset="0"/>
                </a:rPr>
                <a:t>pip</a:t>
              </a:r>
              <a:endParaRPr lang="en-US" altLang="ko-KR" sz="1400" dirty="0">
                <a:cs typeface="Arial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FC9F4142-822B-4F68-AC6F-F414E3F7CA2D}"/>
                </a:ext>
              </a:extLst>
            </p:cNvPr>
            <p:cNvGrpSpPr/>
            <p:nvPr/>
          </p:nvGrpSpPr>
          <p:grpSpPr>
            <a:xfrm>
              <a:off x="6102442" y="1483456"/>
              <a:ext cx="5432727" cy="829474"/>
              <a:chOff x="6102442" y="1483456"/>
              <a:chExt cx="5432727" cy="829474"/>
            </a:xfrm>
          </p:grpSpPr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EC6D881C-70FF-4C4E-AC6D-D4A317B9340A}"/>
                  </a:ext>
                </a:extLst>
              </p:cNvPr>
              <p:cNvSpPr txBox="1"/>
              <p:nvPr/>
            </p:nvSpPr>
            <p:spPr>
              <a:xfrm>
                <a:off x="6873329" y="1638963"/>
                <a:ext cx="4661840" cy="67396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2700" b="1" dirty="0" smtClean="0">
                    <a:cs typeface="Arial" pitchFamily="34" charset="0"/>
                  </a:rPr>
                  <a:t>ติดตั้ง </a:t>
                </a:r>
                <a:r>
                  <a:rPr lang="en-US" altLang="ko-KR" sz="2700" b="1" dirty="0" smtClean="0">
                    <a:cs typeface="Arial" pitchFamily="34" charset="0"/>
                  </a:rPr>
                  <a:t>pip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1DA3248B-3D1A-495D-A0B2-BE6CABC427F6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02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634507EE-0F26-41C9-B8F6-D81383F7CB14}"/>
              </a:ext>
            </a:extLst>
          </p:cNvPr>
          <p:cNvGrpSpPr/>
          <p:nvPr/>
        </p:nvGrpSpPr>
        <p:grpSpPr>
          <a:xfrm>
            <a:off x="4509294" y="3462814"/>
            <a:ext cx="5938122" cy="1019724"/>
            <a:chOff x="6102442" y="1483456"/>
            <a:chExt cx="5938122" cy="1019724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3A7B427-83B6-4086-AA0E-4184ACF2D94F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dirty="0" smtClean="0">
                  <a:cs typeface="Arial" pitchFamily="34" charset="0"/>
                </a:rPr>
                <a:t>พิมพ์ </a:t>
              </a:r>
              <a:r>
                <a:rPr lang="en-US" altLang="ko-KR" sz="1400" dirty="0" smtClean="0">
                  <a:cs typeface="Arial" pitchFamily="34" charset="0"/>
                </a:rPr>
                <a:t>pip install </a:t>
              </a:r>
              <a:r>
                <a:rPr lang="en-US" altLang="ko-KR" sz="1400" dirty="0" err="1" smtClean="0">
                  <a:cs typeface="Arial" pitchFamily="34" charset="0"/>
                </a:rPr>
                <a:t>pygal</a:t>
              </a:r>
              <a:r>
                <a:rPr lang="en-US" altLang="ko-KR" sz="1400" dirty="0" smtClean="0">
                  <a:cs typeface="Arial" pitchFamily="34" charset="0"/>
                </a:rPr>
                <a:t> </a:t>
              </a:r>
              <a:r>
                <a:rPr lang="th-TH" altLang="ko-KR" sz="1400" dirty="0" smtClean="0">
                  <a:cs typeface="Arial" pitchFamily="34" charset="0"/>
                </a:rPr>
                <a:t>เพื่อติดตั้ง </a:t>
              </a:r>
              <a:r>
                <a:rPr lang="en-US" altLang="ko-KR" sz="1400" dirty="0" err="1" smtClean="0">
                  <a:cs typeface="Arial" pitchFamily="34" charset="0"/>
                </a:rPr>
                <a:t>pygal</a:t>
              </a:r>
              <a:endParaRPr lang="en-US" altLang="ko-KR" sz="1400" dirty="0">
                <a:cs typeface="Arial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7C06B573-7716-476E-B7AF-933419F6A02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816411"/>
              <a:chOff x="6102442" y="1483456"/>
              <a:chExt cx="5419664" cy="816411"/>
            </a:xfrm>
          </p:grpSpPr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214FC0E2-E0E8-4BF3-AA3E-45AFCDA3071F}"/>
                  </a:ext>
                </a:extLst>
              </p:cNvPr>
              <p:cNvSpPr txBox="1"/>
              <p:nvPr/>
            </p:nvSpPr>
            <p:spPr>
              <a:xfrm>
                <a:off x="6860266" y="1625900"/>
                <a:ext cx="4661840" cy="67396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2700" b="1" dirty="0" smtClean="0">
                    <a:cs typeface="Arial" pitchFamily="34" charset="0"/>
                  </a:rPr>
                  <a:t>ติดตั้ง </a:t>
                </a:r>
                <a:r>
                  <a:rPr lang="en-US" altLang="ko-KR" sz="2700" b="1" dirty="0" err="1" smtClean="0">
                    <a:cs typeface="Arial" pitchFamily="34" charset="0"/>
                  </a:rPr>
                  <a:t>pygal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C2CC240-6D38-49B7-ABC4-A0E26ECD626C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03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="" xmlns:a16="http://schemas.microsoft.com/office/drawing/2014/main" id="{43C3E12A-DB9F-444F-802E-1C290D185003}"/>
              </a:ext>
            </a:extLst>
          </p:cNvPr>
          <p:cNvGrpSpPr/>
          <p:nvPr/>
        </p:nvGrpSpPr>
        <p:grpSpPr>
          <a:xfrm>
            <a:off x="4517310" y="4601806"/>
            <a:ext cx="5938122" cy="1019724"/>
            <a:chOff x="6102442" y="1483456"/>
            <a:chExt cx="5938122" cy="1019724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CDE5296-E64B-4666-AAED-79D11153A084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altLang="ko-KR" sz="1400" dirty="0" smtClean="0">
                  <a:cs typeface="Arial" pitchFamily="34" charset="0"/>
                </a:rPr>
                <a:t>พิมพ์ </a:t>
              </a:r>
              <a:r>
                <a:rPr lang="en-US" altLang="ko-KR" sz="1400" dirty="0" smtClean="0">
                  <a:cs typeface="Arial" pitchFamily="34" charset="0"/>
                </a:rPr>
                <a:t>pip install pandas </a:t>
              </a:r>
              <a:r>
                <a:rPr lang="th-TH" altLang="ko-KR" sz="1400" dirty="0" smtClean="0">
                  <a:cs typeface="Arial" pitchFamily="34" charset="0"/>
                </a:rPr>
                <a:t>เพื่อติดตั้ง </a:t>
              </a:r>
              <a:r>
                <a:rPr lang="en-US" altLang="ko-KR" sz="1400" dirty="0" smtClean="0">
                  <a:cs typeface="Arial" pitchFamily="34" charset="0"/>
                </a:rPr>
                <a:t>pandas</a:t>
              </a:r>
              <a:endParaRPr lang="en-US" altLang="ko-KR" sz="1400" dirty="0">
                <a:cs typeface="Arial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="" xmlns:a16="http://schemas.microsoft.com/office/drawing/2014/main" id="{8581ED4A-C1EB-42CF-A63C-2F045BC790D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816411"/>
              <a:chOff x="6102442" y="1483456"/>
              <a:chExt cx="5419664" cy="816411"/>
            </a:xfrm>
          </p:grpSpPr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113288A8-7817-4E67-8712-9F374423631F}"/>
                  </a:ext>
                </a:extLst>
              </p:cNvPr>
              <p:cNvSpPr txBox="1"/>
              <p:nvPr/>
            </p:nvSpPr>
            <p:spPr>
              <a:xfrm>
                <a:off x="6860266" y="1625900"/>
                <a:ext cx="4661840" cy="67396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th-TH" altLang="ko-KR" sz="2700" b="1" dirty="0" smtClean="0">
                    <a:cs typeface="Arial" pitchFamily="34" charset="0"/>
                  </a:rPr>
                  <a:t>ติดตั้ง </a:t>
                </a:r>
                <a:r>
                  <a:rPr lang="en-US" altLang="ko-KR" sz="2700" b="1" dirty="0" smtClean="0">
                    <a:cs typeface="Arial" pitchFamily="34" charset="0"/>
                  </a:rPr>
                  <a:t>pandas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E5BCCD7B-5F90-4312-8AFE-DD8687B0D5A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04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sp>
        <p:nvSpPr>
          <p:cNvPr id="3" name="กล่องข้อความ 2"/>
          <p:cNvSpPr txBox="1"/>
          <p:nvPr/>
        </p:nvSpPr>
        <p:spPr>
          <a:xfrm>
            <a:off x="300639" y="779067"/>
            <a:ext cx="3670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วิธีติดตั้งตัวช่วย</a:t>
            </a:r>
          </a:p>
          <a:p>
            <a:r>
              <a:rPr lang="th-TH" sz="40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ในการสร้างกราฟ</a:t>
            </a: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BB959BDF-C294-49F1-AEE2-442780D2AFD7}"/>
              </a:ext>
            </a:extLst>
          </p:cNvPr>
          <p:cNvSpPr/>
          <p:nvPr/>
        </p:nvSpPr>
        <p:spPr>
          <a:xfrm>
            <a:off x="241472" y="413294"/>
            <a:ext cx="6442545" cy="2786290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73AD13-1918-4A34-A374-D121AF993915}"/>
              </a:ext>
            </a:extLst>
          </p:cNvPr>
          <p:cNvSpPr txBox="1"/>
          <p:nvPr/>
        </p:nvSpPr>
        <p:spPr>
          <a:xfrm>
            <a:off x="1877588" y="2233627"/>
            <a:ext cx="4220419" cy="4370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เปิด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excel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แล้ว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save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เป็นไฟล์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csv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78DDFDA-006A-41CA-8412-1C9C63990E27}"/>
              </a:ext>
            </a:extLst>
          </p:cNvPr>
          <p:cNvSpPr txBox="1"/>
          <p:nvPr/>
        </p:nvSpPr>
        <p:spPr>
          <a:xfrm>
            <a:off x="-448854" y="646862"/>
            <a:ext cx="65859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4800" b="1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ตัวอย่างวิธีการสร้าง</a:t>
            </a:r>
          </a:p>
          <a:p>
            <a:pPr algn="r"/>
            <a:r>
              <a:rPr lang="th-TH" altLang="ko-KR" sz="4800" b="1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กราฟจากข้อมูลที่ได้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1"/>
          <a:stretch/>
        </p:blipFill>
        <p:spPr>
          <a:xfrm>
            <a:off x="2449948" y="3434073"/>
            <a:ext cx="8150087" cy="2863487"/>
          </a:xfrm>
          <a:prstGeom prst="rect">
            <a:avLst/>
          </a:prstGeom>
        </p:spPr>
      </p:pic>
      <p:sp>
        <p:nvSpPr>
          <p:cNvPr id="9" name="สี่เหลี่ยมผืนผ้ามุมมน 8"/>
          <p:cNvSpPr/>
          <p:nvPr/>
        </p:nvSpPr>
        <p:spPr>
          <a:xfrm>
            <a:off x="2690948" y="3513908"/>
            <a:ext cx="1162594" cy="1273531"/>
          </a:xfrm>
          <a:prstGeom prst="round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3853541" y="3513180"/>
            <a:ext cx="6746493" cy="127353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ตัวเชื่อมต่อตรง 12"/>
          <p:cNvCxnSpPr>
            <a:endCxn id="9" idx="1"/>
          </p:cNvCxnSpPr>
          <p:nvPr/>
        </p:nvCxnSpPr>
        <p:spPr>
          <a:xfrm flipV="1">
            <a:off x="1920240" y="4150674"/>
            <a:ext cx="770708" cy="12088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กล่องข้อความ 23"/>
          <p:cNvSpPr txBox="1"/>
          <p:nvPr/>
        </p:nvSpPr>
        <p:spPr>
          <a:xfrm>
            <a:off x="626356" y="4218904"/>
            <a:ext cx="167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หัวข้อของแกน</a:t>
            </a:r>
          </a:p>
          <a:p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X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และ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Y</a:t>
            </a:r>
            <a:endParaRPr lang="en-US" sz="2400" dirty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cxnSp>
        <p:nvCxnSpPr>
          <p:cNvPr id="25" name="ตัวเชื่อมต่อตรง 24"/>
          <p:cNvCxnSpPr/>
          <p:nvPr/>
        </p:nvCxnSpPr>
        <p:spPr>
          <a:xfrm flipV="1">
            <a:off x="7702732" y="2830690"/>
            <a:ext cx="291737" cy="68835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กล่องข้อความ 26"/>
          <p:cNvSpPr txBox="1"/>
          <p:nvPr/>
        </p:nvSpPr>
        <p:spPr>
          <a:xfrm>
            <a:off x="7929819" y="1992033"/>
            <a:ext cx="1679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ค่าของแกน</a:t>
            </a:r>
          </a:p>
          <a:p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X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และ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Y</a:t>
            </a:r>
            <a:endParaRPr lang="th-TH" sz="2400" dirty="0" smtClean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2857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9816375" y="4596007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8443834" y="586114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6407220" y="578704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B398CC-13AD-4ED4-8256-7AF641897F67}"/>
              </a:ext>
            </a:extLst>
          </p:cNvPr>
          <p:cNvSpPr txBox="1"/>
          <p:nvPr/>
        </p:nvSpPr>
        <p:spPr>
          <a:xfrm>
            <a:off x="610128" y="294899"/>
            <a:ext cx="92284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5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จากนั้นสร้างกราฟด้วยภาษา </a:t>
            </a:r>
            <a:r>
              <a:rPr lang="en-US" altLang="ko-KR" sz="5400" dirty="0" smtClean="0">
                <a:solidFill>
                  <a:schemeClr val="bg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python</a:t>
            </a:r>
            <a:endParaRPr lang="ko-KR" altLang="en-US" sz="5400" dirty="0">
              <a:solidFill>
                <a:schemeClr val="bg1"/>
              </a:solidFill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EF3EEF-E52D-41E4-842D-5E790B88A516}"/>
              </a:ext>
            </a:extLst>
          </p:cNvPr>
          <p:cNvSpPr txBox="1"/>
          <p:nvPr/>
        </p:nvSpPr>
        <p:spPr>
          <a:xfrm>
            <a:off x="695962" y="1138931"/>
            <a:ext cx="616361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import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pygal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และ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pandas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ลงและ </a:t>
            </a:r>
            <a:r>
              <a:rPr lang="en-US" altLang="ko-KR" sz="1600" dirty="0" err="1" smtClean="0">
                <a:solidFill>
                  <a:schemeClr val="bg1"/>
                </a:solidFill>
                <a:cs typeface="Arial" pitchFamily="34" charset="0"/>
              </a:rPr>
              <a:t>plog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h-TH" altLang="ko-KR" sz="1600" dirty="0" smtClean="0">
                <a:solidFill>
                  <a:schemeClr val="bg1"/>
                </a:solidFill>
                <a:cs typeface="Arial" pitchFamily="34" charset="0"/>
              </a:rPr>
              <a:t>ข้อมูลลงตามช่องที่ต้อการ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4" name="รูปภาพ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91" y="2081912"/>
            <a:ext cx="7898250" cy="3982103"/>
          </a:xfrm>
          <a:prstGeom prst="rect">
            <a:avLst/>
          </a:prstGeom>
        </p:spPr>
      </p:pic>
      <p:sp>
        <p:nvSpPr>
          <p:cNvPr id="61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3120210" y="653020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4570437" y="6064568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478233" y="639180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5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7340815" y="6425693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9431890" y="6410343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10566541" y="5325360"/>
            <a:ext cx="722326" cy="116674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11437665" y="6391802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11774051" y="4505308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11117496" y="3339425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สี่เหลี่ยมผืนผ้ามุมมน 73"/>
          <p:cNvSpPr/>
          <p:nvPr/>
        </p:nvSpPr>
        <p:spPr>
          <a:xfrm>
            <a:off x="2407723" y="5608071"/>
            <a:ext cx="4109480" cy="421061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ตัวเชื่อมต่อตรง 74"/>
          <p:cNvCxnSpPr/>
          <p:nvPr/>
        </p:nvCxnSpPr>
        <p:spPr>
          <a:xfrm flipV="1">
            <a:off x="6006244" y="1770201"/>
            <a:ext cx="530356" cy="3281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กล่องข้อความ 75"/>
          <p:cNvSpPr txBox="1"/>
          <p:nvPr/>
        </p:nvSpPr>
        <p:spPr>
          <a:xfrm>
            <a:off x="6616059" y="1302357"/>
            <a:ext cx="431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Import </a:t>
            </a:r>
            <a:r>
              <a:rPr lang="en-US" sz="2400" dirty="0" err="1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pygal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และ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pandas</a:t>
            </a:r>
            <a:endParaRPr lang="th-TH" sz="2400" dirty="0" smtClean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77" name="สี่เหลี่ยมผืนผ้ามุมมน 76"/>
          <p:cNvSpPr/>
          <p:nvPr/>
        </p:nvSpPr>
        <p:spPr>
          <a:xfrm>
            <a:off x="2290695" y="3034750"/>
            <a:ext cx="7547866" cy="253781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ตัวเชื่อมต่อตรง 77"/>
          <p:cNvCxnSpPr/>
          <p:nvPr/>
        </p:nvCxnSpPr>
        <p:spPr>
          <a:xfrm flipV="1">
            <a:off x="1772241" y="3682249"/>
            <a:ext cx="530356" cy="32815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กล่องข้อความ 78"/>
          <p:cNvSpPr txBox="1"/>
          <p:nvPr/>
        </p:nvSpPr>
        <p:spPr>
          <a:xfrm>
            <a:off x="214236" y="3777024"/>
            <a:ext cx="1640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Plot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ข้อมูล</a:t>
            </a:r>
          </a:p>
          <a:p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ตามแกน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X,Y</a:t>
            </a:r>
          </a:p>
          <a:p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และ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set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ค่าตามลำดับ</a:t>
            </a:r>
          </a:p>
        </p:txBody>
      </p:sp>
      <p:sp>
        <p:nvSpPr>
          <p:cNvPr id="80" name="สี่เหลี่ยมผืนผ้ามุมมน 79"/>
          <p:cNvSpPr/>
          <p:nvPr/>
        </p:nvSpPr>
        <p:spPr>
          <a:xfrm>
            <a:off x="2100335" y="2084321"/>
            <a:ext cx="4109480" cy="83660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ตัวเชื่อมต่อตรง 80"/>
          <p:cNvCxnSpPr/>
          <p:nvPr/>
        </p:nvCxnSpPr>
        <p:spPr>
          <a:xfrm flipV="1">
            <a:off x="2290695" y="6033050"/>
            <a:ext cx="347952" cy="173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กล่องข้อความ 81"/>
          <p:cNvSpPr txBox="1"/>
          <p:nvPr/>
        </p:nvSpPr>
        <p:spPr>
          <a:xfrm>
            <a:off x="555540" y="6129884"/>
            <a:ext cx="431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ตั้งค่าไฟล์ที่ส่งออก </a:t>
            </a:r>
            <a:r>
              <a:rPr lang="en-US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set </a:t>
            </a:r>
            <a:r>
              <a:rPr lang="th-TH" sz="24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เป็น </a:t>
            </a:r>
            <a:r>
              <a:rPr lang="en-US" sz="2400" dirty="0" err="1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svg</a:t>
            </a:r>
            <a:endParaRPr lang="th-TH" sz="2400" dirty="0" smtClean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8992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="" xmlns:a16="http://schemas.microsoft.com/office/drawing/2014/main" id="{6F3FE687-FC51-4F83-A00D-43142952401B}"/>
              </a:ext>
            </a:extLst>
          </p:cNvPr>
          <p:cNvSpPr/>
          <p:nvPr/>
        </p:nvSpPr>
        <p:spPr>
          <a:xfrm rot="16200000">
            <a:off x="8793447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23527" y="413485"/>
            <a:ext cx="11573197" cy="724247"/>
          </a:xfrm>
        </p:spPr>
        <p:txBody>
          <a:bodyPr>
            <a:noAutofit/>
          </a:bodyPr>
          <a:lstStyle/>
          <a:p>
            <a:r>
              <a:rPr lang="th-TH" sz="66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สร้าง</a:t>
            </a:r>
            <a:r>
              <a:rPr lang="th-TH" sz="6600" dirty="0" smtClean="0">
                <a:solidFill>
                  <a:schemeClr val="accent1"/>
                </a:solidFill>
                <a:latin typeface="Superspace Regular" panose="02000000000000000000" pitchFamily="2" charset="0"/>
                <a:cs typeface="Superspace Regular" panose="02000000000000000000" pitchFamily="2" charset="0"/>
              </a:rPr>
              <a:t>กราฟ</a:t>
            </a:r>
            <a:r>
              <a:rPr lang="th-TH" sz="66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สำเร็จ</a:t>
            </a:r>
            <a:r>
              <a:rPr lang="en-US" sz="6600" dirty="0" smtClean="0">
                <a:latin typeface="Superspace Regular" panose="02000000000000000000" pitchFamily="2" charset="0"/>
                <a:cs typeface="Superspace Regular" panose="02000000000000000000" pitchFamily="2" charset="0"/>
              </a:rPr>
              <a:t>!</a:t>
            </a:r>
            <a:endParaRPr lang="en-US" sz="6600" dirty="0">
              <a:latin typeface="Superspace Regular" panose="02000000000000000000" pitchFamily="2" charset="0"/>
              <a:cs typeface="Superspace Regular" panose="020000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C3BCB2C-6866-4B64-9CCF-55CA8ED1A5FB}"/>
              </a:ext>
            </a:extLst>
          </p:cNvPr>
          <p:cNvSpPr txBox="1"/>
          <p:nvPr/>
        </p:nvSpPr>
        <p:spPr>
          <a:xfrm>
            <a:off x="3028319" y="1152133"/>
            <a:ext cx="6163615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นำกราฟที่ได้ไปใส่ไว้ใน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</a:t>
            </a:r>
            <a:r>
              <a:rPr lang="th-TH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ที่สร้างเพื่อทำการเปรียบเทียบข้อมูล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="" xmlns:a16="http://schemas.microsoft.com/office/drawing/2014/main" id="{824C177D-BC36-4A4A-9FA8-7FAE7D8C0666}"/>
              </a:ext>
            </a:extLst>
          </p:cNvPr>
          <p:cNvSpPr txBox="1">
            <a:spLocks/>
          </p:cNvSpPr>
          <p:nvPr/>
        </p:nvSpPr>
        <p:spPr>
          <a:xfrm>
            <a:off x="9191934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1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 Placeholder 17">
            <a:extLst>
              <a:ext uri="{FF2B5EF4-FFF2-40B4-BE49-F238E27FC236}">
                <a16:creationId xmlns="" xmlns:a16="http://schemas.microsoft.com/office/drawing/2014/main" id="{E6D3D137-EE06-4A31-A74E-2A58D285588B}"/>
              </a:ext>
            </a:extLst>
          </p:cNvPr>
          <p:cNvSpPr txBox="1">
            <a:spLocks/>
          </p:cNvSpPr>
          <p:nvPr/>
        </p:nvSpPr>
        <p:spPr>
          <a:xfrm>
            <a:off x="834215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33" y="1776359"/>
            <a:ext cx="7448681" cy="482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ransition spd="slow" advClick="0" advTm="7000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4958</TotalTime>
  <Words>566</Words>
  <Application>Microsoft Office PowerPoint</Application>
  <PresentationFormat>แบบจอกว้าง</PresentationFormat>
  <Paragraphs>86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2" baseType="lpstr">
      <vt:lpstr>Arial Unicode MS</vt:lpstr>
      <vt:lpstr>Arial</vt:lpstr>
      <vt:lpstr>Calibri</vt:lpstr>
      <vt:lpstr>Kristen ITC</vt:lpstr>
      <vt:lpstr>Superspace Regular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181</cp:revision>
  <dcterms:created xsi:type="dcterms:W3CDTF">2018-04-24T17:14:44Z</dcterms:created>
  <dcterms:modified xsi:type="dcterms:W3CDTF">2018-12-18T06:25:47Z</dcterms:modified>
</cp:coreProperties>
</file>