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5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343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6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64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32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96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95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23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6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5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5CEE-315E-405C-BA70-ED45D4E0DFFE}" type="datetimeFigureOut">
              <a:rPr lang="de-DE" smtClean="0"/>
              <a:t>22.01.2021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328CA-9C25-4B9B-9463-9435B7A7E1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94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52176" y="4994130"/>
            <a:ext cx="1999473" cy="42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/>
              <a:t>Install</a:t>
            </a:r>
            <a:r>
              <a:rPr lang="de-DE" sz="1050" dirty="0" smtClean="0"/>
              <a:t> </a:t>
            </a:r>
            <a:r>
              <a:rPr lang="de-DE" sz="1050" dirty="0" smtClean="0"/>
              <a:t>VM</a:t>
            </a:r>
          </a:p>
          <a:p>
            <a:pPr algn="ctr"/>
            <a:r>
              <a:rPr lang="de-DE" sz="1050" dirty="0" smtClean="0"/>
              <a:t>10.0.249.113</a:t>
            </a:r>
          </a:p>
        </p:txBody>
      </p:sp>
      <p:sp>
        <p:nvSpPr>
          <p:cNvPr id="8" name="Rechteck 7"/>
          <p:cNvSpPr/>
          <p:nvPr/>
        </p:nvSpPr>
        <p:spPr>
          <a:xfrm>
            <a:off x="7375491" y="3295859"/>
            <a:ext cx="4425570" cy="27934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openshift.local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78296" y="6252540"/>
            <a:ext cx="11522765" cy="489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VMware </a:t>
            </a:r>
            <a:r>
              <a:rPr lang="de-DE" dirty="0" err="1" smtClean="0"/>
              <a:t>vSphere</a:t>
            </a:r>
            <a:r>
              <a:rPr lang="de-DE" dirty="0" smtClean="0"/>
              <a:t>+ </a:t>
            </a:r>
            <a:r>
              <a:rPr lang="de-DE" dirty="0" err="1" smtClean="0"/>
              <a:t>vCenter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9051487" y="3706855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Master#1</a:t>
            </a:r>
          </a:p>
          <a:p>
            <a:r>
              <a:rPr lang="de-DE" sz="1400" dirty="0" smtClean="0"/>
              <a:t>11.11.11.121</a:t>
            </a:r>
            <a:endParaRPr lang="de-DE" sz="1400" dirty="0"/>
          </a:p>
        </p:txBody>
      </p:sp>
      <p:sp>
        <p:nvSpPr>
          <p:cNvPr id="11" name="Rechteck 10"/>
          <p:cNvSpPr/>
          <p:nvPr/>
        </p:nvSpPr>
        <p:spPr>
          <a:xfrm>
            <a:off x="9051487" y="4307879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Master#2</a:t>
            </a:r>
          </a:p>
          <a:p>
            <a:r>
              <a:rPr lang="de-DE" sz="1400" dirty="0" smtClean="0"/>
              <a:t>11.11.11.122</a:t>
            </a:r>
            <a:endParaRPr lang="de-DE" sz="1400" dirty="0"/>
          </a:p>
        </p:txBody>
      </p:sp>
      <p:sp>
        <p:nvSpPr>
          <p:cNvPr id="12" name="Rechteck 11"/>
          <p:cNvSpPr/>
          <p:nvPr/>
        </p:nvSpPr>
        <p:spPr>
          <a:xfrm>
            <a:off x="9051488" y="4908903"/>
            <a:ext cx="1168555" cy="51940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Master#3</a:t>
            </a:r>
          </a:p>
          <a:p>
            <a:r>
              <a:rPr lang="de-DE" sz="1400" dirty="0" smtClean="0"/>
              <a:t>11.11.11.123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10372443" y="3702191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Worker#1</a:t>
            </a:r>
          </a:p>
          <a:p>
            <a:r>
              <a:rPr lang="de-DE" sz="1400" dirty="0" smtClean="0"/>
              <a:t>11.11.11.124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10372444" y="4303215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Worker#2</a:t>
            </a:r>
          </a:p>
          <a:p>
            <a:r>
              <a:rPr lang="de-DE" sz="1400" dirty="0" smtClean="0"/>
              <a:t>11.11.11.125</a:t>
            </a:r>
            <a:endParaRPr lang="de-DE" sz="1400" dirty="0"/>
          </a:p>
        </p:txBody>
      </p:sp>
      <p:sp>
        <p:nvSpPr>
          <p:cNvPr id="15" name="Rechteck 14"/>
          <p:cNvSpPr/>
          <p:nvPr/>
        </p:nvSpPr>
        <p:spPr>
          <a:xfrm>
            <a:off x="10372445" y="4904239"/>
            <a:ext cx="1168555" cy="5194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Worker#3</a:t>
            </a:r>
          </a:p>
          <a:p>
            <a:r>
              <a:rPr lang="de-DE" sz="1400" dirty="0" smtClean="0"/>
              <a:t>11.11.11.126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7611586" y="5586883"/>
            <a:ext cx="3929413" cy="3790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Internal Network 11.11.11.0/24</a:t>
            </a:r>
            <a:endParaRPr lang="de-DE" sz="1400" dirty="0"/>
          </a:p>
        </p:txBody>
      </p:sp>
      <p:sp>
        <p:nvSpPr>
          <p:cNvPr id="17" name="Rechteck 16"/>
          <p:cNvSpPr/>
          <p:nvPr/>
        </p:nvSpPr>
        <p:spPr>
          <a:xfrm>
            <a:off x="452176" y="5586882"/>
            <a:ext cx="1999473" cy="37907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External</a:t>
            </a:r>
            <a:r>
              <a:rPr lang="de-DE" sz="1200" dirty="0" smtClean="0"/>
              <a:t> Network 10.0.249.0/24</a:t>
            </a:r>
            <a:endParaRPr lang="de-DE" sz="1200" dirty="0"/>
          </a:p>
        </p:txBody>
      </p:sp>
      <p:sp>
        <p:nvSpPr>
          <p:cNvPr id="18" name="Rechteck 17"/>
          <p:cNvSpPr/>
          <p:nvPr/>
        </p:nvSpPr>
        <p:spPr>
          <a:xfrm>
            <a:off x="278296" y="2763297"/>
            <a:ext cx="2358887" cy="3326002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52175" y="3001963"/>
            <a:ext cx="1999473" cy="10274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Router-VM</a:t>
            </a:r>
          </a:p>
          <a:p>
            <a:r>
              <a:rPr lang="de-DE" sz="1400" dirty="0" smtClean="0"/>
              <a:t>10.0.249.2/24</a:t>
            </a:r>
            <a:endParaRPr lang="de-DE" sz="1400" dirty="0" smtClean="0"/>
          </a:p>
          <a:p>
            <a:r>
              <a:rPr lang="de-DE" sz="1400" dirty="0" smtClean="0"/>
              <a:t>11.11.11.1/24</a:t>
            </a:r>
            <a:endParaRPr lang="de-DE" sz="1400" dirty="0" smtClean="0"/>
          </a:p>
        </p:txBody>
      </p:sp>
      <p:sp>
        <p:nvSpPr>
          <p:cNvPr id="21" name="Rechteck 20"/>
          <p:cNvSpPr/>
          <p:nvPr/>
        </p:nvSpPr>
        <p:spPr>
          <a:xfrm>
            <a:off x="7611586" y="4303214"/>
            <a:ext cx="1287499" cy="53219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Bastion Host</a:t>
            </a:r>
          </a:p>
          <a:p>
            <a:r>
              <a:rPr lang="de-DE" sz="1400" dirty="0" smtClean="0"/>
              <a:t>11.11.11.120</a:t>
            </a:r>
            <a:endParaRPr lang="de-DE" sz="1400" dirty="0"/>
          </a:p>
        </p:txBody>
      </p:sp>
      <p:sp>
        <p:nvSpPr>
          <p:cNvPr id="22" name="Rechteck 21"/>
          <p:cNvSpPr/>
          <p:nvPr/>
        </p:nvSpPr>
        <p:spPr>
          <a:xfrm>
            <a:off x="7533029" y="886371"/>
            <a:ext cx="1999473" cy="7775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smtClean="0"/>
              <a:t>Registry</a:t>
            </a:r>
          </a:p>
          <a:p>
            <a:r>
              <a:rPr lang="de-DE" sz="1100" dirty="0" smtClean="0"/>
              <a:t>11.11.10.10/24</a:t>
            </a:r>
            <a:endParaRPr lang="de-DE" sz="1100" dirty="0"/>
          </a:p>
          <a:p>
            <a:r>
              <a:rPr lang="de-DE" sz="1100" dirty="0" smtClean="0"/>
              <a:t>GW: 11.11.10.1</a:t>
            </a:r>
          </a:p>
          <a:p>
            <a:endParaRPr lang="de-DE" sz="1100" dirty="0" smtClean="0"/>
          </a:p>
        </p:txBody>
      </p:sp>
      <p:sp>
        <p:nvSpPr>
          <p:cNvPr id="23" name="Rechteck 22"/>
          <p:cNvSpPr/>
          <p:nvPr/>
        </p:nvSpPr>
        <p:spPr>
          <a:xfrm>
            <a:off x="7611587" y="4904239"/>
            <a:ext cx="1287499" cy="5194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Load-</a:t>
            </a:r>
            <a:r>
              <a:rPr lang="de-DE" sz="1400" dirty="0" err="1" smtClean="0"/>
              <a:t>Balancer</a:t>
            </a:r>
            <a:endParaRPr lang="de-DE" sz="1400" dirty="0" smtClean="0"/>
          </a:p>
          <a:p>
            <a:r>
              <a:rPr lang="de-DE" sz="1400" dirty="0" smtClean="0"/>
              <a:t>11.11.11.129</a:t>
            </a:r>
            <a:endParaRPr lang="de-DE" sz="1400" dirty="0"/>
          </a:p>
        </p:txBody>
      </p:sp>
      <p:sp>
        <p:nvSpPr>
          <p:cNvPr id="24" name="Rechteck 23"/>
          <p:cNvSpPr/>
          <p:nvPr/>
        </p:nvSpPr>
        <p:spPr>
          <a:xfrm>
            <a:off x="7375491" y="510426"/>
            <a:ext cx="2358887" cy="180254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registry.local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533029" y="1787251"/>
            <a:ext cx="1999473" cy="3790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Internal Network </a:t>
            </a:r>
            <a:r>
              <a:rPr lang="de-DE" sz="1200" dirty="0" err="1" smtClean="0"/>
              <a:t>for</a:t>
            </a:r>
            <a:r>
              <a:rPr lang="de-DE" sz="1200" dirty="0" smtClean="0"/>
              <a:t> Registry 11.11.10.0/24</a:t>
            </a:r>
            <a:endParaRPr lang="de-DE" sz="1200" dirty="0"/>
          </a:p>
        </p:txBody>
      </p:sp>
      <p:sp>
        <p:nvSpPr>
          <p:cNvPr id="20" name="Rechteck 19"/>
          <p:cNvSpPr/>
          <p:nvPr/>
        </p:nvSpPr>
        <p:spPr>
          <a:xfrm>
            <a:off x="452174" y="213560"/>
            <a:ext cx="1999473" cy="102742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smtClean="0"/>
              <a:t>Fritz-Box (Internet)</a:t>
            </a:r>
            <a:endParaRPr lang="de-DE" sz="1400" dirty="0" smtClean="0"/>
          </a:p>
          <a:p>
            <a:r>
              <a:rPr lang="de-DE" sz="1400" dirty="0" smtClean="0"/>
              <a:t>10.0.249.1/24</a:t>
            </a:r>
            <a:endParaRPr lang="de-DE" sz="1400" dirty="0" smtClean="0"/>
          </a:p>
        </p:txBody>
      </p:sp>
      <p:cxnSp>
        <p:nvCxnSpPr>
          <p:cNvPr id="3" name="Gewinkelter Verbinder 2"/>
          <p:cNvCxnSpPr>
            <a:stCxn id="19" idx="0"/>
            <a:endCxn id="20" idx="2"/>
          </p:cNvCxnSpPr>
          <p:nvPr/>
        </p:nvCxnSpPr>
        <p:spPr>
          <a:xfrm rot="16200000" flipV="1">
            <a:off x="571424" y="2121474"/>
            <a:ext cx="176097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r Verbinder 25"/>
          <p:cNvCxnSpPr>
            <a:stCxn id="19" idx="3"/>
            <a:endCxn id="25" idx="1"/>
          </p:cNvCxnSpPr>
          <p:nvPr/>
        </p:nvCxnSpPr>
        <p:spPr>
          <a:xfrm flipV="1">
            <a:off x="2451648" y="1976791"/>
            <a:ext cx="5081381" cy="15388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winkelter Verbinder 26"/>
          <p:cNvCxnSpPr>
            <a:stCxn id="19" idx="3"/>
            <a:endCxn id="16" idx="1"/>
          </p:cNvCxnSpPr>
          <p:nvPr/>
        </p:nvCxnSpPr>
        <p:spPr>
          <a:xfrm>
            <a:off x="2451648" y="3515676"/>
            <a:ext cx="5159938" cy="2260747"/>
          </a:xfrm>
          <a:prstGeom prst="bentConnector3">
            <a:avLst>
              <a:gd name="adj1" fmla="val 673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r Verbinder 30"/>
          <p:cNvCxnSpPr>
            <a:stCxn id="4" idx="0"/>
            <a:endCxn id="19" idx="2"/>
          </p:cNvCxnSpPr>
          <p:nvPr/>
        </p:nvCxnSpPr>
        <p:spPr>
          <a:xfrm rot="16200000" flipV="1">
            <a:off x="969543" y="4511759"/>
            <a:ext cx="964741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29413"/>
              </p:ext>
            </p:extLst>
          </p:nvPr>
        </p:nvGraphicFramePr>
        <p:xfrm>
          <a:off x="223294" y="247394"/>
          <a:ext cx="11422747" cy="648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61">
                  <a:extLst>
                    <a:ext uri="{9D8B030D-6E8A-4147-A177-3AD203B41FA5}">
                      <a16:colId xmlns:a16="http://schemas.microsoft.com/office/drawing/2014/main" val="674962493"/>
                    </a:ext>
                  </a:extLst>
                </a:gridCol>
                <a:gridCol w="4066798">
                  <a:extLst>
                    <a:ext uri="{9D8B030D-6E8A-4147-A177-3AD203B41FA5}">
                      <a16:colId xmlns:a16="http://schemas.microsoft.com/office/drawing/2014/main" val="3488339607"/>
                    </a:ext>
                  </a:extLst>
                </a:gridCol>
                <a:gridCol w="2692958">
                  <a:extLst>
                    <a:ext uri="{9D8B030D-6E8A-4147-A177-3AD203B41FA5}">
                      <a16:colId xmlns:a16="http://schemas.microsoft.com/office/drawing/2014/main" val="2204301085"/>
                    </a:ext>
                  </a:extLst>
                </a:gridCol>
                <a:gridCol w="2873830">
                  <a:extLst>
                    <a:ext uri="{9D8B030D-6E8A-4147-A177-3AD203B41FA5}">
                      <a16:colId xmlns:a16="http://schemas.microsoft.com/office/drawing/2014/main" val="4098244152"/>
                    </a:ext>
                  </a:extLst>
                </a:gridCol>
              </a:tblGrid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Rolle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Hostname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IP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28078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Install</a:t>
                      </a:r>
                      <a:r>
                        <a:rPr lang="de-DE" dirty="0" smtClean="0"/>
                        <a:t>-VM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install-vm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10.0.249.113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30843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Router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Router-VM zur Navigation zwischen den Netzwerken in </a:t>
                      </a:r>
                      <a:r>
                        <a:rPr lang="de-DE" dirty="0" err="1" smtClean="0"/>
                        <a:t>Vmware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router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</a:t>
                      </a:r>
                      <a:br>
                        <a:rPr lang="de-DE" dirty="0" smtClean="0"/>
                      </a:br>
                      <a:r>
                        <a:rPr lang="de-DE" dirty="0" smtClean="0"/>
                        <a:t>10.0.249.2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6483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Registry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Die zentrale</a:t>
                      </a:r>
                      <a:r>
                        <a:rPr lang="de-DE" baseline="0" dirty="0" smtClean="0"/>
                        <a:t> Image-Registry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ocpregistry01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3516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Load </a:t>
                      </a:r>
                      <a:r>
                        <a:rPr lang="de-DE" dirty="0" err="1" smtClean="0"/>
                        <a:t>Balancer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Load-</a:t>
                      </a:r>
                      <a:r>
                        <a:rPr lang="de-DE" dirty="0" err="1" smtClean="0"/>
                        <a:t>Balancer</a:t>
                      </a:r>
                      <a:r>
                        <a:rPr lang="de-DE" dirty="0" smtClean="0"/>
                        <a:t> vor dem </a:t>
                      </a:r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-Cluster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ocplb01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1902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Bastion-Host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Der zentrale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OpenShift</a:t>
                      </a:r>
                      <a:r>
                        <a:rPr lang="de-DE" baseline="0" smtClean="0"/>
                        <a:t>-Installationsserver mit DNS, DHCP, PXE, TFTP, NFS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ocpbastion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26033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Master#01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Master-Node#01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ocpmaster01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43063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Master#02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Master-Node#02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ocpmaster02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6927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Master#03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Master-Node#03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ocpmaster03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9813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Worker#01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Worker-Node#01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ocpworker01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91128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Worker#02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Worker-Node#02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ocpworker02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83966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Worker#03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OpenShift</a:t>
                      </a:r>
                      <a:r>
                        <a:rPr lang="de-DE" dirty="0" smtClean="0"/>
                        <a:t> Worker-Node#03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ocpworker03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11.11.11.16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400745"/>
                  </a:ext>
                </a:extLst>
              </a:tr>
              <a:tr h="436584">
                <a:tc>
                  <a:txBody>
                    <a:bodyPr/>
                    <a:lstStyle/>
                    <a:p>
                      <a:r>
                        <a:rPr lang="de-DE" dirty="0" smtClean="0"/>
                        <a:t>Bootstrap-Host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temporärer </a:t>
                      </a:r>
                      <a:r>
                        <a:rPr lang="de-DE" dirty="0" err="1" smtClean="0"/>
                        <a:t>Node</a:t>
                      </a:r>
                      <a:r>
                        <a:rPr lang="de-DE" dirty="0" smtClean="0"/>
                        <a:t> zum Installieren des Clusters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ocpbootstrap01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11.11.11.99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7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83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SVA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Patrick Jahn</dc:creator>
  <cp:lastModifiedBy>Patrick Jahn</cp:lastModifiedBy>
  <cp:revision>13</cp:revision>
  <dcterms:created xsi:type="dcterms:W3CDTF">2020-12-15T14:09:16Z</dcterms:created>
  <dcterms:modified xsi:type="dcterms:W3CDTF">2021-01-22T21:20:18Z</dcterms:modified>
</cp:coreProperties>
</file>