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3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97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43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6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64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32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96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9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6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95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65CEE-315E-405C-BA70-ED45D4E0DFFE}" type="datetimeFigureOut">
              <a:rPr lang="de-DE" smtClean="0"/>
              <a:t>15.12.2020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94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89111" y="2966830"/>
            <a:ext cx="1762539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Install</a:t>
            </a:r>
            <a:r>
              <a:rPr lang="de-DE" dirty="0" smtClean="0"/>
              <a:t> VM</a:t>
            </a:r>
          </a:p>
          <a:p>
            <a:pPr algn="ctr"/>
            <a:r>
              <a:rPr lang="de-DE" dirty="0" smtClean="0"/>
              <a:t>Notebook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995531" y="1734378"/>
            <a:ext cx="1762539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Bastion Host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995531" y="500269"/>
            <a:ext cx="1762539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Registry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3995530" y="2968487"/>
            <a:ext cx="1762539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Load-</a:t>
            </a:r>
            <a:r>
              <a:rPr lang="de-DE" dirty="0" err="1" smtClean="0"/>
              <a:t>Balancer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2789583" y="225288"/>
            <a:ext cx="9011478" cy="47641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278296" y="5189883"/>
            <a:ext cx="11522765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VMware </a:t>
            </a:r>
            <a:r>
              <a:rPr lang="de-DE" dirty="0" err="1" smtClean="0"/>
              <a:t>vSphere</a:t>
            </a:r>
            <a:r>
              <a:rPr lang="de-DE" dirty="0" smtClean="0"/>
              <a:t>+ </a:t>
            </a:r>
            <a:r>
              <a:rPr lang="de-DE" dirty="0" err="1" smtClean="0"/>
              <a:t>vCenter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414052" y="500269"/>
            <a:ext cx="1762539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Master#1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6414051" y="1734378"/>
            <a:ext cx="1762539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Master#2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6414051" y="2968487"/>
            <a:ext cx="1762539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Master#3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8600659" y="500269"/>
            <a:ext cx="1762539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Worker#1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8600659" y="1734378"/>
            <a:ext cx="1762539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Worker#2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8600659" y="2968487"/>
            <a:ext cx="1762539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Worker#3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3180521" y="4200939"/>
            <a:ext cx="8328991" cy="563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Internal Network 192.168.111.0/26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89112" y="4200939"/>
            <a:ext cx="1762539" cy="5632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External</a:t>
            </a:r>
            <a:r>
              <a:rPr lang="de-DE" sz="1200" dirty="0" smtClean="0"/>
              <a:t> Network 10.0.249.0/24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278296" y="225288"/>
            <a:ext cx="2358887" cy="4764156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1832114" y="1079224"/>
            <a:ext cx="1762539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Router-VM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10462590" y="500269"/>
            <a:ext cx="1762539" cy="103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Worker#4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044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SVA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Jahn</dc:creator>
  <cp:lastModifiedBy>Patrick Jahn</cp:lastModifiedBy>
  <cp:revision>1</cp:revision>
  <dcterms:created xsi:type="dcterms:W3CDTF">2020-12-15T14:09:16Z</dcterms:created>
  <dcterms:modified xsi:type="dcterms:W3CDTF">2020-12-15T14:09:37Z</dcterms:modified>
</cp:coreProperties>
</file>