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17.01.2021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53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17.01.2021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97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17.01.2021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43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17.01.2021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76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17.01.2021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64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17.01.2021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32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17.01.2021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96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17.01.2021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95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17.01.2021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23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17.01.2021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68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17.01.2021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95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65CEE-315E-405C-BA70-ED45D4E0DFFE}" type="datetimeFigureOut">
              <a:rPr lang="de-DE" smtClean="0"/>
              <a:t>17.01.2021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94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89111" y="2966830"/>
            <a:ext cx="1762539" cy="1033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Install</a:t>
            </a:r>
            <a:r>
              <a:rPr lang="de-DE" dirty="0" smtClean="0"/>
              <a:t> VM</a:t>
            </a:r>
          </a:p>
          <a:p>
            <a:pPr algn="ctr"/>
            <a:r>
              <a:rPr lang="de-DE" dirty="0" smtClean="0"/>
              <a:t>Notebook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2789583" y="225288"/>
            <a:ext cx="9011478" cy="47641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78296" y="5189883"/>
            <a:ext cx="11522765" cy="1033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VMware </a:t>
            </a:r>
            <a:r>
              <a:rPr lang="de-DE" dirty="0" err="1" smtClean="0"/>
              <a:t>vSphere</a:t>
            </a:r>
            <a:r>
              <a:rPr lang="de-DE" dirty="0" smtClean="0"/>
              <a:t>+ </a:t>
            </a:r>
            <a:r>
              <a:rPr lang="de-DE" dirty="0" err="1" smtClean="0"/>
              <a:t>vCenter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817703" y="380170"/>
            <a:ext cx="1762539" cy="103367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Master#1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5817703" y="1533939"/>
            <a:ext cx="1762539" cy="103367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Master#2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5817700" y="2722079"/>
            <a:ext cx="1762539" cy="103367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Master#3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719389" y="380170"/>
            <a:ext cx="1762539" cy="10336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Worker#1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7719389" y="1533939"/>
            <a:ext cx="1762539" cy="10336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Worker#2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7719388" y="2722079"/>
            <a:ext cx="1762539" cy="10336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Worker#3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3783495" y="4200939"/>
            <a:ext cx="7613371" cy="563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Internal Network </a:t>
            </a:r>
            <a:r>
              <a:rPr lang="de-DE" dirty="0" smtClean="0"/>
              <a:t>11.11.11.0/24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89112" y="4200939"/>
            <a:ext cx="1762539" cy="5632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External</a:t>
            </a:r>
            <a:r>
              <a:rPr lang="de-DE" sz="1200" dirty="0" smtClean="0"/>
              <a:t> Network 10.0.249.0/24</a:t>
            </a:r>
            <a:endParaRPr lang="de-DE" sz="1200" dirty="0"/>
          </a:p>
        </p:txBody>
      </p:sp>
      <p:sp>
        <p:nvSpPr>
          <p:cNvPr id="18" name="Rechteck 17"/>
          <p:cNvSpPr/>
          <p:nvPr/>
        </p:nvSpPr>
        <p:spPr>
          <a:xfrm>
            <a:off x="278296" y="225288"/>
            <a:ext cx="2358887" cy="476415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1832114" y="1079224"/>
            <a:ext cx="1762539" cy="1033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Router-VM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9634328" y="380170"/>
            <a:ext cx="1762539" cy="10336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Worker#4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3783495" y="1537666"/>
            <a:ext cx="1762539" cy="10336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Bastion Host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3776871" y="380170"/>
            <a:ext cx="1762539" cy="10336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Registry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3776870" y="2722079"/>
            <a:ext cx="1762539" cy="103367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Load-</a:t>
            </a:r>
            <a:r>
              <a:rPr lang="de-DE" dirty="0" err="1" smtClean="0"/>
              <a:t>Balancer</a:t>
            </a:r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>
            <a:off x="9634327" y="1533939"/>
            <a:ext cx="1762539" cy="10336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Worker#5</a:t>
            </a:r>
            <a:endParaRPr lang="de-DE" dirty="0"/>
          </a:p>
        </p:txBody>
      </p:sp>
      <p:sp>
        <p:nvSpPr>
          <p:cNvPr id="32" name="Rechteck 31"/>
          <p:cNvSpPr/>
          <p:nvPr/>
        </p:nvSpPr>
        <p:spPr>
          <a:xfrm>
            <a:off x="9634327" y="2722079"/>
            <a:ext cx="1762539" cy="10336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Worker#6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044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2789583" y="225288"/>
            <a:ext cx="9011478" cy="47641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78296" y="5189883"/>
            <a:ext cx="11522765" cy="1033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openshift.home.local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759039" y="380170"/>
            <a:ext cx="1762539" cy="103367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ocpmaster1</a:t>
            </a:r>
          </a:p>
          <a:p>
            <a:pPr algn="ctr"/>
            <a:r>
              <a:rPr lang="de-DE" dirty="0" smtClean="0"/>
              <a:t>11.11.11.121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7759039" y="1533939"/>
            <a:ext cx="1762539" cy="103367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ocpmaster</a:t>
            </a:r>
            <a:r>
              <a:rPr lang="de-DE" dirty="0" smtClean="0"/>
              <a:t>2</a:t>
            </a:r>
          </a:p>
          <a:p>
            <a:pPr algn="ctr"/>
            <a:r>
              <a:rPr lang="de-DE" dirty="0" smtClean="0"/>
              <a:t>11.11.11.122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7759036" y="2722079"/>
            <a:ext cx="1762539" cy="103367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ocpmaster3</a:t>
            </a:r>
          </a:p>
          <a:p>
            <a:pPr algn="ctr"/>
            <a:r>
              <a:rPr lang="de-DE" dirty="0" smtClean="0"/>
              <a:t>11.11.11.123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9660725" y="380170"/>
            <a:ext cx="1762539" cy="10336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ocpworker1</a:t>
            </a:r>
          </a:p>
          <a:p>
            <a:pPr algn="ctr"/>
            <a:r>
              <a:rPr lang="de-DE" dirty="0" smtClean="0"/>
              <a:t>11.11.11.124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9660725" y="1533939"/>
            <a:ext cx="1762539" cy="10336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ocpworker2</a:t>
            </a:r>
          </a:p>
          <a:p>
            <a:pPr algn="ctr"/>
            <a:r>
              <a:rPr lang="de-DE" dirty="0" smtClean="0"/>
              <a:t>11.11.11.125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9660724" y="2722079"/>
            <a:ext cx="1762539" cy="10336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ocpworker3</a:t>
            </a:r>
          </a:p>
          <a:p>
            <a:pPr algn="ctr"/>
            <a:r>
              <a:rPr lang="de-DE" dirty="0" smtClean="0"/>
              <a:t>11.11.11.126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3783495" y="4200939"/>
            <a:ext cx="7613371" cy="563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Internal Network </a:t>
            </a:r>
            <a:r>
              <a:rPr lang="de-DE" dirty="0" smtClean="0"/>
              <a:t>11.11.11.0/24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89112" y="4200939"/>
            <a:ext cx="1762539" cy="5632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External</a:t>
            </a:r>
            <a:r>
              <a:rPr lang="de-DE" sz="1200" dirty="0" smtClean="0"/>
              <a:t> Network 10.0.249.0/24</a:t>
            </a:r>
            <a:endParaRPr lang="de-DE" sz="1200" dirty="0"/>
          </a:p>
        </p:txBody>
      </p:sp>
      <p:sp>
        <p:nvSpPr>
          <p:cNvPr id="18" name="Rechteck 17"/>
          <p:cNvSpPr/>
          <p:nvPr/>
        </p:nvSpPr>
        <p:spPr>
          <a:xfrm>
            <a:off x="278296" y="225288"/>
            <a:ext cx="2358887" cy="476415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3783495" y="1551734"/>
            <a:ext cx="1762539" cy="10336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ocpbastion</a:t>
            </a:r>
            <a:endParaRPr lang="de-DE" sz="1400" dirty="0" smtClean="0"/>
          </a:p>
          <a:p>
            <a:pPr algn="ctr"/>
            <a:r>
              <a:rPr lang="de-DE" sz="1400" dirty="0" smtClean="0"/>
              <a:t>11.11.11.120</a:t>
            </a:r>
            <a:endParaRPr lang="de-DE" sz="1400" dirty="0" smtClean="0"/>
          </a:p>
          <a:p>
            <a:pPr algn="ctr"/>
            <a:r>
              <a:rPr lang="de-DE" sz="1400" dirty="0" smtClean="0"/>
              <a:t>DNS</a:t>
            </a:r>
          </a:p>
          <a:p>
            <a:pPr algn="ctr"/>
            <a:r>
              <a:rPr lang="de-DE" sz="1400" dirty="0" smtClean="0"/>
              <a:t>DHCP</a:t>
            </a:r>
          </a:p>
          <a:p>
            <a:pPr algn="ctr"/>
            <a:r>
              <a:rPr lang="de-DE" sz="1400" dirty="0" smtClean="0"/>
              <a:t>PXE/TFTP</a:t>
            </a:r>
            <a:endParaRPr lang="de-DE" sz="1400" dirty="0"/>
          </a:p>
        </p:txBody>
      </p:sp>
      <p:sp>
        <p:nvSpPr>
          <p:cNvPr id="22" name="Rechteck 21"/>
          <p:cNvSpPr/>
          <p:nvPr/>
        </p:nvSpPr>
        <p:spPr>
          <a:xfrm>
            <a:off x="3776871" y="380170"/>
            <a:ext cx="1762539" cy="10336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ocpregistry</a:t>
            </a:r>
            <a:endParaRPr lang="de-DE" dirty="0" smtClean="0"/>
          </a:p>
          <a:p>
            <a:pPr algn="ctr"/>
            <a:r>
              <a:rPr lang="de-DE" dirty="0" smtClean="0"/>
              <a:t>11.11.11.130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3776870" y="2722079"/>
            <a:ext cx="1762539" cy="103367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ocplb01</a:t>
            </a:r>
          </a:p>
          <a:p>
            <a:pPr algn="ctr"/>
            <a:r>
              <a:rPr lang="de-DE" dirty="0" smtClean="0"/>
              <a:t>11.11.11.128</a:t>
            </a:r>
            <a:endParaRPr lang="de-DE" dirty="0" smtClean="0"/>
          </a:p>
          <a:p>
            <a:pPr algn="ctr"/>
            <a:r>
              <a:rPr lang="de-DE" dirty="0" err="1" smtClean="0"/>
              <a:t>haproxy</a:t>
            </a:r>
            <a:endParaRPr lang="de-DE" dirty="0"/>
          </a:p>
        </p:txBody>
      </p:sp>
      <p:sp>
        <p:nvSpPr>
          <p:cNvPr id="32" name="Rechteck 31"/>
          <p:cNvSpPr/>
          <p:nvPr/>
        </p:nvSpPr>
        <p:spPr>
          <a:xfrm>
            <a:off x="5745535" y="1551734"/>
            <a:ext cx="1762539" cy="10336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ocpbootstrap</a:t>
            </a:r>
            <a:endParaRPr lang="de-DE" dirty="0" smtClean="0"/>
          </a:p>
          <a:p>
            <a:pPr algn="ctr"/>
            <a:r>
              <a:rPr lang="de-DE" dirty="0" smtClean="0"/>
              <a:t>11.11.11.127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85799" y="2331967"/>
            <a:ext cx="1762539" cy="1033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Install</a:t>
            </a:r>
            <a:r>
              <a:rPr lang="de-DE" dirty="0" smtClean="0"/>
              <a:t> VM</a:t>
            </a:r>
          </a:p>
          <a:p>
            <a:pPr algn="ctr"/>
            <a:r>
              <a:rPr lang="de-DE" dirty="0" smtClean="0"/>
              <a:t>Notebook</a:t>
            </a:r>
            <a:endParaRPr lang="de-DE" dirty="0"/>
          </a:p>
        </p:txBody>
      </p:sp>
      <p:cxnSp>
        <p:nvCxnSpPr>
          <p:cNvPr id="24" name="Gewinkelter Verbinder 23"/>
          <p:cNvCxnSpPr>
            <a:stCxn id="17" idx="0"/>
            <a:endCxn id="4" idx="2"/>
          </p:cNvCxnSpPr>
          <p:nvPr/>
        </p:nvCxnSpPr>
        <p:spPr>
          <a:xfrm rot="16200000" flipV="1">
            <a:off x="1151075" y="3781631"/>
            <a:ext cx="835302" cy="331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1821456" y="380170"/>
            <a:ext cx="1762539" cy="1033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Router-VM</a:t>
            </a:r>
            <a:endParaRPr lang="de-DE" dirty="0"/>
          </a:p>
        </p:txBody>
      </p:sp>
      <p:cxnSp>
        <p:nvCxnSpPr>
          <p:cNvPr id="33" name="Gewinkelter Verbinder 32"/>
          <p:cNvCxnSpPr>
            <a:stCxn id="16" idx="0"/>
            <a:endCxn id="23" idx="2"/>
          </p:cNvCxnSpPr>
          <p:nvPr/>
        </p:nvCxnSpPr>
        <p:spPr>
          <a:xfrm rot="16200000" flipV="1">
            <a:off x="5901566" y="2512323"/>
            <a:ext cx="445190" cy="293204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winkelter Verbinder 33"/>
          <p:cNvCxnSpPr>
            <a:stCxn id="16" idx="0"/>
            <a:endCxn id="12" idx="2"/>
          </p:cNvCxnSpPr>
          <p:nvPr/>
        </p:nvCxnSpPr>
        <p:spPr>
          <a:xfrm rot="5400000" flipH="1" flipV="1">
            <a:off x="7892648" y="3453282"/>
            <a:ext cx="445190" cy="105012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r Verbinder 36"/>
          <p:cNvCxnSpPr>
            <a:stCxn id="16" idx="0"/>
            <a:endCxn id="15" idx="2"/>
          </p:cNvCxnSpPr>
          <p:nvPr/>
        </p:nvCxnSpPr>
        <p:spPr>
          <a:xfrm rot="5400000" flipH="1" flipV="1">
            <a:off x="8843492" y="2502438"/>
            <a:ext cx="445190" cy="295181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winkelter Verbinder 39"/>
          <p:cNvCxnSpPr>
            <a:stCxn id="16" idx="0"/>
            <a:endCxn id="32" idx="2"/>
          </p:cNvCxnSpPr>
          <p:nvPr/>
        </p:nvCxnSpPr>
        <p:spPr>
          <a:xfrm rot="16200000" flipV="1">
            <a:off x="6300726" y="2911484"/>
            <a:ext cx="1615535" cy="96337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winkelter Verbinder 42"/>
          <p:cNvCxnSpPr>
            <a:stCxn id="16" idx="1"/>
            <a:endCxn id="27" idx="3"/>
          </p:cNvCxnSpPr>
          <p:nvPr/>
        </p:nvCxnSpPr>
        <p:spPr>
          <a:xfrm rot="10800000">
            <a:off x="3583995" y="897006"/>
            <a:ext cx="199500" cy="358554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winkelter Verbinder 46"/>
          <p:cNvCxnSpPr>
            <a:stCxn id="4" idx="0"/>
            <a:endCxn id="27" idx="1"/>
          </p:cNvCxnSpPr>
          <p:nvPr/>
        </p:nvCxnSpPr>
        <p:spPr>
          <a:xfrm rot="5400000" flipH="1" flipV="1">
            <a:off x="976781" y="1487293"/>
            <a:ext cx="1434962" cy="254387"/>
          </a:xfrm>
          <a:prstGeom prst="bentConnector2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56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32" grpId="0" animBg="1"/>
      <p:bldP spid="4" grpId="0" animBg="1"/>
      <p:bldP spid="27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Breitbild</PresentationFormat>
  <Paragraphs>48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>SVA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Jahn</dc:creator>
  <cp:lastModifiedBy>Patrick Jahn</cp:lastModifiedBy>
  <cp:revision>7</cp:revision>
  <dcterms:created xsi:type="dcterms:W3CDTF">2020-12-15T14:09:16Z</dcterms:created>
  <dcterms:modified xsi:type="dcterms:W3CDTF">2021-01-17T20:16:10Z</dcterms:modified>
</cp:coreProperties>
</file>