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3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9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9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2176" y="4994130"/>
            <a:ext cx="1999473" cy="42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Install</a:t>
            </a:r>
            <a:r>
              <a:rPr lang="de-DE" sz="1400" dirty="0" smtClean="0"/>
              <a:t> </a:t>
            </a:r>
            <a:r>
              <a:rPr lang="de-DE" sz="1400" dirty="0" smtClean="0"/>
              <a:t>VM</a:t>
            </a:r>
            <a:endParaRPr lang="de-DE" sz="1400" dirty="0" smtClean="0"/>
          </a:p>
        </p:txBody>
      </p:sp>
      <p:sp>
        <p:nvSpPr>
          <p:cNvPr id="8" name="Rechteck 7"/>
          <p:cNvSpPr/>
          <p:nvPr/>
        </p:nvSpPr>
        <p:spPr>
          <a:xfrm>
            <a:off x="7375491" y="3295859"/>
            <a:ext cx="4425570" cy="27934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openshift.local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8296" y="6252540"/>
            <a:ext cx="11522765" cy="4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VMware </a:t>
            </a:r>
            <a:r>
              <a:rPr lang="de-DE" dirty="0" err="1" smtClean="0"/>
              <a:t>vSphere</a:t>
            </a:r>
            <a:r>
              <a:rPr lang="de-DE" dirty="0" smtClean="0"/>
              <a:t>+ </a:t>
            </a:r>
            <a:r>
              <a:rPr lang="de-DE" dirty="0" err="1" smtClean="0"/>
              <a:t>vCenter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9051487" y="3706855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Master#1</a:t>
            </a:r>
          </a:p>
          <a:p>
            <a:r>
              <a:rPr lang="de-DE" sz="1400" dirty="0" smtClean="0"/>
              <a:t>11.11.11.121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9051487" y="4307879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Master#2</a:t>
            </a:r>
          </a:p>
          <a:p>
            <a:r>
              <a:rPr lang="de-DE" sz="1400" dirty="0" smtClean="0"/>
              <a:t>11.11.11.122</a:t>
            </a:r>
            <a:endParaRPr lang="de-DE" sz="1400" dirty="0"/>
          </a:p>
        </p:txBody>
      </p:sp>
      <p:sp>
        <p:nvSpPr>
          <p:cNvPr id="12" name="Rechteck 11"/>
          <p:cNvSpPr/>
          <p:nvPr/>
        </p:nvSpPr>
        <p:spPr>
          <a:xfrm>
            <a:off x="9051488" y="4908903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Master#3</a:t>
            </a:r>
          </a:p>
          <a:p>
            <a:r>
              <a:rPr lang="de-DE" sz="1400" dirty="0" smtClean="0"/>
              <a:t>11.11.11.123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372443" y="3702191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Worker#1</a:t>
            </a:r>
          </a:p>
          <a:p>
            <a:r>
              <a:rPr lang="de-DE" sz="1400" dirty="0" smtClean="0"/>
              <a:t>11.11.11.124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10372444" y="4303215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Worker#2</a:t>
            </a:r>
          </a:p>
          <a:p>
            <a:r>
              <a:rPr lang="de-DE" sz="1400" dirty="0" smtClean="0"/>
              <a:t>11.11.11.125</a:t>
            </a:r>
            <a:endParaRPr lang="de-DE" sz="1400" dirty="0"/>
          </a:p>
        </p:txBody>
      </p:sp>
      <p:sp>
        <p:nvSpPr>
          <p:cNvPr id="15" name="Rechteck 14"/>
          <p:cNvSpPr/>
          <p:nvPr/>
        </p:nvSpPr>
        <p:spPr>
          <a:xfrm>
            <a:off x="10372445" y="4904239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Worker#3</a:t>
            </a:r>
          </a:p>
          <a:p>
            <a:r>
              <a:rPr lang="de-DE" sz="1400" dirty="0" smtClean="0"/>
              <a:t>11.11.11.126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7611586" y="5586883"/>
            <a:ext cx="3929413" cy="379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Internal Network </a:t>
            </a:r>
            <a:r>
              <a:rPr lang="de-DE" sz="1400" dirty="0" smtClean="0"/>
              <a:t>11.11.11.0/24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452176" y="5586882"/>
            <a:ext cx="1999473" cy="379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External</a:t>
            </a:r>
            <a:r>
              <a:rPr lang="de-DE" sz="1200" dirty="0" smtClean="0"/>
              <a:t> Network 10.0.249.0/24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278296" y="2763297"/>
            <a:ext cx="2358887" cy="332600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52175" y="3001963"/>
            <a:ext cx="1999473" cy="10274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Router-VM</a:t>
            </a:r>
          </a:p>
          <a:p>
            <a:r>
              <a:rPr lang="de-DE" sz="1400" dirty="0" smtClean="0"/>
              <a:t>10.0.249.94/24</a:t>
            </a:r>
          </a:p>
          <a:p>
            <a:r>
              <a:rPr lang="de-DE" sz="1400" dirty="0" smtClean="0"/>
              <a:t>11.11.11.1/24</a:t>
            </a:r>
          </a:p>
          <a:p>
            <a:r>
              <a:rPr lang="de-DE" sz="1400" dirty="0" smtClean="0"/>
              <a:t>11.11.10.1/24</a:t>
            </a:r>
            <a:endParaRPr lang="de-DE" sz="1400" dirty="0"/>
          </a:p>
        </p:txBody>
      </p:sp>
      <p:sp>
        <p:nvSpPr>
          <p:cNvPr id="21" name="Rechteck 20"/>
          <p:cNvSpPr/>
          <p:nvPr/>
        </p:nvSpPr>
        <p:spPr>
          <a:xfrm>
            <a:off x="7611586" y="4303214"/>
            <a:ext cx="1287499" cy="5321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Bastion </a:t>
            </a:r>
            <a:r>
              <a:rPr lang="de-DE" sz="1400" dirty="0" smtClean="0"/>
              <a:t>Host</a:t>
            </a:r>
          </a:p>
          <a:p>
            <a:r>
              <a:rPr lang="de-DE" sz="1400" dirty="0" smtClean="0"/>
              <a:t>11.11.11.120</a:t>
            </a:r>
            <a:endParaRPr lang="de-DE" sz="1400" dirty="0"/>
          </a:p>
        </p:txBody>
      </p:sp>
      <p:sp>
        <p:nvSpPr>
          <p:cNvPr id="22" name="Rechteck 21"/>
          <p:cNvSpPr/>
          <p:nvPr/>
        </p:nvSpPr>
        <p:spPr>
          <a:xfrm>
            <a:off x="4906621" y="753895"/>
            <a:ext cx="1999473" cy="777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/>
              <a:t>Registry</a:t>
            </a:r>
          </a:p>
          <a:p>
            <a:r>
              <a:rPr lang="de-DE" sz="1100" dirty="0" smtClean="0"/>
              <a:t>11.11.10.10/24</a:t>
            </a:r>
            <a:endParaRPr lang="de-DE" sz="1100" dirty="0"/>
          </a:p>
          <a:p>
            <a:r>
              <a:rPr lang="de-DE" sz="1100" dirty="0" smtClean="0"/>
              <a:t>GW: 11.11.10.1</a:t>
            </a:r>
          </a:p>
          <a:p>
            <a:endParaRPr lang="de-DE" sz="1100" dirty="0" smtClean="0"/>
          </a:p>
        </p:txBody>
      </p:sp>
      <p:sp>
        <p:nvSpPr>
          <p:cNvPr id="23" name="Rechteck 22"/>
          <p:cNvSpPr/>
          <p:nvPr/>
        </p:nvSpPr>
        <p:spPr>
          <a:xfrm>
            <a:off x="7611587" y="4904239"/>
            <a:ext cx="1287499" cy="5194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Load-</a:t>
            </a:r>
            <a:r>
              <a:rPr lang="de-DE" sz="1400" dirty="0" err="1" smtClean="0"/>
              <a:t>Balancer</a:t>
            </a:r>
            <a:endParaRPr lang="de-DE" sz="1400" dirty="0" smtClean="0"/>
          </a:p>
          <a:p>
            <a:r>
              <a:rPr lang="de-DE" sz="1400" dirty="0" smtClean="0"/>
              <a:t>11.11.11.129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4749083" y="377950"/>
            <a:ext cx="2358887" cy="18025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registry.</a:t>
            </a:r>
            <a:r>
              <a:rPr lang="de-DE" dirty="0" err="1" smtClean="0">
                <a:solidFill>
                  <a:schemeClr val="tx1"/>
                </a:solidFill>
              </a:rPr>
              <a:t>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4906621" y="1654775"/>
            <a:ext cx="1999473" cy="3790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Internal </a:t>
            </a:r>
            <a:r>
              <a:rPr lang="de-DE" sz="1200" dirty="0" smtClean="0"/>
              <a:t>Network </a:t>
            </a:r>
            <a:r>
              <a:rPr lang="de-DE" sz="1200" dirty="0" err="1" smtClean="0"/>
              <a:t>for</a:t>
            </a:r>
            <a:r>
              <a:rPr lang="de-DE" sz="1200" dirty="0" smtClean="0"/>
              <a:t> Registry 11.11.10.0/24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50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29413"/>
              </p:ext>
            </p:extLst>
          </p:nvPr>
        </p:nvGraphicFramePr>
        <p:xfrm>
          <a:off x="223294" y="247394"/>
          <a:ext cx="11422747" cy="648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61">
                  <a:extLst>
                    <a:ext uri="{9D8B030D-6E8A-4147-A177-3AD203B41FA5}">
                      <a16:colId xmlns:a16="http://schemas.microsoft.com/office/drawing/2014/main" val="674962493"/>
                    </a:ext>
                  </a:extLst>
                </a:gridCol>
                <a:gridCol w="4066798">
                  <a:extLst>
                    <a:ext uri="{9D8B030D-6E8A-4147-A177-3AD203B41FA5}">
                      <a16:colId xmlns:a16="http://schemas.microsoft.com/office/drawing/2014/main" val="3488339607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2204301085"/>
                    </a:ext>
                  </a:extLst>
                </a:gridCol>
                <a:gridCol w="2873830">
                  <a:extLst>
                    <a:ext uri="{9D8B030D-6E8A-4147-A177-3AD203B41FA5}">
                      <a16:colId xmlns:a16="http://schemas.microsoft.com/office/drawing/2014/main" val="4098244152"/>
                    </a:ext>
                  </a:extLst>
                </a:gridCol>
              </a:tblGrid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Rolle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078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Install</a:t>
                      </a:r>
                      <a:r>
                        <a:rPr lang="de-DE" dirty="0" smtClean="0"/>
                        <a:t>-VM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install-vm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10.0.249.113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084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Router-VM zur Navigation zwischen den Netzwerken in </a:t>
                      </a:r>
                      <a:r>
                        <a:rPr lang="de-DE" dirty="0" err="1" smtClean="0"/>
                        <a:t>Vmware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10.0.249.2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6483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Registry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 zentrale</a:t>
                      </a:r>
                      <a:r>
                        <a:rPr lang="de-DE" baseline="0" dirty="0" smtClean="0"/>
                        <a:t> Image-Registry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ocpregistry01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3516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Load </a:t>
                      </a:r>
                      <a:r>
                        <a:rPr lang="de-DE" dirty="0" err="1" smtClean="0"/>
                        <a:t>Balancer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Load-</a:t>
                      </a:r>
                      <a:r>
                        <a:rPr lang="de-DE" dirty="0" err="1" smtClean="0"/>
                        <a:t>Balancer</a:t>
                      </a:r>
                      <a:r>
                        <a:rPr lang="de-DE" dirty="0" smtClean="0"/>
                        <a:t> vor dem </a:t>
                      </a:r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-Cluster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ocplb01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902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Bastion-Host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zentrale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OpenShift</a:t>
                      </a:r>
                      <a:r>
                        <a:rPr lang="de-DE" baseline="0" smtClean="0"/>
                        <a:t>-Installationsserver mit DNS, DHCP, PXE, TFTP, NFS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ocpbastion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2603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Master#01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Master-Node#01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ocpmaster01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306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Master#02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Master-Node#02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ocpmaster02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92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Master#03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Master-Node#03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ocpmaster03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981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Worker#01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Worker-Node#01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ocpworker01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91128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Worker#02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Worker-Node#02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ocpworker02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8396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Worker#03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Worker-Node#03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ocpworker03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00745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Bootstrap-Host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temporärer </a:t>
                      </a:r>
                      <a:r>
                        <a:rPr lang="de-DE" dirty="0" err="1" smtClean="0"/>
                        <a:t>Node</a:t>
                      </a:r>
                      <a:r>
                        <a:rPr lang="de-DE" dirty="0" smtClean="0"/>
                        <a:t> zum Installieren des Clusters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ocpbootstrap01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11.11.11.99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81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SVA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Jahn</dc:creator>
  <cp:lastModifiedBy>Patrick Jahn</cp:lastModifiedBy>
  <cp:revision>11</cp:revision>
  <dcterms:created xsi:type="dcterms:W3CDTF">2020-12-15T14:09:16Z</dcterms:created>
  <dcterms:modified xsi:type="dcterms:W3CDTF">2021-01-22T19:17:03Z</dcterms:modified>
</cp:coreProperties>
</file>