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08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BFDC0-72CF-4F89-88CC-5D8A549643C9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E5EA-E2F6-4B8F-87CB-70FF752593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E5EA-E2F6-4B8F-87CB-70FF752593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5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install-vm</a:t>
            </a:r>
            <a:r>
              <a:rPr lang="de-DE" dirty="0"/>
              <a:t> Rocky-Linux 8.9 &amp;&amp;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„Quick Start“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Readme-File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playbooks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. </a:t>
            </a:r>
            <a:r>
              <a:rPr lang="en-US" dirty="0">
                <a:effectLst/>
              </a:rPr>
              <a:t>(Router, Load-Balancer, Registry, Bootstrap, Master, Worker)</a:t>
            </a:r>
          </a:p>
          <a:p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install-vm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terraform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vm</a:t>
            </a:r>
            <a:r>
              <a:rPr lang="de-DE" dirty="0"/>
              <a:t>-template (</a:t>
            </a:r>
            <a:r>
              <a:rPr lang="de-DE" b="0" i="0" dirty="0">
                <a:effectLst/>
                <a:highlight>
                  <a:srgbClr val="FAFAFA"/>
                </a:highlight>
                <a:latin typeface="Metropolis"/>
              </a:rPr>
              <a:t>rocky89-for-automated-openshift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router-vm</a:t>
            </a:r>
            <a:r>
              <a:rPr lang="de-DE" dirty="0"/>
              <a:t> and </a:t>
            </a:r>
            <a:r>
              <a:rPr lang="de-DE" dirty="0" err="1"/>
              <a:t>configures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3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install-vm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terraform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vm</a:t>
            </a:r>
            <a:r>
              <a:rPr lang="de-DE" dirty="0"/>
              <a:t>-template (</a:t>
            </a:r>
            <a:r>
              <a:rPr lang="de-DE" b="0" i="0" dirty="0">
                <a:effectLst/>
                <a:highlight>
                  <a:srgbClr val="FAFAFA"/>
                </a:highlight>
                <a:latin typeface="Metropolis"/>
              </a:rPr>
              <a:t>rocky89-for-automated-openshift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artifactory-vm</a:t>
            </a:r>
            <a:r>
              <a:rPr lang="de-DE" dirty="0"/>
              <a:t> and </a:t>
            </a:r>
            <a:r>
              <a:rPr lang="de-DE" dirty="0" err="1"/>
              <a:t>configures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E5EA-E2F6-4B8F-87CB-70FF752593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96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2176" y="4994130"/>
            <a:ext cx="1999473" cy="4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Install</a:t>
            </a:r>
            <a:r>
              <a:rPr lang="de-DE" sz="1050" dirty="0"/>
              <a:t> VM</a:t>
            </a:r>
          </a:p>
          <a:p>
            <a:pPr algn="ctr"/>
            <a:r>
              <a:rPr lang="de-DE" sz="1050" dirty="0"/>
              <a:t>10.0.249.113</a:t>
            </a:r>
          </a:p>
        </p:txBody>
      </p:sp>
      <p:sp>
        <p:nvSpPr>
          <p:cNvPr id="8" name="Rechteck 7"/>
          <p:cNvSpPr/>
          <p:nvPr/>
        </p:nvSpPr>
        <p:spPr>
          <a:xfrm>
            <a:off x="7375491" y="3295859"/>
            <a:ext cx="4425570" cy="2793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openshift.local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296" y="6252540"/>
            <a:ext cx="11522765" cy="4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VMware </a:t>
            </a:r>
            <a:r>
              <a:rPr lang="de-DE" dirty="0" err="1"/>
              <a:t>vSphere</a:t>
            </a:r>
            <a:r>
              <a:rPr lang="de-DE" dirty="0"/>
              <a:t>+ </a:t>
            </a:r>
            <a:r>
              <a:rPr lang="de-DE" dirty="0" err="1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051487" y="3706855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Master#1</a:t>
            </a:r>
          </a:p>
          <a:p>
            <a:r>
              <a:rPr lang="de-DE" sz="1400" dirty="0"/>
              <a:t>172.16.1.121</a:t>
            </a:r>
          </a:p>
        </p:txBody>
      </p:sp>
      <p:sp>
        <p:nvSpPr>
          <p:cNvPr id="11" name="Rechteck 10"/>
          <p:cNvSpPr/>
          <p:nvPr/>
        </p:nvSpPr>
        <p:spPr>
          <a:xfrm>
            <a:off x="9051487" y="4307879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Master#2</a:t>
            </a:r>
          </a:p>
          <a:p>
            <a:r>
              <a:rPr lang="de-DE" sz="1400" dirty="0"/>
              <a:t>172.16.1.122</a:t>
            </a:r>
          </a:p>
        </p:txBody>
      </p:sp>
      <p:sp>
        <p:nvSpPr>
          <p:cNvPr id="12" name="Rechteck 11"/>
          <p:cNvSpPr/>
          <p:nvPr/>
        </p:nvSpPr>
        <p:spPr>
          <a:xfrm>
            <a:off x="9051488" y="4908903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Master#3</a:t>
            </a:r>
          </a:p>
          <a:p>
            <a:r>
              <a:rPr lang="de-DE" sz="1400" dirty="0"/>
              <a:t>172.16.1.123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72443" y="3702191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Worker#1</a:t>
            </a:r>
          </a:p>
          <a:p>
            <a:r>
              <a:rPr lang="de-DE" sz="1400" dirty="0"/>
              <a:t>172.16.1.124</a:t>
            </a:r>
          </a:p>
        </p:txBody>
      </p:sp>
      <p:sp>
        <p:nvSpPr>
          <p:cNvPr id="14" name="Rechteck 13"/>
          <p:cNvSpPr/>
          <p:nvPr/>
        </p:nvSpPr>
        <p:spPr>
          <a:xfrm>
            <a:off x="10372444" y="4303215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Worker#2</a:t>
            </a:r>
          </a:p>
          <a:p>
            <a:r>
              <a:rPr lang="de-DE" sz="1400" dirty="0"/>
              <a:t>172.16.1.125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372445" y="4904239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Worker#3</a:t>
            </a:r>
          </a:p>
          <a:p>
            <a:r>
              <a:rPr lang="de-DE" sz="1400" dirty="0"/>
              <a:t>172.16.1.126</a:t>
            </a:r>
          </a:p>
        </p:txBody>
      </p:sp>
      <p:sp>
        <p:nvSpPr>
          <p:cNvPr id="16" name="Rechteck 15"/>
          <p:cNvSpPr/>
          <p:nvPr/>
        </p:nvSpPr>
        <p:spPr>
          <a:xfrm>
            <a:off x="7611586" y="5586883"/>
            <a:ext cx="3929413" cy="37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Internal Network 172.16.1.0/24</a:t>
            </a:r>
          </a:p>
        </p:txBody>
      </p:sp>
      <p:sp>
        <p:nvSpPr>
          <p:cNvPr id="17" name="Rechteck 16"/>
          <p:cNvSpPr/>
          <p:nvPr/>
        </p:nvSpPr>
        <p:spPr>
          <a:xfrm>
            <a:off x="452176" y="5586882"/>
            <a:ext cx="1999473" cy="379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External</a:t>
            </a:r>
            <a:r>
              <a:rPr lang="de-DE" sz="1200" dirty="0"/>
              <a:t> Network 10.0.249.0/24</a:t>
            </a:r>
          </a:p>
        </p:txBody>
      </p:sp>
      <p:sp>
        <p:nvSpPr>
          <p:cNvPr id="18" name="Rechteck 17"/>
          <p:cNvSpPr/>
          <p:nvPr/>
        </p:nvSpPr>
        <p:spPr>
          <a:xfrm>
            <a:off x="278296" y="2763297"/>
            <a:ext cx="2358887" cy="332600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2175" y="3001963"/>
            <a:ext cx="1999473" cy="10274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Router-VM</a:t>
            </a:r>
          </a:p>
          <a:p>
            <a:r>
              <a:rPr lang="de-DE" sz="1400" dirty="0"/>
              <a:t>10.0.249.2/24</a:t>
            </a:r>
          </a:p>
          <a:p>
            <a:r>
              <a:rPr lang="de-DE" sz="1400" dirty="0"/>
              <a:t>172.16.1.1/24</a:t>
            </a:r>
          </a:p>
        </p:txBody>
      </p:sp>
      <p:sp>
        <p:nvSpPr>
          <p:cNvPr id="21" name="Rechteck 20"/>
          <p:cNvSpPr/>
          <p:nvPr/>
        </p:nvSpPr>
        <p:spPr>
          <a:xfrm>
            <a:off x="7611586" y="4303214"/>
            <a:ext cx="1287499" cy="532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Bastion Host</a:t>
            </a:r>
          </a:p>
          <a:p>
            <a:r>
              <a:rPr lang="de-DE" sz="1400" dirty="0"/>
              <a:t>172.16.1.120</a:t>
            </a:r>
          </a:p>
        </p:txBody>
      </p:sp>
      <p:sp>
        <p:nvSpPr>
          <p:cNvPr id="22" name="Rechteck 21"/>
          <p:cNvSpPr/>
          <p:nvPr/>
        </p:nvSpPr>
        <p:spPr>
          <a:xfrm>
            <a:off x="7533029" y="886371"/>
            <a:ext cx="1999473" cy="777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/>
              <a:t>Registry</a:t>
            </a:r>
          </a:p>
          <a:p>
            <a:r>
              <a:rPr lang="de-DE" sz="1100" dirty="0"/>
              <a:t>11.11.10.10/24</a:t>
            </a:r>
          </a:p>
          <a:p>
            <a:r>
              <a:rPr lang="de-DE" sz="1100" dirty="0"/>
              <a:t>GW: 11.11.10.1</a:t>
            </a:r>
          </a:p>
          <a:p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7611587" y="4904239"/>
            <a:ext cx="1287499" cy="5194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Load-</a:t>
            </a:r>
            <a:r>
              <a:rPr lang="de-DE" sz="1400" dirty="0" err="1"/>
              <a:t>Balancer</a:t>
            </a:r>
            <a:endParaRPr lang="de-DE" sz="1400" dirty="0"/>
          </a:p>
          <a:p>
            <a:r>
              <a:rPr lang="de-DE" sz="1400" dirty="0"/>
              <a:t>172.16.1.129</a:t>
            </a:r>
          </a:p>
        </p:txBody>
      </p:sp>
      <p:sp>
        <p:nvSpPr>
          <p:cNvPr id="24" name="Rechteck 23"/>
          <p:cNvSpPr/>
          <p:nvPr/>
        </p:nvSpPr>
        <p:spPr>
          <a:xfrm>
            <a:off x="7375491" y="510426"/>
            <a:ext cx="2358887" cy="1802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registry.local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533029" y="1787251"/>
            <a:ext cx="1999473" cy="3790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Internal Network </a:t>
            </a:r>
            <a:r>
              <a:rPr lang="de-DE" sz="1200" dirty="0" err="1"/>
              <a:t>for</a:t>
            </a:r>
            <a:r>
              <a:rPr lang="de-DE" sz="1200" dirty="0"/>
              <a:t> Registry 11.11.10.0/24</a:t>
            </a:r>
          </a:p>
        </p:txBody>
      </p:sp>
      <p:sp>
        <p:nvSpPr>
          <p:cNvPr id="20" name="Rechteck 19"/>
          <p:cNvSpPr/>
          <p:nvPr/>
        </p:nvSpPr>
        <p:spPr>
          <a:xfrm>
            <a:off x="452174" y="213560"/>
            <a:ext cx="1999473" cy="10274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Fritz-Box (Internet)</a:t>
            </a:r>
          </a:p>
          <a:p>
            <a:r>
              <a:rPr lang="de-DE" sz="1400" dirty="0"/>
              <a:t>10.0.249.1/24</a:t>
            </a:r>
          </a:p>
        </p:txBody>
      </p:sp>
      <p:cxnSp>
        <p:nvCxnSpPr>
          <p:cNvPr id="3" name="Gewinkelter Verbinder 2"/>
          <p:cNvCxnSpPr>
            <a:stCxn id="19" idx="0"/>
            <a:endCxn id="20" idx="2"/>
          </p:cNvCxnSpPr>
          <p:nvPr/>
        </p:nvCxnSpPr>
        <p:spPr>
          <a:xfrm rot="16200000" flipV="1">
            <a:off x="571424" y="2121474"/>
            <a:ext cx="176097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19" idx="3"/>
            <a:endCxn id="25" idx="1"/>
          </p:cNvCxnSpPr>
          <p:nvPr/>
        </p:nvCxnSpPr>
        <p:spPr>
          <a:xfrm flipV="1">
            <a:off x="2451648" y="1976791"/>
            <a:ext cx="5081381" cy="1538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r Verbinder 26"/>
          <p:cNvCxnSpPr>
            <a:stCxn id="19" idx="3"/>
            <a:endCxn id="16" idx="1"/>
          </p:cNvCxnSpPr>
          <p:nvPr/>
        </p:nvCxnSpPr>
        <p:spPr>
          <a:xfrm>
            <a:off x="2451648" y="3515676"/>
            <a:ext cx="5159938" cy="2260747"/>
          </a:xfrm>
          <a:prstGeom prst="bentConnector3">
            <a:avLst>
              <a:gd name="adj1" fmla="val 67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4" idx="0"/>
            <a:endCxn id="19" idx="2"/>
          </p:cNvCxnSpPr>
          <p:nvPr/>
        </p:nvCxnSpPr>
        <p:spPr>
          <a:xfrm rot="16200000" flipV="1">
            <a:off x="969543" y="4511759"/>
            <a:ext cx="96474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2176" y="4994130"/>
            <a:ext cx="1999473" cy="4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Install</a:t>
            </a:r>
            <a:r>
              <a:rPr lang="de-DE" sz="1050" dirty="0"/>
              <a:t> VM</a:t>
            </a:r>
          </a:p>
          <a:p>
            <a:pPr algn="ctr"/>
            <a:r>
              <a:rPr lang="de-DE" sz="1050" dirty="0"/>
              <a:t>10.0.249.113</a:t>
            </a:r>
          </a:p>
        </p:txBody>
      </p:sp>
      <p:sp>
        <p:nvSpPr>
          <p:cNvPr id="8" name="Rechteck 7"/>
          <p:cNvSpPr/>
          <p:nvPr/>
        </p:nvSpPr>
        <p:spPr>
          <a:xfrm>
            <a:off x="7375491" y="3295859"/>
            <a:ext cx="4425570" cy="2793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openshift.local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296" y="6252540"/>
            <a:ext cx="11522765" cy="4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VMware </a:t>
            </a:r>
            <a:r>
              <a:rPr lang="de-DE" dirty="0" err="1"/>
              <a:t>vSphere</a:t>
            </a:r>
            <a:r>
              <a:rPr lang="de-DE" dirty="0"/>
              <a:t>+ </a:t>
            </a:r>
            <a:r>
              <a:rPr lang="de-DE" dirty="0" err="1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051487" y="3706855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Master#1</a:t>
            </a:r>
          </a:p>
          <a:p>
            <a:r>
              <a:rPr lang="de-DE" sz="1400" dirty="0"/>
              <a:t>172.16.1.121</a:t>
            </a:r>
          </a:p>
        </p:txBody>
      </p:sp>
      <p:sp>
        <p:nvSpPr>
          <p:cNvPr id="11" name="Rechteck 10"/>
          <p:cNvSpPr/>
          <p:nvPr/>
        </p:nvSpPr>
        <p:spPr>
          <a:xfrm>
            <a:off x="9051487" y="4307879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Master#2</a:t>
            </a:r>
          </a:p>
          <a:p>
            <a:r>
              <a:rPr lang="de-DE" sz="1400" dirty="0"/>
              <a:t>172.16.1.122</a:t>
            </a:r>
          </a:p>
        </p:txBody>
      </p:sp>
      <p:sp>
        <p:nvSpPr>
          <p:cNvPr id="12" name="Rechteck 11"/>
          <p:cNvSpPr/>
          <p:nvPr/>
        </p:nvSpPr>
        <p:spPr>
          <a:xfrm>
            <a:off x="9051488" y="4908903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Master#3</a:t>
            </a:r>
          </a:p>
          <a:p>
            <a:r>
              <a:rPr lang="de-DE" sz="1400" dirty="0"/>
              <a:t>172.16.1.123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72443" y="3702191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Worker#1</a:t>
            </a:r>
          </a:p>
          <a:p>
            <a:r>
              <a:rPr lang="de-DE" sz="1400" dirty="0"/>
              <a:t>172.16.1.124</a:t>
            </a:r>
          </a:p>
        </p:txBody>
      </p:sp>
      <p:sp>
        <p:nvSpPr>
          <p:cNvPr id="14" name="Rechteck 13"/>
          <p:cNvSpPr/>
          <p:nvPr/>
        </p:nvSpPr>
        <p:spPr>
          <a:xfrm>
            <a:off x="10372444" y="4303215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Worker#2</a:t>
            </a:r>
          </a:p>
          <a:p>
            <a:r>
              <a:rPr lang="de-DE" sz="1400" dirty="0"/>
              <a:t>172.16.1.125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372445" y="4904239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Worker#3</a:t>
            </a:r>
          </a:p>
          <a:p>
            <a:r>
              <a:rPr lang="de-DE" sz="1400" dirty="0"/>
              <a:t>172.16.1.126</a:t>
            </a:r>
          </a:p>
        </p:txBody>
      </p:sp>
      <p:sp>
        <p:nvSpPr>
          <p:cNvPr id="16" name="Rechteck 15"/>
          <p:cNvSpPr/>
          <p:nvPr/>
        </p:nvSpPr>
        <p:spPr>
          <a:xfrm>
            <a:off x="7611586" y="5586883"/>
            <a:ext cx="3929413" cy="37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Internal Network 172.16.1.0/24</a:t>
            </a:r>
          </a:p>
        </p:txBody>
      </p:sp>
      <p:sp>
        <p:nvSpPr>
          <p:cNvPr id="18" name="Rechteck 17"/>
          <p:cNvSpPr/>
          <p:nvPr/>
        </p:nvSpPr>
        <p:spPr>
          <a:xfrm>
            <a:off x="278296" y="2763297"/>
            <a:ext cx="2358887" cy="332600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2175" y="3001963"/>
            <a:ext cx="1999473" cy="10274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Router-VM</a:t>
            </a:r>
          </a:p>
          <a:p>
            <a:r>
              <a:rPr lang="de-DE" sz="1400" dirty="0"/>
              <a:t>10.0.249.2/24</a:t>
            </a:r>
          </a:p>
          <a:p>
            <a:r>
              <a:rPr lang="de-DE" sz="1400" dirty="0"/>
              <a:t>172.16.1.1/24</a:t>
            </a:r>
          </a:p>
        </p:txBody>
      </p:sp>
      <p:sp>
        <p:nvSpPr>
          <p:cNvPr id="21" name="Rechteck 20"/>
          <p:cNvSpPr/>
          <p:nvPr/>
        </p:nvSpPr>
        <p:spPr>
          <a:xfrm>
            <a:off x="7611586" y="4303214"/>
            <a:ext cx="1287499" cy="532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Bastion Host</a:t>
            </a:r>
          </a:p>
          <a:p>
            <a:r>
              <a:rPr lang="de-DE" sz="1400" dirty="0"/>
              <a:t>172.16.1.120</a:t>
            </a:r>
          </a:p>
        </p:txBody>
      </p:sp>
      <p:sp>
        <p:nvSpPr>
          <p:cNvPr id="22" name="Rechteck 21"/>
          <p:cNvSpPr/>
          <p:nvPr/>
        </p:nvSpPr>
        <p:spPr>
          <a:xfrm>
            <a:off x="7533029" y="886371"/>
            <a:ext cx="1999473" cy="777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/>
              <a:t>Registry</a:t>
            </a:r>
          </a:p>
          <a:p>
            <a:r>
              <a:rPr lang="de-DE" sz="1100" dirty="0"/>
              <a:t>11.11.10.10/24</a:t>
            </a:r>
          </a:p>
          <a:p>
            <a:r>
              <a:rPr lang="de-DE" sz="1100" dirty="0"/>
              <a:t>GW: 11.11.10.1</a:t>
            </a:r>
          </a:p>
          <a:p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7611587" y="4904239"/>
            <a:ext cx="1287499" cy="5194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Load-</a:t>
            </a:r>
            <a:r>
              <a:rPr lang="de-DE" sz="1400" dirty="0" err="1"/>
              <a:t>Balancer</a:t>
            </a:r>
            <a:endParaRPr lang="de-DE" sz="1400" dirty="0"/>
          </a:p>
          <a:p>
            <a:r>
              <a:rPr lang="de-DE" sz="1400" dirty="0"/>
              <a:t>172.16.1.129</a:t>
            </a:r>
          </a:p>
        </p:txBody>
      </p:sp>
      <p:sp>
        <p:nvSpPr>
          <p:cNvPr id="24" name="Rechteck 23"/>
          <p:cNvSpPr/>
          <p:nvPr/>
        </p:nvSpPr>
        <p:spPr>
          <a:xfrm>
            <a:off x="7375491" y="510426"/>
            <a:ext cx="2358887" cy="1802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registry.local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533029" y="1787251"/>
            <a:ext cx="1999473" cy="3790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Internal Network </a:t>
            </a:r>
            <a:r>
              <a:rPr lang="de-DE" sz="1200" dirty="0" err="1"/>
              <a:t>for</a:t>
            </a:r>
            <a:r>
              <a:rPr lang="de-DE" sz="1200" dirty="0"/>
              <a:t> Registry 11.11.10.0/24</a:t>
            </a:r>
          </a:p>
        </p:txBody>
      </p:sp>
      <p:sp>
        <p:nvSpPr>
          <p:cNvPr id="20" name="Rechteck 19"/>
          <p:cNvSpPr/>
          <p:nvPr/>
        </p:nvSpPr>
        <p:spPr>
          <a:xfrm>
            <a:off x="452174" y="213560"/>
            <a:ext cx="1999473" cy="10274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Fritz-Box (Internet)</a:t>
            </a:r>
          </a:p>
          <a:p>
            <a:r>
              <a:rPr lang="de-DE" sz="1400" dirty="0"/>
              <a:t>10.0.249.1/24</a:t>
            </a:r>
          </a:p>
        </p:txBody>
      </p:sp>
      <p:cxnSp>
        <p:nvCxnSpPr>
          <p:cNvPr id="3" name="Gewinkelter Verbinder 2"/>
          <p:cNvCxnSpPr>
            <a:stCxn id="19" idx="0"/>
            <a:endCxn id="20" idx="2"/>
          </p:cNvCxnSpPr>
          <p:nvPr/>
        </p:nvCxnSpPr>
        <p:spPr>
          <a:xfrm rot="16200000" flipV="1">
            <a:off x="571424" y="2121474"/>
            <a:ext cx="176097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C1B3278C-5C3B-A685-93A1-A081C4F1F145}"/>
              </a:ext>
            </a:extLst>
          </p:cNvPr>
          <p:cNvSpPr txBox="1"/>
          <p:nvPr/>
        </p:nvSpPr>
        <p:spPr>
          <a:xfrm>
            <a:off x="3985404" y="362309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Workflow</a:t>
            </a:r>
          </a:p>
        </p:txBody>
      </p:sp>
      <p:sp>
        <p:nvSpPr>
          <p:cNvPr id="5" name="Stern: 10 Zacken 4">
            <a:extLst>
              <a:ext uri="{FF2B5EF4-FFF2-40B4-BE49-F238E27FC236}">
                <a16:creationId xmlns:a16="http://schemas.microsoft.com/office/drawing/2014/main" id="{CE7B6160-3D79-2C95-B1E0-5C2E84F3566F}"/>
              </a:ext>
            </a:extLst>
          </p:cNvPr>
          <p:cNvSpPr/>
          <p:nvPr/>
        </p:nvSpPr>
        <p:spPr>
          <a:xfrm>
            <a:off x="554557" y="4830889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ED1D373-C52A-AA51-7617-2C710DA7C8D6}"/>
              </a:ext>
            </a:extLst>
          </p:cNvPr>
          <p:cNvCxnSpPr>
            <a:stCxn id="4" idx="0"/>
            <a:endCxn id="19" idx="2"/>
          </p:cNvCxnSpPr>
          <p:nvPr/>
        </p:nvCxnSpPr>
        <p:spPr>
          <a:xfrm rot="16200000" flipV="1">
            <a:off x="969543" y="4511759"/>
            <a:ext cx="96474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46A706C-5745-8255-82DC-792C594FE038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451649" y="1411697"/>
            <a:ext cx="4923842" cy="3797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ern: 10 Zacken 5">
            <a:extLst>
              <a:ext uri="{FF2B5EF4-FFF2-40B4-BE49-F238E27FC236}">
                <a16:creationId xmlns:a16="http://schemas.microsoft.com/office/drawing/2014/main" id="{9109373C-E67A-3A3F-A008-023C54E68EED}"/>
              </a:ext>
            </a:extLst>
          </p:cNvPr>
          <p:cNvSpPr/>
          <p:nvPr/>
        </p:nvSpPr>
        <p:spPr>
          <a:xfrm>
            <a:off x="1347829" y="4334199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7" name="Stern: 10 Zacken 6">
            <a:extLst>
              <a:ext uri="{FF2B5EF4-FFF2-40B4-BE49-F238E27FC236}">
                <a16:creationId xmlns:a16="http://schemas.microsoft.com/office/drawing/2014/main" id="{9DA948C5-EA93-E6E5-9BBB-D91AB9160EA8}"/>
              </a:ext>
            </a:extLst>
          </p:cNvPr>
          <p:cNvSpPr/>
          <p:nvPr/>
        </p:nvSpPr>
        <p:spPr>
          <a:xfrm>
            <a:off x="5544220" y="1246342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C78907-D478-987F-19E7-E0E5AD85FE0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51649" y="4692580"/>
            <a:ext cx="4923842" cy="51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tern: 10 Zacken 27">
            <a:extLst>
              <a:ext uri="{FF2B5EF4-FFF2-40B4-BE49-F238E27FC236}">
                <a16:creationId xmlns:a16="http://schemas.microsoft.com/office/drawing/2014/main" id="{24F70FAF-42D8-3607-88B3-951E373F17C7}"/>
              </a:ext>
            </a:extLst>
          </p:cNvPr>
          <p:cNvSpPr/>
          <p:nvPr/>
        </p:nvSpPr>
        <p:spPr>
          <a:xfrm>
            <a:off x="5940726" y="4533595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4</a:t>
            </a:r>
          </a:p>
        </p:txBody>
      </p:sp>
      <p:sp>
        <p:nvSpPr>
          <p:cNvPr id="29" name="Stern: 10 Zacken 28">
            <a:extLst>
              <a:ext uri="{FF2B5EF4-FFF2-40B4-BE49-F238E27FC236}">
                <a16:creationId xmlns:a16="http://schemas.microsoft.com/office/drawing/2014/main" id="{33E62D92-95D1-E23B-AC70-7740A0A68061}"/>
              </a:ext>
            </a:extLst>
          </p:cNvPr>
          <p:cNvSpPr/>
          <p:nvPr/>
        </p:nvSpPr>
        <p:spPr>
          <a:xfrm>
            <a:off x="11008378" y="784898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sp>
        <p:nvSpPr>
          <p:cNvPr id="30" name="Stern: 10 Zacken 29">
            <a:extLst>
              <a:ext uri="{FF2B5EF4-FFF2-40B4-BE49-F238E27FC236}">
                <a16:creationId xmlns:a16="http://schemas.microsoft.com/office/drawing/2014/main" id="{F3E27153-2178-22BB-A8CF-C15426D39702}"/>
              </a:ext>
            </a:extLst>
          </p:cNvPr>
          <p:cNvSpPr/>
          <p:nvPr/>
        </p:nvSpPr>
        <p:spPr>
          <a:xfrm>
            <a:off x="11160778" y="937298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sp>
        <p:nvSpPr>
          <p:cNvPr id="32" name="Stern: 10 Zacken 31">
            <a:extLst>
              <a:ext uri="{FF2B5EF4-FFF2-40B4-BE49-F238E27FC236}">
                <a16:creationId xmlns:a16="http://schemas.microsoft.com/office/drawing/2014/main" id="{0E13F129-833A-74AA-250C-D8F2B21F1F83}"/>
              </a:ext>
            </a:extLst>
          </p:cNvPr>
          <p:cNvSpPr/>
          <p:nvPr/>
        </p:nvSpPr>
        <p:spPr>
          <a:xfrm>
            <a:off x="11313178" y="1089698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sp>
        <p:nvSpPr>
          <p:cNvPr id="33" name="Stern: 10 Zacken 32">
            <a:extLst>
              <a:ext uri="{FF2B5EF4-FFF2-40B4-BE49-F238E27FC236}">
                <a16:creationId xmlns:a16="http://schemas.microsoft.com/office/drawing/2014/main" id="{7E1E04FE-0728-B4AB-DF24-BFCE48AEB392}"/>
              </a:ext>
            </a:extLst>
          </p:cNvPr>
          <p:cNvSpPr/>
          <p:nvPr/>
        </p:nvSpPr>
        <p:spPr>
          <a:xfrm>
            <a:off x="11465578" y="1242098"/>
            <a:ext cx="310547" cy="355120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05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99104"/>
              </p:ext>
            </p:extLst>
          </p:nvPr>
        </p:nvGraphicFramePr>
        <p:xfrm>
          <a:off x="223294" y="247394"/>
          <a:ext cx="11422747" cy="648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61">
                  <a:extLst>
                    <a:ext uri="{9D8B030D-6E8A-4147-A177-3AD203B41FA5}">
                      <a16:colId xmlns:a16="http://schemas.microsoft.com/office/drawing/2014/main" val="674962493"/>
                    </a:ext>
                  </a:extLst>
                </a:gridCol>
                <a:gridCol w="4066798">
                  <a:extLst>
                    <a:ext uri="{9D8B030D-6E8A-4147-A177-3AD203B41FA5}">
                      <a16:colId xmlns:a16="http://schemas.microsoft.com/office/drawing/2014/main" val="3488339607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2204301085"/>
                    </a:ext>
                  </a:extLst>
                </a:gridCol>
                <a:gridCol w="2873830">
                  <a:extLst>
                    <a:ext uri="{9D8B030D-6E8A-4147-A177-3AD203B41FA5}">
                      <a16:colId xmlns:a16="http://schemas.microsoft.com/office/drawing/2014/main" val="4098244152"/>
                    </a:ext>
                  </a:extLst>
                </a:gridCol>
              </a:tblGrid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078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err="1"/>
                        <a:t>Install</a:t>
                      </a:r>
                      <a:r>
                        <a:rPr lang="de-DE" dirty="0"/>
                        <a:t>-VM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install-vm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10.0.249.160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084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Router-VM zur Navigation zwischen den Netzwerken in </a:t>
                      </a:r>
                      <a:r>
                        <a:rPr lang="de-DE" dirty="0" err="1"/>
                        <a:t>Vmware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</a:t>
                      </a:r>
                      <a:br>
                        <a:rPr lang="de-DE" dirty="0"/>
                      </a:br>
                      <a:r>
                        <a:rPr lang="de-DE" dirty="0"/>
                        <a:t>10.0.249.2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6483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zentrale</a:t>
                      </a:r>
                      <a:r>
                        <a:rPr lang="de-DE" baseline="0" dirty="0"/>
                        <a:t> Image-Registry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ocpregistry01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3516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Load </a:t>
                      </a:r>
                      <a:r>
                        <a:rPr lang="de-DE" dirty="0" err="1"/>
                        <a:t>Balancer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Load-</a:t>
                      </a:r>
                      <a:r>
                        <a:rPr lang="de-DE" dirty="0" err="1"/>
                        <a:t>Balancer</a:t>
                      </a:r>
                      <a:r>
                        <a:rPr lang="de-DE" dirty="0"/>
                        <a:t> vor dem </a:t>
                      </a:r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-Cluster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ocplb01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02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Bastion-Host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zentrale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OpenShift</a:t>
                      </a:r>
                      <a:r>
                        <a:rPr lang="de-DE" baseline="0"/>
                        <a:t>-Installationsserver mit DNS, DHCP, PXE, TFTP, NFS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ocpbastion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2603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Master#01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306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Master#02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92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Master#03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981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128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8396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00745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Bootstrap-Host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temporärer </a:t>
                      </a:r>
                      <a:r>
                        <a:rPr lang="de-DE" dirty="0" err="1"/>
                        <a:t>Node</a:t>
                      </a:r>
                      <a:r>
                        <a:rPr lang="de-DE" dirty="0"/>
                        <a:t> zum Installieren des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ocpbootstrap01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172.16.1.99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129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Metropolis</vt:lpstr>
      <vt:lpstr>Office</vt:lpstr>
      <vt:lpstr>PowerPoint-Präsentation</vt:lpstr>
      <vt:lpstr>PowerPoint-Präsentation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17</cp:revision>
  <dcterms:created xsi:type="dcterms:W3CDTF">2020-12-15T14:09:16Z</dcterms:created>
  <dcterms:modified xsi:type="dcterms:W3CDTF">2024-10-07T05:09:47Z</dcterms:modified>
</cp:coreProperties>
</file>