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17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F4B1-1934-4AA4-ABCF-A2CEE1AB0472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271E-FC7F-484E-A9DD-949736FB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4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F4B1-1934-4AA4-ABCF-A2CEE1AB0472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271E-FC7F-484E-A9DD-949736FB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4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F4B1-1934-4AA4-ABCF-A2CEE1AB0472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271E-FC7F-484E-A9DD-949736FB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0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F4B1-1934-4AA4-ABCF-A2CEE1AB0472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271E-FC7F-484E-A9DD-949736FB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F4B1-1934-4AA4-ABCF-A2CEE1AB0472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271E-FC7F-484E-A9DD-949736FB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F4B1-1934-4AA4-ABCF-A2CEE1AB0472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271E-FC7F-484E-A9DD-949736FB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6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F4B1-1934-4AA4-ABCF-A2CEE1AB0472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271E-FC7F-484E-A9DD-949736FB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4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F4B1-1934-4AA4-ABCF-A2CEE1AB0472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271E-FC7F-484E-A9DD-949736FB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4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F4B1-1934-4AA4-ABCF-A2CEE1AB0472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271E-FC7F-484E-A9DD-949736FB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F4B1-1934-4AA4-ABCF-A2CEE1AB0472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271E-FC7F-484E-A9DD-949736FB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4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F4B1-1934-4AA4-ABCF-A2CEE1AB0472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271E-FC7F-484E-A9DD-949736FB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5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1F4B1-1934-4AA4-ABCF-A2CEE1AB0472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B271E-FC7F-484E-A9DD-949736FB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5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369451-2ECD-41A9-B992-6CF5FB4B0E4F}"/>
              </a:ext>
            </a:extLst>
          </p:cNvPr>
          <p:cNvSpPr txBox="1"/>
          <p:nvPr/>
        </p:nvSpPr>
        <p:spPr>
          <a:xfrm>
            <a:off x="1184263" y="9364004"/>
            <a:ext cx="448947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GIAN LORENZO BERNINI</a:t>
            </a:r>
            <a:endParaRPr lang="en-US" sz="2800" b="1" dirty="0"/>
          </a:p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CHAIR OF SAINT PETER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DEFC3-FE28-49F5-A8F6-CF17A58349DB}"/>
              </a:ext>
            </a:extLst>
          </p:cNvPr>
          <p:cNvSpPr txBox="1"/>
          <p:nvPr/>
        </p:nvSpPr>
        <p:spPr>
          <a:xfrm>
            <a:off x="2117034" y="11444693"/>
            <a:ext cx="262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Patricia Hector Hernandez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08FFAA-375C-4DB8-9710-B52790F20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74" y="829338"/>
            <a:ext cx="5267251" cy="790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Patricia.Hector001</dc:creator>
  <cp:lastModifiedBy>Patricia.Hector001</cp:lastModifiedBy>
  <cp:revision>2</cp:revision>
  <dcterms:created xsi:type="dcterms:W3CDTF">2018-11-02T23:13:56Z</dcterms:created>
  <dcterms:modified xsi:type="dcterms:W3CDTF">2018-11-02T23:25:31Z</dcterms:modified>
</cp:coreProperties>
</file>