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73EC-E093-47D8-9CAA-8D672073BB27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B9347-36F5-472A-9E4A-25D937A5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AFFF-79C3-4DC3-AA54-7BFCCBAA9FCF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 722 – 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07 – 3.28.2019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Integration and transformation of data</a:t>
            </a:r>
          </a:p>
          <a:p>
            <a:r>
              <a:rPr lang="en-US" dirty="0" smtClean="0"/>
              <a:t>Data Marts to DW</a:t>
            </a:r>
          </a:p>
          <a:p>
            <a:r>
              <a:rPr lang="en-US" dirty="0" smtClean="0"/>
              <a:t>Complications and challenges</a:t>
            </a:r>
          </a:p>
          <a:p>
            <a:r>
              <a:rPr lang="en-US" dirty="0" smtClean="0"/>
              <a:t>Data must be mapped</a:t>
            </a:r>
          </a:p>
          <a:p>
            <a:r>
              <a:rPr lang="en-US" dirty="0" smtClean="0"/>
              <a:t>Data may need some transformation</a:t>
            </a:r>
          </a:p>
          <a:p>
            <a:r>
              <a:rPr lang="en-US" dirty="0" smtClean="0"/>
              <a:t>Data may need scrubbing or </a:t>
            </a:r>
            <a:r>
              <a:rPr lang="en-US" dirty="0" err="1" smtClean="0"/>
              <a:t>refromatting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Rules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Platform changes (EBCDIC to ASCII or opposite)</a:t>
            </a:r>
          </a:p>
          <a:p>
            <a:r>
              <a:rPr lang="en-US" dirty="0" smtClean="0"/>
              <a:t>Metadata roles</a:t>
            </a:r>
          </a:p>
          <a:p>
            <a:r>
              <a:rPr lang="en-US" dirty="0" smtClean="0"/>
              <a:t>Reference data</a:t>
            </a:r>
          </a:p>
          <a:p>
            <a:r>
              <a:rPr lang="en-US" dirty="0" smtClean="0"/>
              <a:t>System of record</a:t>
            </a:r>
          </a:p>
          <a:p>
            <a:r>
              <a:rPr lang="en-US" dirty="0" smtClean="0"/>
              <a:t>Truncation possible</a:t>
            </a:r>
          </a:p>
          <a:p>
            <a:r>
              <a:rPr lang="en-US" dirty="0" smtClean="0"/>
              <a:t>Tools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1" y="609600"/>
            <a:ext cx="28884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Tools:</a:t>
            </a:r>
          </a:p>
          <a:p>
            <a:endParaRPr lang="en-US" dirty="0" smtClean="0"/>
          </a:p>
          <a:p>
            <a:r>
              <a:rPr lang="en-US" dirty="0" smtClean="0"/>
              <a:t>ADEPTIA</a:t>
            </a:r>
          </a:p>
          <a:p>
            <a:r>
              <a:rPr lang="en-US" dirty="0" err="1" smtClean="0"/>
              <a:t>SlamData</a:t>
            </a:r>
            <a:endParaRPr lang="en-US" dirty="0" smtClean="0"/>
          </a:p>
          <a:p>
            <a:r>
              <a:rPr lang="en-US" dirty="0" smtClean="0"/>
              <a:t>Karma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Prearator</a:t>
            </a:r>
            <a:endParaRPr lang="en-US" dirty="0" smtClean="0"/>
          </a:p>
          <a:p>
            <a:r>
              <a:rPr lang="en-US" dirty="0" err="1" smtClean="0"/>
              <a:t>Talend</a:t>
            </a:r>
            <a:endParaRPr lang="en-US" dirty="0" smtClean="0"/>
          </a:p>
          <a:p>
            <a:r>
              <a:rPr lang="en-US" dirty="0" smtClean="0"/>
              <a:t>Tableau</a:t>
            </a:r>
          </a:p>
          <a:p>
            <a:r>
              <a:rPr lang="en-US" dirty="0" err="1" smtClean="0"/>
              <a:t>Informatica</a:t>
            </a:r>
            <a:endParaRPr lang="en-US" dirty="0" smtClean="0"/>
          </a:p>
          <a:p>
            <a:r>
              <a:rPr lang="en-US" dirty="0" smtClean="0"/>
              <a:t>COBOL</a:t>
            </a:r>
          </a:p>
          <a:p>
            <a:r>
              <a:rPr lang="en-US" dirty="0" smtClean="0"/>
              <a:t>Assembler</a:t>
            </a:r>
          </a:p>
          <a:p>
            <a:r>
              <a:rPr lang="en-US" dirty="0" smtClean="0"/>
              <a:t>DB2</a:t>
            </a:r>
          </a:p>
          <a:p>
            <a:r>
              <a:rPr lang="en-US" dirty="0" smtClean="0"/>
              <a:t>Oracle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010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Stories</a:t>
            </a:r>
          </a:p>
          <a:p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Adding data from NCR to IBM -  variable length fields and records – 512 byte blocks payroll data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Sending data to PWC for 1099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ERP (MSA Software)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Sending reports to Laser Printer (Xerox).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Sending reports to COM – microfiche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Sending data to SWIFT Clients</a:t>
            </a:r>
          </a:p>
          <a:p>
            <a:pPr marL="514350" indent="-514350"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94542"/>
            <a:ext cx="4572000" cy="3471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BUSINESS SYSTEMS using DW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Respond to a business need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Can be manual and/or automated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Have some visibility within the company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planned, built and implemented according to a plan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maintained /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6477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Activity 1:</a:t>
            </a:r>
          </a:p>
          <a:p>
            <a:r>
              <a:rPr lang="en-US" sz="2800" dirty="0" smtClean="0"/>
              <a:t>	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Find business initiatives that are already important to the organization.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Scope each DW project based on data needed in the near term.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Establish architecture and design principles of extensibility and scalability.</a:t>
            </a:r>
          </a:p>
          <a:p>
            <a:r>
              <a:rPr lang="en-US" sz="2800" dirty="0" smtClean="0"/>
              <a:t>4.   Link the DW program to planning and  execution within the organization’s functions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0"/>
            <a:ext cx="784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Acitivity</a:t>
            </a:r>
            <a:r>
              <a:rPr lang="en-US" sz="3200" dirty="0" smtClean="0"/>
              <a:t> 2 </a:t>
            </a:r>
          </a:p>
          <a:p>
            <a:r>
              <a:rPr lang="en-US" sz="3200" dirty="0" smtClean="0"/>
              <a:t>Develop a project plan to audit a DW implemented one year ago.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183</Words>
  <Application>Microsoft Office PowerPoint</Application>
  <PresentationFormat>On-screen Show (4:3)</PresentationFormat>
  <Paragraphs>61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IST 722 – Data Warehouse</vt:lpstr>
      <vt:lpstr>Class 07 – 3.28.2019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IST639 – Enterprise Technologies</dc:title>
  <dc:creator>Doug</dc:creator>
  <cp:lastModifiedBy>SUNSHINE</cp:lastModifiedBy>
  <cp:revision>35</cp:revision>
  <dcterms:created xsi:type="dcterms:W3CDTF">2011-08-28T19:39:13Z</dcterms:created>
  <dcterms:modified xsi:type="dcterms:W3CDTF">2019-03-28T14:46:59Z</dcterms:modified>
</cp:coreProperties>
</file>