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73EC-E093-47D8-9CAA-8D672073BB27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B9347-36F5-472A-9E4A-25D937A5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AFFF-79C3-4DC3-AA54-7BFCCBAA9FCF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 722 </a:t>
            </a:r>
            <a:r>
              <a:rPr lang="en-US" dirty="0" smtClean="0"/>
              <a:t>– </a:t>
            </a:r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</a:t>
            </a:r>
          </a:p>
          <a:p>
            <a:r>
              <a:rPr lang="en-US" dirty="0" smtClean="0"/>
              <a:t>Doug Taber</a:t>
            </a:r>
          </a:p>
          <a:p>
            <a:r>
              <a:rPr lang="en-US" dirty="0" smtClean="0"/>
              <a:t>BS, MS, CDP, CWA, PMP</a:t>
            </a:r>
          </a:p>
          <a:p>
            <a:r>
              <a:rPr lang="en-US" dirty="0" smtClean="0"/>
              <a:t>Sr. PM </a:t>
            </a:r>
            <a:r>
              <a:rPr lang="en-US" dirty="0" err="1" smtClean="0"/>
              <a:t>BNYMellon</a:t>
            </a:r>
            <a:endParaRPr lang="en-US" dirty="0" smtClean="0"/>
          </a:p>
          <a:p>
            <a:r>
              <a:rPr lang="en-US" dirty="0" smtClean="0"/>
              <a:t>35 years business experience</a:t>
            </a:r>
          </a:p>
          <a:p>
            <a:r>
              <a:rPr lang="en-US" dirty="0" smtClean="0"/>
              <a:t>20 years teaching experience</a:t>
            </a:r>
          </a:p>
          <a:p>
            <a:r>
              <a:rPr lang="en-US" dirty="0" smtClean="0"/>
              <a:t>SME: mainframe, languages, OS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You: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Phone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BS, what, where</a:t>
            </a:r>
          </a:p>
          <a:p>
            <a:r>
              <a:rPr lang="en-US" dirty="0" smtClean="0"/>
              <a:t>Country </a:t>
            </a:r>
          </a:p>
          <a:p>
            <a:r>
              <a:rPr lang="en-US" dirty="0" smtClean="0"/>
              <a:t>Program languages</a:t>
            </a:r>
          </a:p>
          <a:p>
            <a:r>
              <a:rPr lang="en-US" dirty="0" smtClean="0"/>
              <a:t>Career Goals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1" y="2209800"/>
            <a:ext cx="2888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SYLABUS</a:t>
            </a:r>
          </a:p>
          <a:p>
            <a:r>
              <a:rPr lang="en-US" dirty="0" smtClean="0"/>
              <a:t>	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Tonight’s Goals:</a:t>
            </a:r>
          </a:p>
          <a:p>
            <a:endParaRPr lang="en-US" sz="3200" dirty="0" smtClean="0"/>
          </a:p>
          <a:p>
            <a:endParaRPr lang="en-US" sz="2800" dirty="0" smtClean="0"/>
          </a:p>
          <a:p>
            <a:pPr lvl="1"/>
            <a:r>
              <a:rPr lang="en-US" sz="2800" dirty="0" smtClean="0"/>
              <a:t>Students will be able to: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Identify goals for the course</a:t>
            </a:r>
            <a:endParaRPr lang="en-US" sz="4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Describe the role of the </a:t>
            </a:r>
            <a:r>
              <a:rPr lang="en-US" sz="2800" dirty="0" smtClean="0"/>
              <a:t>DW analyst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List the phases </a:t>
            </a:r>
            <a:r>
              <a:rPr lang="en-US" sz="2800" dirty="0" smtClean="0"/>
              <a:t>of a DW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Plan for a best practices DW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Use tools to identify processes and </a:t>
            </a:r>
            <a:r>
              <a:rPr lang="en-US" sz="2800" dirty="0" smtClean="0"/>
              <a:t>analyze </a:t>
            </a:r>
            <a:r>
              <a:rPr lang="en-US" sz="2800" dirty="0" smtClean="0"/>
              <a:t>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94542"/>
            <a:ext cx="4572000" cy="3471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BUSINESS </a:t>
            </a:r>
            <a:r>
              <a:rPr lang="en-US" sz="2800" b="1" dirty="0" smtClean="0"/>
              <a:t>SYSTEMS using DW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Respond to a business need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be manual and/or automated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Have some visibility within the company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planned, built and implemented according to a plan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maintained /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6477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Activity 1:</a:t>
            </a:r>
          </a:p>
          <a:p>
            <a:r>
              <a:rPr lang="en-US" sz="2800" dirty="0" smtClean="0"/>
              <a:t>	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Find business initiatives that are already important to the organization.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Scope each DW project based on data needed in the near term.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Establish architecture and design principles of extensibility and scalability.</a:t>
            </a:r>
          </a:p>
          <a:p>
            <a:r>
              <a:rPr lang="en-US" sz="2800" dirty="0" smtClean="0"/>
              <a:t>4.   Link the DW program to planning and  execution within the organization’s functions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784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Acitivity</a:t>
            </a:r>
            <a:r>
              <a:rPr lang="en-US" sz="3200" dirty="0" smtClean="0"/>
              <a:t> 2 </a:t>
            </a:r>
          </a:p>
          <a:p>
            <a:r>
              <a:rPr lang="en-US" sz="3200" dirty="0" smtClean="0"/>
              <a:t>Develop a project plan to audit a DW implemented one year ago.</a:t>
            </a:r>
            <a:endParaRPr lang="en-US" sz="32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162</Words>
  <Application>Microsoft Office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IST 722 – Data Warehouse</vt:lpstr>
      <vt:lpstr>Introductions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IST639 – Enterprise Technologies</dc:title>
  <dc:creator>Doug</dc:creator>
  <cp:lastModifiedBy>SUNSHINE</cp:lastModifiedBy>
  <cp:revision>33</cp:revision>
  <dcterms:created xsi:type="dcterms:W3CDTF">2011-08-28T19:39:13Z</dcterms:created>
  <dcterms:modified xsi:type="dcterms:W3CDTF">2019-01-17T13:47:41Z</dcterms:modified>
</cp:coreProperties>
</file>