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0"/>
  </p:notesMasterIdLst>
  <p:sldIdLst>
    <p:sldId id="256" r:id="rId2"/>
    <p:sldId id="287" r:id="rId3"/>
    <p:sldId id="335" r:id="rId4"/>
    <p:sldId id="337" r:id="rId5"/>
    <p:sldId id="334" r:id="rId6"/>
    <p:sldId id="336" r:id="rId7"/>
    <p:sldId id="286" r:id="rId8"/>
    <p:sldId id="311" r:id="rId9"/>
    <p:sldId id="339" r:id="rId10"/>
    <p:sldId id="338" r:id="rId11"/>
    <p:sldId id="302" r:id="rId12"/>
    <p:sldId id="340" r:id="rId13"/>
    <p:sldId id="295" r:id="rId14"/>
    <p:sldId id="299" r:id="rId15"/>
    <p:sldId id="300" r:id="rId16"/>
    <p:sldId id="301" r:id="rId17"/>
    <p:sldId id="310" r:id="rId18"/>
    <p:sldId id="342" r:id="rId19"/>
    <p:sldId id="315" r:id="rId20"/>
    <p:sldId id="345" r:id="rId21"/>
    <p:sldId id="319" r:id="rId22"/>
    <p:sldId id="320" r:id="rId23"/>
    <p:sldId id="322" r:id="rId24"/>
    <p:sldId id="304" r:id="rId25"/>
    <p:sldId id="323" r:id="rId26"/>
    <p:sldId id="343" r:id="rId27"/>
    <p:sldId id="318" r:id="rId28"/>
    <p:sldId id="307" r:id="rId29"/>
    <p:sldId id="321" r:id="rId30"/>
    <p:sldId id="341" r:id="rId31"/>
    <p:sldId id="313" r:id="rId32"/>
    <p:sldId id="329" r:id="rId33"/>
    <p:sldId id="344" r:id="rId34"/>
    <p:sldId id="332" r:id="rId35"/>
    <p:sldId id="308" r:id="rId36"/>
    <p:sldId id="309" r:id="rId37"/>
    <p:sldId id="333" r:id="rId38"/>
    <p:sldId id="28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74722" autoAdjust="0"/>
  </p:normalViewPr>
  <p:slideViewPr>
    <p:cSldViewPr>
      <p:cViewPr varScale="1">
        <p:scale>
          <a:sx n="54" d="100"/>
          <a:sy n="54" d="100"/>
        </p:scale>
        <p:origin x="-27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2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3552" y="10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23AE8-C6D0-4D76-B696-7C9A412B7B13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</dgm:pt>
    <dgm:pt modelId="{A208C344-AC87-41BA-8A39-C74A3633B4A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9CB22E4-EFA7-4792-B0D5-4447D4291EC3}" type="parTrans" cxnId="{67253187-D2FC-4316-91DB-51F8EAFC5393}">
      <dgm:prSet/>
      <dgm:spPr/>
      <dgm:t>
        <a:bodyPr/>
        <a:lstStyle/>
        <a:p>
          <a:endParaRPr lang="en-US"/>
        </a:p>
      </dgm:t>
    </dgm:pt>
    <dgm:pt modelId="{C49DC983-261E-40D8-8C4A-3DA35AD82AF9}" type="sibTrans" cxnId="{67253187-D2FC-4316-91DB-51F8EAFC5393}">
      <dgm:prSet/>
      <dgm:spPr/>
      <dgm:t>
        <a:bodyPr/>
        <a:lstStyle/>
        <a:p>
          <a:endParaRPr lang="en-US"/>
        </a:p>
      </dgm:t>
    </dgm:pt>
    <dgm:pt modelId="{AE9D7E8B-50BC-41ED-990C-00EBB51EDC13}">
      <dgm:prSet phldrT="[Text]"/>
      <dgm:spPr/>
      <dgm:t>
        <a:bodyPr/>
        <a:lstStyle/>
        <a:p>
          <a:r>
            <a:rPr lang="en-US" dirty="0" smtClean="0"/>
            <a:t>Detailed Dimensional Model / Physical Model</a:t>
          </a:r>
          <a:endParaRPr lang="en-US" dirty="0"/>
        </a:p>
      </dgm:t>
    </dgm:pt>
    <dgm:pt modelId="{64737445-CFFE-4916-94D9-1BAB8C19E3C0}" type="parTrans" cxnId="{25738CEB-C996-4CA9-9FF1-DDAF6317A39C}">
      <dgm:prSet/>
      <dgm:spPr/>
      <dgm:t>
        <a:bodyPr/>
        <a:lstStyle/>
        <a:p>
          <a:endParaRPr lang="en-US"/>
        </a:p>
      </dgm:t>
    </dgm:pt>
    <dgm:pt modelId="{C2F7E012-FF89-4589-8ACC-3D3DF6584EBF}" type="sibTrans" cxnId="{25738CEB-C996-4CA9-9FF1-DDAF6317A39C}">
      <dgm:prSet/>
      <dgm:spPr/>
      <dgm:t>
        <a:bodyPr/>
        <a:lstStyle/>
        <a:p>
          <a:endParaRPr lang="en-US"/>
        </a:p>
      </dgm:t>
    </dgm:pt>
    <dgm:pt modelId="{02F67049-1A9A-4428-A6CB-042396629BB4}">
      <dgm:prSet phldrT="[Text]"/>
      <dgm:spPr/>
      <dgm:t>
        <a:bodyPr/>
        <a:lstStyle/>
        <a:p>
          <a:r>
            <a:rPr lang="en-US" dirty="0" smtClean="0"/>
            <a:t>Instantiate Relational Database</a:t>
          </a:r>
          <a:endParaRPr lang="en-US" dirty="0"/>
        </a:p>
      </dgm:t>
    </dgm:pt>
    <dgm:pt modelId="{DDB9B483-4754-4D50-B306-6C18EB9DB124}" type="parTrans" cxnId="{4A6253A9-AB1D-4AF0-A751-9FD063944EA2}">
      <dgm:prSet/>
      <dgm:spPr/>
      <dgm:t>
        <a:bodyPr/>
        <a:lstStyle/>
        <a:p>
          <a:endParaRPr lang="en-US"/>
        </a:p>
      </dgm:t>
    </dgm:pt>
    <dgm:pt modelId="{A91D764B-3D3D-490F-A5BF-1B2F31B6412C}" type="sibTrans" cxnId="{4A6253A9-AB1D-4AF0-A751-9FD063944EA2}">
      <dgm:prSet/>
      <dgm:spPr/>
      <dgm:t>
        <a:bodyPr/>
        <a:lstStyle/>
        <a:p>
          <a:endParaRPr lang="en-US"/>
        </a:p>
      </dgm:t>
    </dgm:pt>
    <dgm:pt modelId="{718E62D7-3412-4636-B8B4-92FBC00D3F84}">
      <dgm:prSet phldrT="[Text]"/>
      <dgm:spPr/>
      <dgm:t>
        <a:bodyPr/>
        <a:lstStyle/>
        <a:p>
          <a:r>
            <a:rPr lang="en-US" dirty="0" smtClean="0"/>
            <a:t>Develop Security, Auditing and Staging tables and Index plan</a:t>
          </a:r>
          <a:endParaRPr lang="en-US" dirty="0"/>
        </a:p>
      </dgm:t>
    </dgm:pt>
    <dgm:pt modelId="{A6178CBB-059C-4CE3-82A0-B85DD8ABCC8E}" type="parTrans" cxnId="{50AE6636-3369-479A-BEDB-8C201C23FBC3}">
      <dgm:prSet/>
      <dgm:spPr/>
      <dgm:t>
        <a:bodyPr/>
        <a:lstStyle/>
        <a:p>
          <a:endParaRPr lang="en-US"/>
        </a:p>
      </dgm:t>
    </dgm:pt>
    <dgm:pt modelId="{74A7CC36-C8D0-4C66-B9E6-005B24D59FEF}" type="sibTrans" cxnId="{50AE6636-3369-479A-BEDB-8C201C23FBC3}">
      <dgm:prSet/>
      <dgm:spPr/>
      <dgm:t>
        <a:bodyPr/>
        <a:lstStyle/>
        <a:p>
          <a:endParaRPr lang="en-US"/>
        </a:p>
      </dgm:t>
    </dgm:pt>
    <dgm:pt modelId="{01BBB808-C923-45DE-A9E8-2B1E3C6F96AA}">
      <dgm:prSet phldrT="[Text]"/>
      <dgm:spPr/>
      <dgm:t>
        <a:bodyPr/>
        <a:lstStyle/>
        <a:p>
          <a:r>
            <a:rPr lang="en-US" dirty="0" smtClean="0"/>
            <a:t>Design ROLAP Database &amp; </a:t>
          </a:r>
          <a:br>
            <a:rPr lang="en-US" dirty="0" smtClean="0"/>
          </a:br>
          <a:r>
            <a:rPr lang="en-US" dirty="0" smtClean="0"/>
            <a:t>Test / Verify</a:t>
          </a:r>
          <a:endParaRPr lang="en-US" dirty="0"/>
        </a:p>
      </dgm:t>
    </dgm:pt>
    <dgm:pt modelId="{02BAE4D7-5094-4DD8-AF4A-04382570B7B8}" type="parTrans" cxnId="{BF97A196-0543-482B-B43C-EE665D7466CE}">
      <dgm:prSet/>
      <dgm:spPr/>
      <dgm:t>
        <a:bodyPr/>
        <a:lstStyle/>
        <a:p>
          <a:endParaRPr lang="en-US"/>
        </a:p>
      </dgm:t>
    </dgm:pt>
    <dgm:pt modelId="{A37B10E8-5C72-4A4F-9186-BFCE68519350}" type="sibTrans" cxnId="{BF97A196-0543-482B-B43C-EE665D7466CE}">
      <dgm:prSet/>
      <dgm:spPr/>
      <dgm:t>
        <a:bodyPr/>
        <a:lstStyle/>
        <a:p>
          <a:endParaRPr lang="en-US"/>
        </a:p>
      </dgm:t>
    </dgm:pt>
    <dgm:pt modelId="{BC6DDD78-1D00-4EC5-BB76-D2B2885DD6F1}">
      <dgm:prSet phldrT="[Text]"/>
      <dgm:spPr/>
      <dgm:t>
        <a:bodyPr/>
        <a:lstStyle/>
        <a:p>
          <a:r>
            <a:rPr lang="en-US" dirty="0" smtClean="0"/>
            <a:t>Add Aggregations and improved Indexes</a:t>
          </a:r>
          <a:endParaRPr lang="en-US" dirty="0"/>
        </a:p>
      </dgm:t>
    </dgm:pt>
    <dgm:pt modelId="{F1CD4AEF-19B5-44B0-94B7-3E9B8451D430}" type="parTrans" cxnId="{FAA85D67-9BCA-47EB-86D6-E4AE6359F245}">
      <dgm:prSet/>
      <dgm:spPr/>
      <dgm:t>
        <a:bodyPr/>
        <a:lstStyle/>
        <a:p>
          <a:endParaRPr lang="en-US"/>
        </a:p>
      </dgm:t>
    </dgm:pt>
    <dgm:pt modelId="{C651C2AF-57B4-48D2-B804-6C68BBC327CD}" type="sibTrans" cxnId="{FAA85D67-9BCA-47EB-86D6-E4AE6359F245}">
      <dgm:prSet/>
      <dgm:spPr/>
      <dgm:t>
        <a:bodyPr/>
        <a:lstStyle/>
        <a:p>
          <a:endParaRPr lang="en-US"/>
        </a:p>
      </dgm:t>
    </dgm:pt>
    <dgm:pt modelId="{F9066385-940C-44B7-8490-0E68BCEC137B}">
      <dgm:prSet phldrT="[Text]"/>
      <dgm:spPr/>
      <dgm:t>
        <a:bodyPr/>
        <a:lstStyle/>
        <a:p>
          <a:r>
            <a:rPr lang="en-US" dirty="0" smtClean="0"/>
            <a:t>Finalize database Designs</a:t>
          </a:r>
          <a:endParaRPr lang="en-US" dirty="0"/>
        </a:p>
      </dgm:t>
    </dgm:pt>
    <dgm:pt modelId="{108E379A-2BA0-4771-9676-5A68207D9216}" type="parTrans" cxnId="{EDDCC194-1D50-428E-B15B-AF5704A9E0BC}">
      <dgm:prSet/>
      <dgm:spPr/>
      <dgm:t>
        <a:bodyPr/>
        <a:lstStyle/>
        <a:p>
          <a:endParaRPr lang="en-US"/>
        </a:p>
      </dgm:t>
    </dgm:pt>
    <dgm:pt modelId="{1B55BC14-9326-4F99-9B65-4AB8D8881DE4}" type="sibTrans" cxnId="{EDDCC194-1D50-428E-B15B-AF5704A9E0BC}">
      <dgm:prSet/>
      <dgm:spPr/>
      <dgm:t>
        <a:bodyPr/>
        <a:lstStyle/>
        <a:p>
          <a:endParaRPr lang="en-US"/>
        </a:p>
      </dgm:t>
    </dgm:pt>
    <dgm:pt modelId="{4D86109A-F9E6-4B2F-B580-BA0CE5D2277C}">
      <dgm:prSet phldrT="[Text]"/>
      <dgm:spPr/>
      <dgm:t>
        <a:bodyPr/>
        <a:lstStyle/>
        <a:p>
          <a:r>
            <a:rPr lang="en-US" dirty="0" smtClean="0"/>
            <a:t>Development</a:t>
          </a:r>
          <a:br>
            <a:rPr lang="en-US" dirty="0" smtClean="0"/>
          </a:br>
          <a:r>
            <a:rPr lang="en-US" dirty="0" smtClean="0"/>
            <a:t>Environment</a:t>
          </a:r>
          <a:endParaRPr lang="en-US" dirty="0"/>
        </a:p>
      </dgm:t>
    </dgm:pt>
    <dgm:pt modelId="{B729489A-8300-4400-9952-45CBDB82EFE1}" type="parTrans" cxnId="{5EBF7EDD-79B9-409C-8548-4E38456D26A0}">
      <dgm:prSet/>
      <dgm:spPr/>
      <dgm:t>
        <a:bodyPr/>
        <a:lstStyle/>
        <a:p>
          <a:endParaRPr lang="en-US"/>
        </a:p>
      </dgm:t>
    </dgm:pt>
    <dgm:pt modelId="{64A2BBC3-8DE9-4568-A3AC-CB5A07E4F9AF}" type="sibTrans" cxnId="{5EBF7EDD-79B9-409C-8548-4E38456D26A0}">
      <dgm:prSet/>
      <dgm:spPr/>
      <dgm:t>
        <a:bodyPr/>
        <a:lstStyle/>
        <a:p>
          <a:endParaRPr lang="en-US"/>
        </a:p>
      </dgm:t>
    </dgm:pt>
    <dgm:pt modelId="{115E0AAC-B295-48D3-9554-5962B33B1CEE}">
      <dgm:prSet phldrT="[Text]"/>
      <dgm:spPr/>
      <dgm:t>
        <a:bodyPr/>
        <a:lstStyle/>
        <a:p>
          <a:r>
            <a:rPr lang="en-US" dirty="0" smtClean="0"/>
            <a:t>Test Environment</a:t>
          </a:r>
          <a:endParaRPr lang="en-US" dirty="0"/>
        </a:p>
      </dgm:t>
    </dgm:pt>
    <dgm:pt modelId="{2FCFEA3C-9766-4AFB-B7D7-FADCDFD4193F}" type="parTrans" cxnId="{30B10B2E-57AF-4C8A-B26F-637D66E129C8}">
      <dgm:prSet/>
      <dgm:spPr/>
      <dgm:t>
        <a:bodyPr/>
        <a:lstStyle/>
        <a:p>
          <a:endParaRPr lang="en-US"/>
        </a:p>
      </dgm:t>
    </dgm:pt>
    <dgm:pt modelId="{FEEAF33C-E745-4ADC-BD86-092F563B6EE3}" type="sibTrans" cxnId="{30B10B2E-57AF-4C8A-B26F-637D66E129C8}">
      <dgm:prSet/>
      <dgm:spPr/>
      <dgm:t>
        <a:bodyPr/>
        <a:lstStyle/>
        <a:p>
          <a:endParaRPr lang="en-US"/>
        </a:p>
      </dgm:t>
    </dgm:pt>
    <dgm:pt modelId="{15B717E1-73AF-46C1-8772-9A6687EDE66B}">
      <dgm:prSet phldrT="[Text]"/>
      <dgm:spPr/>
      <dgm:t>
        <a:bodyPr/>
        <a:lstStyle/>
        <a:p>
          <a:r>
            <a:rPr lang="en-US" smtClean="0"/>
            <a:t>Develop </a:t>
          </a:r>
          <a:r>
            <a:rPr lang="en-US" dirty="0" smtClean="0"/>
            <a:t>Standards</a:t>
          </a:r>
          <a:endParaRPr lang="en-US" dirty="0"/>
        </a:p>
      </dgm:t>
    </dgm:pt>
    <dgm:pt modelId="{5F177B3C-4B07-4CC0-8C2A-850CAED2E7F0}" type="parTrans" cxnId="{7C473543-B46D-4706-B4C0-C6587C75AB21}">
      <dgm:prSet/>
      <dgm:spPr/>
      <dgm:t>
        <a:bodyPr/>
        <a:lstStyle/>
        <a:p>
          <a:endParaRPr lang="en-US"/>
        </a:p>
      </dgm:t>
    </dgm:pt>
    <dgm:pt modelId="{DC5104CE-B68D-4EC8-BBB8-66D365BB4EAA}" type="sibTrans" cxnId="{7C473543-B46D-4706-B4C0-C6587C75AB21}">
      <dgm:prSet/>
      <dgm:spPr/>
      <dgm:t>
        <a:bodyPr/>
        <a:lstStyle/>
        <a:p>
          <a:endParaRPr lang="en-US"/>
        </a:p>
      </dgm:t>
    </dgm:pt>
    <dgm:pt modelId="{9D571A11-6EA9-4711-AC10-9411BED12F26}" type="pres">
      <dgm:prSet presAssocID="{50D23AE8-C6D0-4D76-B696-7C9A412B7B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A497216-F56C-4A94-A0F6-DB54C0B5F775}" type="pres">
      <dgm:prSet presAssocID="{A208C344-AC87-41BA-8A39-C74A3633B4AC}" presName="horFlow" presStyleCnt="0"/>
      <dgm:spPr/>
    </dgm:pt>
    <dgm:pt modelId="{5320FCD1-5F48-4840-B71D-01800231B255}" type="pres">
      <dgm:prSet presAssocID="{A208C344-AC87-41BA-8A39-C74A3633B4AC}" presName="bigChev" presStyleLbl="node1" presStyleIdx="0" presStyleCnt="3"/>
      <dgm:spPr/>
      <dgm:t>
        <a:bodyPr/>
        <a:lstStyle/>
        <a:p>
          <a:endParaRPr lang="en-US"/>
        </a:p>
      </dgm:t>
    </dgm:pt>
    <dgm:pt modelId="{2BF56966-6D0F-4703-9A78-2FDD4D0BBDE1}" type="pres">
      <dgm:prSet presAssocID="{5F177B3C-4B07-4CC0-8C2A-850CAED2E7F0}" presName="parTrans" presStyleCnt="0"/>
      <dgm:spPr/>
    </dgm:pt>
    <dgm:pt modelId="{0DB66483-37DE-4F62-8BDD-C96EC8A18D83}" type="pres">
      <dgm:prSet presAssocID="{15B717E1-73AF-46C1-8772-9A6687EDE66B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1C134-FC5C-4056-BCC5-EF700A9CBC11}" type="pres">
      <dgm:prSet presAssocID="{DC5104CE-B68D-4EC8-BBB8-66D365BB4EAA}" presName="sibTrans" presStyleCnt="0"/>
      <dgm:spPr/>
    </dgm:pt>
    <dgm:pt modelId="{F5C6EE1C-284E-4D0E-B4AD-E9BDAAF2F05F}" type="pres">
      <dgm:prSet presAssocID="{AE9D7E8B-50BC-41ED-990C-00EBB51EDC13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552B-D87B-434B-9E81-4A03938EEE4F}" type="pres">
      <dgm:prSet presAssocID="{A208C344-AC87-41BA-8A39-C74A3633B4AC}" presName="vSp" presStyleCnt="0"/>
      <dgm:spPr/>
    </dgm:pt>
    <dgm:pt modelId="{5AFCDBC8-0548-47F9-A639-680F01A30D9B}" type="pres">
      <dgm:prSet presAssocID="{4D86109A-F9E6-4B2F-B580-BA0CE5D2277C}" presName="horFlow" presStyleCnt="0"/>
      <dgm:spPr/>
    </dgm:pt>
    <dgm:pt modelId="{5D28BDFF-99DB-4921-8D6E-DFBCEA7D24AC}" type="pres">
      <dgm:prSet presAssocID="{4D86109A-F9E6-4B2F-B580-BA0CE5D2277C}" presName="bigChev" presStyleLbl="node1" presStyleIdx="1" presStyleCnt="3"/>
      <dgm:spPr/>
      <dgm:t>
        <a:bodyPr/>
        <a:lstStyle/>
        <a:p>
          <a:endParaRPr lang="en-US"/>
        </a:p>
      </dgm:t>
    </dgm:pt>
    <dgm:pt modelId="{E8D3FDD2-CC48-41FE-91B8-5DFED53D6AAE}" type="pres">
      <dgm:prSet presAssocID="{DDB9B483-4754-4D50-B306-6C18EB9DB124}" presName="parTrans" presStyleCnt="0"/>
      <dgm:spPr/>
    </dgm:pt>
    <dgm:pt modelId="{4073B3DA-D9E6-4918-A37B-CD0268754CE6}" type="pres">
      <dgm:prSet presAssocID="{02F67049-1A9A-4428-A6CB-042396629BB4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977CF-36B2-4039-892C-704528380C72}" type="pres">
      <dgm:prSet presAssocID="{A91D764B-3D3D-490F-A5BF-1B2F31B6412C}" presName="sibTrans" presStyleCnt="0"/>
      <dgm:spPr/>
    </dgm:pt>
    <dgm:pt modelId="{FF509911-C48C-455A-AB06-9D090C2710B7}" type="pres">
      <dgm:prSet presAssocID="{718E62D7-3412-4636-B8B4-92FBC00D3F84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BF908-CD47-4E6A-A54F-2CF783FDCDF3}" type="pres">
      <dgm:prSet presAssocID="{74A7CC36-C8D0-4C66-B9E6-005B24D59FEF}" presName="sibTrans" presStyleCnt="0"/>
      <dgm:spPr/>
    </dgm:pt>
    <dgm:pt modelId="{F3723064-383D-4891-96E1-F1A629A52338}" type="pres">
      <dgm:prSet presAssocID="{01BBB808-C923-45DE-A9E8-2B1E3C6F96AA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7BB42-6D61-424D-8FAF-A47C075DD7D0}" type="pres">
      <dgm:prSet presAssocID="{4D86109A-F9E6-4B2F-B580-BA0CE5D2277C}" presName="vSp" presStyleCnt="0"/>
      <dgm:spPr/>
    </dgm:pt>
    <dgm:pt modelId="{B3D7A2F9-52EE-40E4-9F79-23677FCE1830}" type="pres">
      <dgm:prSet presAssocID="{115E0AAC-B295-48D3-9554-5962B33B1CEE}" presName="horFlow" presStyleCnt="0"/>
      <dgm:spPr/>
    </dgm:pt>
    <dgm:pt modelId="{5D153B33-C4FE-4558-8988-E1167E1F8736}" type="pres">
      <dgm:prSet presAssocID="{115E0AAC-B295-48D3-9554-5962B33B1CEE}" presName="bigChev" presStyleLbl="node1" presStyleIdx="2" presStyleCnt="3"/>
      <dgm:spPr/>
      <dgm:t>
        <a:bodyPr/>
        <a:lstStyle/>
        <a:p>
          <a:endParaRPr lang="en-US"/>
        </a:p>
      </dgm:t>
    </dgm:pt>
    <dgm:pt modelId="{F88A0A0A-1385-48E3-A676-DAE22398A017}" type="pres">
      <dgm:prSet presAssocID="{F1CD4AEF-19B5-44B0-94B7-3E9B8451D430}" presName="parTrans" presStyleCnt="0"/>
      <dgm:spPr/>
    </dgm:pt>
    <dgm:pt modelId="{45E31167-FC38-48C6-A293-EFA01293B8D5}" type="pres">
      <dgm:prSet presAssocID="{BC6DDD78-1D00-4EC5-BB76-D2B2885DD6F1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B5CF-CD23-4AAD-9BA0-919B7F4E2398}" type="pres">
      <dgm:prSet presAssocID="{C651C2AF-57B4-48D2-B804-6C68BBC327CD}" presName="sibTrans" presStyleCnt="0"/>
      <dgm:spPr/>
    </dgm:pt>
    <dgm:pt modelId="{C37C31F2-29EE-443A-B4F1-10B10E113007}" type="pres">
      <dgm:prSet presAssocID="{F9066385-940C-44B7-8490-0E68BCEC137B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73543-B46D-4706-B4C0-C6587C75AB21}" srcId="{A208C344-AC87-41BA-8A39-C74A3633B4AC}" destId="{15B717E1-73AF-46C1-8772-9A6687EDE66B}" srcOrd="0" destOrd="0" parTransId="{5F177B3C-4B07-4CC0-8C2A-850CAED2E7F0}" sibTransId="{DC5104CE-B68D-4EC8-BBB8-66D365BB4EAA}"/>
    <dgm:cxn modelId="{8E60C493-D5C3-4141-9D57-4D8856E95BA4}" type="presOf" srcId="{15B717E1-73AF-46C1-8772-9A6687EDE66B}" destId="{0DB66483-37DE-4F62-8BDD-C96EC8A18D83}" srcOrd="0" destOrd="0" presId="urn:microsoft.com/office/officeart/2005/8/layout/lProcess3"/>
    <dgm:cxn modelId="{EDDCC194-1D50-428E-B15B-AF5704A9E0BC}" srcId="{115E0AAC-B295-48D3-9554-5962B33B1CEE}" destId="{F9066385-940C-44B7-8490-0E68BCEC137B}" srcOrd="1" destOrd="0" parTransId="{108E379A-2BA0-4771-9676-5A68207D9216}" sibTransId="{1B55BC14-9326-4F99-9B65-4AB8D8881DE4}"/>
    <dgm:cxn modelId="{25738CEB-C996-4CA9-9FF1-DDAF6317A39C}" srcId="{A208C344-AC87-41BA-8A39-C74A3633B4AC}" destId="{AE9D7E8B-50BC-41ED-990C-00EBB51EDC13}" srcOrd="1" destOrd="0" parTransId="{64737445-CFFE-4916-94D9-1BAB8C19E3C0}" sibTransId="{C2F7E012-FF89-4589-8ACC-3D3DF6584EBF}"/>
    <dgm:cxn modelId="{5EBF7EDD-79B9-409C-8548-4E38456D26A0}" srcId="{50D23AE8-C6D0-4D76-B696-7C9A412B7B13}" destId="{4D86109A-F9E6-4B2F-B580-BA0CE5D2277C}" srcOrd="1" destOrd="0" parTransId="{B729489A-8300-4400-9952-45CBDB82EFE1}" sibTransId="{64A2BBC3-8DE9-4568-A3AC-CB5A07E4F9AF}"/>
    <dgm:cxn modelId="{BF97A196-0543-482B-B43C-EE665D7466CE}" srcId="{4D86109A-F9E6-4B2F-B580-BA0CE5D2277C}" destId="{01BBB808-C923-45DE-A9E8-2B1E3C6F96AA}" srcOrd="2" destOrd="0" parTransId="{02BAE4D7-5094-4DD8-AF4A-04382570B7B8}" sibTransId="{A37B10E8-5C72-4A4F-9186-BFCE68519350}"/>
    <dgm:cxn modelId="{EB0E21A1-8D5E-47F6-933B-2A3F50AEC613}" type="presOf" srcId="{BC6DDD78-1D00-4EC5-BB76-D2B2885DD6F1}" destId="{45E31167-FC38-48C6-A293-EFA01293B8D5}" srcOrd="0" destOrd="0" presId="urn:microsoft.com/office/officeart/2005/8/layout/lProcess3"/>
    <dgm:cxn modelId="{4A6253A9-AB1D-4AF0-A751-9FD063944EA2}" srcId="{4D86109A-F9E6-4B2F-B580-BA0CE5D2277C}" destId="{02F67049-1A9A-4428-A6CB-042396629BB4}" srcOrd="0" destOrd="0" parTransId="{DDB9B483-4754-4D50-B306-6C18EB9DB124}" sibTransId="{A91D764B-3D3D-490F-A5BF-1B2F31B6412C}"/>
    <dgm:cxn modelId="{1F8B6D9D-0086-4588-863F-252AEE18D9A6}" type="presOf" srcId="{02F67049-1A9A-4428-A6CB-042396629BB4}" destId="{4073B3DA-D9E6-4918-A37B-CD0268754CE6}" srcOrd="0" destOrd="0" presId="urn:microsoft.com/office/officeart/2005/8/layout/lProcess3"/>
    <dgm:cxn modelId="{1276783D-1761-4923-88FF-B491B0D491B8}" type="presOf" srcId="{AE9D7E8B-50BC-41ED-990C-00EBB51EDC13}" destId="{F5C6EE1C-284E-4D0E-B4AD-E9BDAAF2F05F}" srcOrd="0" destOrd="0" presId="urn:microsoft.com/office/officeart/2005/8/layout/lProcess3"/>
    <dgm:cxn modelId="{B004050A-DCC9-4176-AAC0-FF66D568ACF9}" type="presOf" srcId="{01BBB808-C923-45DE-A9E8-2B1E3C6F96AA}" destId="{F3723064-383D-4891-96E1-F1A629A52338}" srcOrd="0" destOrd="0" presId="urn:microsoft.com/office/officeart/2005/8/layout/lProcess3"/>
    <dgm:cxn modelId="{5CF2CAA5-DF0C-45C3-91B5-A9F2E87B5B6F}" type="presOf" srcId="{4D86109A-F9E6-4B2F-B580-BA0CE5D2277C}" destId="{5D28BDFF-99DB-4921-8D6E-DFBCEA7D24AC}" srcOrd="0" destOrd="0" presId="urn:microsoft.com/office/officeart/2005/8/layout/lProcess3"/>
    <dgm:cxn modelId="{FAA85D67-9BCA-47EB-86D6-E4AE6359F245}" srcId="{115E0AAC-B295-48D3-9554-5962B33B1CEE}" destId="{BC6DDD78-1D00-4EC5-BB76-D2B2885DD6F1}" srcOrd="0" destOrd="0" parTransId="{F1CD4AEF-19B5-44B0-94B7-3E9B8451D430}" sibTransId="{C651C2AF-57B4-48D2-B804-6C68BBC327CD}"/>
    <dgm:cxn modelId="{602A6739-8654-492B-9288-F9A0660091B0}" type="presOf" srcId="{718E62D7-3412-4636-B8B4-92FBC00D3F84}" destId="{FF509911-C48C-455A-AB06-9D090C2710B7}" srcOrd="0" destOrd="0" presId="urn:microsoft.com/office/officeart/2005/8/layout/lProcess3"/>
    <dgm:cxn modelId="{50AE6636-3369-479A-BEDB-8C201C23FBC3}" srcId="{4D86109A-F9E6-4B2F-B580-BA0CE5D2277C}" destId="{718E62D7-3412-4636-B8B4-92FBC00D3F84}" srcOrd="1" destOrd="0" parTransId="{A6178CBB-059C-4CE3-82A0-B85DD8ABCC8E}" sibTransId="{74A7CC36-C8D0-4C66-B9E6-005B24D59FEF}"/>
    <dgm:cxn modelId="{53C7A9AF-E167-45FB-8687-EAE8B23B650F}" type="presOf" srcId="{A208C344-AC87-41BA-8A39-C74A3633B4AC}" destId="{5320FCD1-5F48-4840-B71D-01800231B255}" srcOrd="0" destOrd="0" presId="urn:microsoft.com/office/officeart/2005/8/layout/lProcess3"/>
    <dgm:cxn modelId="{39DA1A7F-CBF4-4ADA-AD0B-0C81542AC4F7}" type="presOf" srcId="{115E0AAC-B295-48D3-9554-5962B33B1CEE}" destId="{5D153B33-C4FE-4558-8988-E1167E1F8736}" srcOrd="0" destOrd="0" presId="urn:microsoft.com/office/officeart/2005/8/layout/lProcess3"/>
    <dgm:cxn modelId="{67253187-D2FC-4316-91DB-51F8EAFC5393}" srcId="{50D23AE8-C6D0-4D76-B696-7C9A412B7B13}" destId="{A208C344-AC87-41BA-8A39-C74A3633B4AC}" srcOrd="0" destOrd="0" parTransId="{99CB22E4-EFA7-4792-B0D5-4447D4291EC3}" sibTransId="{C49DC983-261E-40D8-8C4A-3DA35AD82AF9}"/>
    <dgm:cxn modelId="{60403A53-BED9-4A22-A178-CF7FF3D6DE43}" type="presOf" srcId="{F9066385-940C-44B7-8490-0E68BCEC137B}" destId="{C37C31F2-29EE-443A-B4F1-10B10E113007}" srcOrd="0" destOrd="0" presId="urn:microsoft.com/office/officeart/2005/8/layout/lProcess3"/>
    <dgm:cxn modelId="{9A694300-97AC-495A-A5EE-E72A187C6D33}" type="presOf" srcId="{50D23AE8-C6D0-4D76-B696-7C9A412B7B13}" destId="{9D571A11-6EA9-4711-AC10-9411BED12F26}" srcOrd="0" destOrd="0" presId="urn:microsoft.com/office/officeart/2005/8/layout/lProcess3"/>
    <dgm:cxn modelId="{30B10B2E-57AF-4C8A-B26F-637D66E129C8}" srcId="{50D23AE8-C6D0-4D76-B696-7C9A412B7B13}" destId="{115E0AAC-B295-48D3-9554-5962B33B1CEE}" srcOrd="2" destOrd="0" parTransId="{2FCFEA3C-9766-4AFB-B7D7-FADCDFD4193F}" sibTransId="{FEEAF33C-E745-4ADC-BD86-092F563B6EE3}"/>
    <dgm:cxn modelId="{98C25C46-7395-4E8A-88F2-4D6A3814FBDF}" type="presParOf" srcId="{9D571A11-6EA9-4711-AC10-9411BED12F26}" destId="{4A497216-F56C-4A94-A0F6-DB54C0B5F775}" srcOrd="0" destOrd="0" presId="urn:microsoft.com/office/officeart/2005/8/layout/lProcess3"/>
    <dgm:cxn modelId="{9A5A8591-3B82-4415-BAC5-11D818F7F641}" type="presParOf" srcId="{4A497216-F56C-4A94-A0F6-DB54C0B5F775}" destId="{5320FCD1-5F48-4840-B71D-01800231B255}" srcOrd="0" destOrd="0" presId="urn:microsoft.com/office/officeart/2005/8/layout/lProcess3"/>
    <dgm:cxn modelId="{DB3B7D00-5D6A-4E6F-AF17-7C2A49C1B092}" type="presParOf" srcId="{4A497216-F56C-4A94-A0F6-DB54C0B5F775}" destId="{2BF56966-6D0F-4703-9A78-2FDD4D0BBDE1}" srcOrd="1" destOrd="0" presId="urn:microsoft.com/office/officeart/2005/8/layout/lProcess3"/>
    <dgm:cxn modelId="{DEC6355B-B80D-4FD9-AED9-F630F572D951}" type="presParOf" srcId="{4A497216-F56C-4A94-A0F6-DB54C0B5F775}" destId="{0DB66483-37DE-4F62-8BDD-C96EC8A18D83}" srcOrd="2" destOrd="0" presId="urn:microsoft.com/office/officeart/2005/8/layout/lProcess3"/>
    <dgm:cxn modelId="{FBC42BFD-A5A5-4D2E-8CA6-99ECF1C5F666}" type="presParOf" srcId="{4A497216-F56C-4A94-A0F6-DB54C0B5F775}" destId="{67B1C134-FC5C-4056-BCC5-EF700A9CBC11}" srcOrd="3" destOrd="0" presId="urn:microsoft.com/office/officeart/2005/8/layout/lProcess3"/>
    <dgm:cxn modelId="{C17F430D-66B1-4F3D-8700-9F74D103C05C}" type="presParOf" srcId="{4A497216-F56C-4A94-A0F6-DB54C0B5F775}" destId="{F5C6EE1C-284E-4D0E-B4AD-E9BDAAF2F05F}" srcOrd="4" destOrd="0" presId="urn:microsoft.com/office/officeart/2005/8/layout/lProcess3"/>
    <dgm:cxn modelId="{29DEB8B9-D111-4BFB-BA48-FF2462F2B45A}" type="presParOf" srcId="{9D571A11-6EA9-4711-AC10-9411BED12F26}" destId="{5757552B-D87B-434B-9E81-4A03938EEE4F}" srcOrd="1" destOrd="0" presId="urn:microsoft.com/office/officeart/2005/8/layout/lProcess3"/>
    <dgm:cxn modelId="{B7FD9773-96C2-4328-BBE7-0CDA177BE773}" type="presParOf" srcId="{9D571A11-6EA9-4711-AC10-9411BED12F26}" destId="{5AFCDBC8-0548-47F9-A639-680F01A30D9B}" srcOrd="2" destOrd="0" presId="urn:microsoft.com/office/officeart/2005/8/layout/lProcess3"/>
    <dgm:cxn modelId="{18501294-B348-411A-BEDF-D2D4692964BB}" type="presParOf" srcId="{5AFCDBC8-0548-47F9-A639-680F01A30D9B}" destId="{5D28BDFF-99DB-4921-8D6E-DFBCEA7D24AC}" srcOrd="0" destOrd="0" presId="urn:microsoft.com/office/officeart/2005/8/layout/lProcess3"/>
    <dgm:cxn modelId="{699733C4-7F67-4B80-9CFC-6DC1180314E1}" type="presParOf" srcId="{5AFCDBC8-0548-47F9-A639-680F01A30D9B}" destId="{E8D3FDD2-CC48-41FE-91B8-5DFED53D6AAE}" srcOrd="1" destOrd="0" presId="urn:microsoft.com/office/officeart/2005/8/layout/lProcess3"/>
    <dgm:cxn modelId="{C347884F-7D21-4C55-9A7B-AC5452771F0D}" type="presParOf" srcId="{5AFCDBC8-0548-47F9-A639-680F01A30D9B}" destId="{4073B3DA-D9E6-4918-A37B-CD0268754CE6}" srcOrd="2" destOrd="0" presId="urn:microsoft.com/office/officeart/2005/8/layout/lProcess3"/>
    <dgm:cxn modelId="{E8F710B8-CDDA-40BA-96D1-5D49ACE7136D}" type="presParOf" srcId="{5AFCDBC8-0548-47F9-A639-680F01A30D9B}" destId="{26C977CF-36B2-4039-892C-704528380C72}" srcOrd="3" destOrd="0" presId="urn:microsoft.com/office/officeart/2005/8/layout/lProcess3"/>
    <dgm:cxn modelId="{E644248B-FCE1-4041-8D24-74D403F92EFD}" type="presParOf" srcId="{5AFCDBC8-0548-47F9-A639-680F01A30D9B}" destId="{FF509911-C48C-455A-AB06-9D090C2710B7}" srcOrd="4" destOrd="0" presId="urn:microsoft.com/office/officeart/2005/8/layout/lProcess3"/>
    <dgm:cxn modelId="{E34D28E8-CF2E-472A-936C-82A710EF3B36}" type="presParOf" srcId="{5AFCDBC8-0548-47F9-A639-680F01A30D9B}" destId="{018BF908-CD47-4E6A-A54F-2CF783FDCDF3}" srcOrd="5" destOrd="0" presId="urn:microsoft.com/office/officeart/2005/8/layout/lProcess3"/>
    <dgm:cxn modelId="{1164004C-4BF1-431C-B19A-DE503E9735C7}" type="presParOf" srcId="{5AFCDBC8-0548-47F9-A639-680F01A30D9B}" destId="{F3723064-383D-4891-96E1-F1A629A52338}" srcOrd="6" destOrd="0" presId="urn:microsoft.com/office/officeart/2005/8/layout/lProcess3"/>
    <dgm:cxn modelId="{D4D5FB69-4326-4F43-888A-C9B1F520C988}" type="presParOf" srcId="{9D571A11-6EA9-4711-AC10-9411BED12F26}" destId="{CDA7BB42-6D61-424D-8FAF-A47C075DD7D0}" srcOrd="3" destOrd="0" presId="urn:microsoft.com/office/officeart/2005/8/layout/lProcess3"/>
    <dgm:cxn modelId="{448D87F1-EEFE-456D-B7ED-7F6990C7AA7D}" type="presParOf" srcId="{9D571A11-6EA9-4711-AC10-9411BED12F26}" destId="{B3D7A2F9-52EE-40E4-9F79-23677FCE1830}" srcOrd="4" destOrd="0" presId="urn:microsoft.com/office/officeart/2005/8/layout/lProcess3"/>
    <dgm:cxn modelId="{F13D8ACA-B6B8-4531-B7C0-38FC222A1856}" type="presParOf" srcId="{B3D7A2F9-52EE-40E4-9F79-23677FCE1830}" destId="{5D153B33-C4FE-4558-8988-E1167E1F8736}" srcOrd="0" destOrd="0" presId="urn:microsoft.com/office/officeart/2005/8/layout/lProcess3"/>
    <dgm:cxn modelId="{ADA43ADB-92DE-4D25-A312-A2310903D54B}" type="presParOf" srcId="{B3D7A2F9-52EE-40E4-9F79-23677FCE1830}" destId="{F88A0A0A-1385-48E3-A676-DAE22398A017}" srcOrd="1" destOrd="0" presId="urn:microsoft.com/office/officeart/2005/8/layout/lProcess3"/>
    <dgm:cxn modelId="{70A2B0CF-E38F-44C8-8BF4-68BC608AECED}" type="presParOf" srcId="{B3D7A2F9-52EE-40E4-9F79-23677FCE1830}" destId="{45E31167-FC38-48C6-A293-EFA01293B8D5}" srcOrd="2" destOrd="0" presId="urn:microsoft.com/office/officeart/2005/8/layout/lProcess3"/>
    <dgm:cxn modelId="{A34DD34B-2530-4B8D-BF5B-339F285657B8}" type="presParOf" srcId="{B3D7A2F9-52EE-40E4-9F79-23677FCE1830}" destId="{7892B5CF-CD23-4AAD-9BA0-919B7F4E2398}" srcOrd="3" destOrd="0" presId="urn:microsoft.com/office/officeart/2005/8/layout/lProcess3"/>
    <dgm:cxn modelId="{769B4951-BE0B-47E9-B85E-390BC0FAAB83}" type="presParOf" srcId="{B3D7A2F9-52EE-40E4-9F79-23677FCE1830}" destId="{C37C31F2-29EE-443A-B4F1-10B10E11300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C1A912-E85E-4F78-A80B-3BFD7B487990}" type="doc">
      <dgm:prSet loTypeId="urn:microsoft.com/office/officeart/2005/8/layout/cycle8" loCatId="cycle" qsTypeId="urn:microsoft.com/office/officeart/2005/8/quickstyle/simple1" qsCatId="simple" csTypeId="urn:microsoft.com/office/officeart/2005/8/colors/colorful1#1" csCatId="colorful" phldr="1"/>
      <dgm:spPr/>
    </dgm:pt>
    <dgm:pt modelId="{C7D3ABC5-B763-400F-842D-9E7E91B1B2F8}">
      <dgm:prSet phldrT="[Text]" custT="1"/>
      <dgm:spPr/>
      <dgm:t>
        <a:bodyPr/>
        <a:lstStyle/>
        <a:p>
          <a:r>
            <a:rPr lang="en-US" sz="4800" dirty="0" smtClean="0"/>
            <a:t>Test</a:t>
          </a:r>
          <a:endParaRPr lang="en-US" sz="4100" dirty="0"/>
        </a:p>
      </dgm:t>
    </dgm:pt>
    <dgm:pt modelId="{78179C03-5200-4BC8-924C-6B41FA259492}" type="parTrans" cxnId="{FC43F2B1-A0DF-4718-A400-236BBE4BC0AC}">
      <dgm:prSet/>
      <dgm:spPr/>
      <dgm:t>
        <a:bodyPr/>
        <a:lstStyle/>
        <a:p>
          <a:endParaRPr lang="en-US"/>
        </a:p>
      </dgm:t>
    </dgm:pt>
    <dgm:pt modelId="{057CDACB-8384-4FED-B222-D72C1EE5FDEA}" type="sibTrans" cxnId="{FC43F2B1-A0DF-4718-A400-236BBE4BC0AC}">
      <dgm:prSet/>
      <dgm:spPr/>
      <dgm:t>
        <a:bodyPr/>
        <a:lstStyle/>
        <a:p>
          <a:endParaRPr lang="en-US"/>
        </a:p>
      </dgm:t>
    </dgm:pt>
    <dgm:pt modelId="{B20456E7-C3A5-4F60-AF8B-D58582E0664A}">
      <dgm:prSet phldrT="[Text]" custT="1"/>
      <dgm:spPr/>
      <dgm:t>
        <a:bodyPr/>
        <a:lstStyle/>
        <a:p>
          <a:r>
            <a:rPr lang="en-US" sz="4800" dirty="0" smtClean="0"/>
            <a:t>Prod</a:t>
          </a:r>
          <a:endParaRPr lang="en-US" sz="5800" dirty="0"/>
        </a:p>
      </dgm:t>
    </dgm:pt>
    <dgm:pt modelId="{937589CD-F5DB-424F-9586-8616F638EEF0}" type="parTrans" cxnId="{8C191739-2CAC-4A73-9BCC-9D4F329F5857}">
      <dgm:prSet/>
      <dgm:spPr/>
      <dgm:t>
        <a:bodyPr/>
        <a:lstStyle/>
        <a:p>
          <a:endParaRPr lang="en-US"/>
        </a:p>
      </dgm:t>
    </dgm:pt>
    <dgm:pt modelId="{B24FACEA-D2E1-4E96-8B3F-D65F3F642DF7}" type="sibTrans" cxnId="{8C191739-2CAC-4A73-9BCC-9D4F329F5857}">
      <dgm:prSet/>
      <dgm:spPr/>
      <dgm:t>
        <a:bodyPr/>
        <a:lstStyle/>
        <a:p>
          <a:endParaRPr lang="en-US"/>
        </a:p>
      </dgm:t>
    </dgm:pt>
    <dgm:pt modelId="{EBF6630B-CB70-4D13-9575-9FED8DDE627E}">
      <dgm:prSet phldrT="[Text]"/>
      <dgm:spPr/>
      <dgm:t>
        <a:bodyPr/>
        <a:lstStyle/>
        <a:p>
          <a:r>
            <a:rPr lang="en-US" dirty="0" smtClean="0"/>
            <a:t>Dev</a:t>
          </a:r>
          <a:endParaRPr lang="en-US" dirty="0"/>
        </a:p>
      </dgm:t>
    </dgm:pt>
    <dgm:pt modelId="{9FC03EFD-7775-4E3D-BC7D-3A08B0CCE7CA}" type="parTrans" cxnId="{B39C85E4-1D76-4E3B-BC02-1713A5EB69BC}">
      <dgm:prSet/>
      <dgm:spPr/>
      <dgm:t>
        <a:bodyPr/>
        <a:lstStyle/>
        <a:p>
          <a:endParaRPr lang="en-US"/>
        </a:p>
      </dgm:t>
    </dgm:pt>
    <dgm:pt modelId="{B1D726B9-74FC-4486-A07A-F650C1C99374}" type="sibTrans" cxnId="{B39C85E4-1D76-4E3B-BC02-1713A5EB69BC}">
      <dgm:prSet/>
      <dgm:spPr/>
      <dgm:t>
        <a:bodyPr/>
        <a:lstStyle/>
        <a:p>
          <a:endParaRPr lang="en-US"/>
        </a:p>
      </dgm:t>
    </dgm:pt>
    <dgm:pt modelId="{725AEE77-22D5-4381-A9B2-3BF03DE34CB3}" type="pres">
      <dgm:prSet presAssocID="{3DC1A912-E85E-4F78-A80B-3BFD7B487990}" presName="compositeShape" presStyleCnt="0">
        <dgm:presLayoutVars>
          <dgm:chMax val="7"/>
          <dgm:dir/>
          <dgm:resizeHandles val="exact"/>
        </dgm:presLayoutVars>
      </dgm:prSet>
      <dgm:spPr/>
    </dgm:pt>
    <dgm:pt modelId="{B89C4B30-7234-4526-85A3-83F3A19ECC8F}" type="pres">
      <dgm:prSet presAssocID="{3DC1A912-E85E-4F78-A80B-3BFD7B487990}" presName="wedge1" presStyleLbl="node1" presStyleIdx="0" presStyleCnt="3"/>
      <dgm:spPr/>
      <dgm:t>
        <a:bodyPr/>
        <a:lstStyle/>
        <a:p>
          <a:endParaRPr lang="en-US"/>
        </a:p>
      </dgm:t>
    </dgm:pt>
    <dgm:pt modelId="{BFB694FF-0E83-4551-A715-ABFC31D77F61}" type="pres">
      <dgm:prSet presAssocID="{3DC1A912-E85E-4F78-A80B-3BFD7B487990}" presName="dummy1a" presStyleCnt="0"/>
      <dgm:spPr/>
    </dgm:pt>
    <dgm:pt modelId="{ACFDDC4C-9CA9-4EEF-BA0D-E2B2F655BFB6}" type="pres">
      <dgm:prSet presAssocID="{3DC1A912-E85E-4F78-A80B-3BFD7B487990}" presName="dummy1b" presStyleCnt="0"/>
      <dgm:spPr/>
    </dgm:pt>
    <dgm:pt modelId="{08792BB0-264F-4857-8975-6A2DADC578C7}" type="pres">
      <dgm:prSet presAssocID="{3DC1A912-E85E-4F78-A80B-3BFD7B48799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716A4-DA34-4F45-BDAD-DBAD32BCD121}" type="pres">
      <dgm:prSet presAssocID="{3DC1A912-E85E-4F78-A80B-3BFD7B487990}" presName="wedge2" presStyleLbl="node1" presStyleIdx="1" presStyleCnt="3"/>
      <dgm:spPr/>
      <dgm:t>
        <a:bodyPr/>
        <a:lstStyle/>
        <a:p>
          <a:endParaRPr lang="en-US"/>
        </a:p>
      </dgm:t>
    </dgm:pt>
    <dgm:pt modelId="{6C742448-5D95-42DE-9833-134A389158DB}" type="pres">
      <dgm:prSet presAssocID="{3DC1A912-E85E-4F78-A80B-3BFD7B487990}" presName="dummy2a" presStyleCnt="0"/>
      <dgm:spPr/>
    </dgm:pt>
    <dgm:pt modelId="{C0F058BB-88F7-4CE5-B972-0DCB32C6F114}" type="pres">
      <dgm:prSet presAssocID="{3DC1A912-E85E-4F78-A80B-3BFD7B487990}" presName="dummy2b" presStyleCnt="0"/>
      <dgm:spPr/>
    </dgm:pt>
    <dgm:pt modelId="{9C0BAAE0-757F-4B14-919B-2C44EF5E3389}" type="pres">
      <dgm:prSet presAssocID="{3DC1A912-E85E-4F78-A80B-3BFD7B48799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8673E-818C-40F9-B570-F498AEAF8F8B}" type="pres">
      <dgm:prSet presAssocID="{3DC1A912-E85E-4F78-A80B-3BFD7B487990}" presName="wedge3" presStyleLbl="node1" presStyleIdx="2" presStyleCnt="3"/>
      <dgm:spPr/>
      <dgm:t>
        <a:bodyPr/>
        <a:lstStyle/>
        <a:p>
          <a:endParaRPr lang="en-US"/>
        </a:p>
      </dgm:t>
    </dgm:pt>
    <dgm:pt modelId="{6ED48E52-1CE6-49E6-8B69-40BB2E63813B}" type="pres">
      <dgm:prSet presAssocID="{3DC1A912-E85E-4F78-A80B-3BFD7B487990}" presName="dummy3a" presStyleCnt="0"/>
      <dgm:spPr/>
    </dgm:pt>
    <dgm:pt modelId="{CA9D7D9E-A927-4D8B-AC01-F2B389B4D6BA}" type="pres">
      <dgm:prSet presAssocID="{3DC1A912-E85E-4F78-A80B-3BFD7B487990}" presName="dummy3b" presStyleCnt="0"/>
      <dgm:spPr/>
    </dgm:pt>
    <dgm:pt modelId="{0913E792-BB6E-4DBE-BD8F-C0096F0D26C5}" type="pres">
      <dgm:prSet presAssocID="{3DC1A912-E85E-4F78-A80B-3BFD7B48799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848C6-1860-4041-BB07-804D5E3C2310}" type="pres">
      <dgm:prSet presAssocID="{057CDACB-8384-4FED-B222-D72C1EE5FDEA}" presName="arrowWedge1" presStyleLbl="fgSibTrans2D1" presStyleIdx="0" presStyleCnt="3"/>
      <dgm:spPr/>
    </dgm:pt>
    <dgm:pt modelId="{00BAEBC9-1BE9-4E9F-9A7E-7E4E4481B30C}" type="pres">
      <dgm:prSet presAssocID="{B24FACEA-D2E1-4E96-8B3F-D65F3F642DF7}" presName="arrowWedge2" presStyleLbl="fgSibTrans2D1" presStyleIdx="1" presStyleCnt="3"/>
      <dgm:spPr/>
    </dgm:pt>
    <dgm:pt modelId="{FF82B53A-9D4D-448B-A990-1B54863EEDC5}" type="pres">
      <dgm:prSet presAssocID="{B1D726B9-74FC-4486-A07A-F650C1C99374}" presName="arrowWedge3" presStyleLbl="fgSibTrans2D1" presStyleIdx="2" presStyleCnt="3"/>
      <dgm:spPr/>
    </dgm:pt>
  </dgm:ptLst>
  <dgm:cxnLst>
    <dgm:cxn modelId="{7011B0E7-C261-4438-B31F-6651BD2214A3}" type="presOf" srcId="{EBF6630B-CB70-4D13-9575-9FED8DDE627E}" destId="{74D8673E-818C-40F9-B570-F498AEAF8F8B}" srcOrd="0" destOrd="0" presId="urn:microsoft.com/office/officeart/2005/8/layout/cycle8"/>
    <dgm:cxn modelId="{9F7A06A1-5FAC-43AC-8590-7EF3C75FEF40}" type="presOf" srcId="{B20456E7-C3A5-4F60-AF8B-D58582E0664A}" destId="{9C0BAAE0-757F-4B14-919B-2C44EF5E3389}" srcOrd="1" destOrd="0" presId="urn:microsoft.com/office/officeart/2005/8/layout/cycle8"/>
    <dgm:cxn modelId="{AF5F1F6A-A831-4825-A310-B47E63DD3CD5}" type="presOf" srcId="{B20456E7-C3A5-4F60-AF8B-D58582E0664A}" destId="{77E716A4-DA34-4F45-BDAD-DBAD32BCD121}" srcOrd="0" destOrd="0" presId="urn:microsoft.com/office/officeart/2005/8/layout/cycle8"/>
    <dgm:cxn modelId="{3A3DD340-629F-4A1E-BBAC-E6BFEA02A340}" type="presOf" srcId="{C7D3ABC5-B763-400F-842D-9E7E91B1B2F8}" destId="{08792BB0-264F-4857-8975-6A2DADC578C7}" srcOrd="1" destOrd="0" presId="urn:microsoft.com/office/officeart/2005/8/layout/cycle8"/>
    <dgm:cxn modelId="{FC43F2B1-A0DF-4718-A400-236BBE4BC0AC}" srcId="{3DC1A912-E85E-4F78-A80B-3BFD7B487990}" destId="{C7D3ABC5-B763-400F-842D-9E7E91B1B2F8}" srcOrd="0" destOrd="0" parTransId="{78179C03-5200-4BC8-924C-6B41FA259492}" sibTransId="{057CDACB-8384-4FED-B222-D72C1EE5FDEA}"/>
    <dgm:cxn modelId="{B39C85E4-1D76-4E3B-BC02-1713A5EB69BC}" srcId="{3DC1A912-E85E-4F78-A80B-3BFD7B487990}" destId="{EBF6630B-CB70-4D13-9575-9FED8DDE627E}" srcOrd="2" destOrd="0" parTransId="{9FC03EFD-7775-4E3D-BC7D-3A08B0CCE7CA}" sibTransId="{B1D726B9-74FC-4486-A07A-F650C1C99374}"/>
    <dgm:cxn modelId="{CFC43839-B9A7-4FF6-8D36-AFFF07B306DA}" type="presOf" srcId="{EBF6630B-CB70-4D13-9575-9FED8DDE627E}" destId="{0913E792-BB6E-4DBE-BD8F-C0096F0D26C5}" srcOrd="1" destOrd="0" presId="urn:microsoft.com/office/officeart/2005/8/layout/cycle8"/>
    <dgm:cxn modelId="{8E53F1FC-41C0-42EE-925D-3C7504613963}" type="presOf" srcId="{3DC1A912-E85E-4F78-A80B-3BFD7B487990}" destId="{725AEE77-22D5-4381-A9B2-3BF03DE34CB3}" srcOrd="0" destOrd="0" presId="urn:microsoft.com/office/officeart/2005/8/layout/cycle8"/>
    <dgm:cxn modelId="{8C191739-2CAC-4A73-9BCC-9D4F329F5857}" srcId="{3DC1A912-E85E-4F78-A80B-3BFD7B487990}" destId="{B20456E7-C3A5-4F60-AF8B-D58582E0664A}" srcOrd="1" destOrd="0" parTransId="{937589CD-F5DB-424F-9586-8616F638EEF0}" sibTransId="{B24FACEA-D2E1-4E96-8B3F-D65F3F642DF7}"/>
    <dgm:cxn modelId="{03197D90-30C2-44FD-A855-29551F0C09D2}" type="presOf" srcId="{C7D3ABC5-B763-400F-842D-9E7E91B1B2F8}" destId="{B89C4B30-7234-4526-85A3-83F3A19ECC8F}" srcOrd="0" destOrd="0" presId="urn:microsoft.com/office/officeart/2005/8/layout/cycle8"/>
    <dgm:cxn modelId="{E0F6695F-C25D-49B9-9BB6-2490EDD11A36}" type="presParOf" srcId="{725AEE77-22D5-4381-A9B2-3BF03DE34CB3}" destId="{B89C4B30-7234-4526-85A3-83F3A19ECC8F}" srcOrd="0" destOrd="0" presId="urn:microsoft.com/office/officeart/2005/8/layout/cycle8"/>
    <dgm:cxn modelId="{313184C2-B180-49D0-B7D8-AF5C31E809E6}" type="presParOf" srcId="{725AEE77-22D5-4381-A9B2-3BF03DE34CB3}" destId="{BFB694FF-0E83-4551-A715-ABFC31D77F61}" srcOrd="1" destOrd="0" presId="urn:microsoft.com/office/officeart/2005/8/layout/cycle8"/>
    <dgm:cxn modelId="{7BF4031F-F87A-4030-B478-6846C5F807AA}" type="presParOf" srcId="{725AEE77-22D5-4381-A9B2-3BF03DE34CB3}" destId="{ACFDDC4C-9CA9-4EEF-BA0D-E2B2F655BFB6}" srcOrd="2" destOrd="0" presId="urn:microsoft.com/office/officeart/2005/8/layout/cycle8"/>
    <dgm:cxn modelId="{58403932-1E1D-4E34-9331-73A3059CE04C}" type="presParOf" srcId="{725AEE77-22D5-4381-A9B2-3BF03DE34CB3}" destId="{08792BB0-264F-4857-8975-6A2DADC578C7}" srcOrd="3" destOrd="0" presId="urn:microsoft.com/office/officeart/2005/8/layout/cycle8"/>
    <dgm:cxn modelId="{10B3DB53-5209-4C9B-A1AD-44ACB75D1026}" type="presParOf" srcId="{725AEE77-22D5-4381-A9B2-3BF03DE34CB3}" destId="{77E716A4-DA34-4F45-BDAD-DBAD32BCD121}" srcOrd="4" destOrd="0" presId="urn:microsoft.com/office/officeart/2005/8/layout/cycle8"/>
    <dgm:cxn modelId="{B0E25B15-ED1D-4A22-B6DB-15588A1CA69F}" type="presParOf" srcId="{725AEE77-22D5-4381-A9B2-3BF03DE34CB3}" destId="{6C742448-5D95-42DE-9833-134A389158DB}" srcOrd="5" destOrd="0" presId="urn:microsoft.com/office/officeart/2005/8/layout/cycle8"/>
    <dgm:cxn modelId="{17B8336D-BF2B-4063-9866-7F52869B436C}" type="presParOf" srcId="{725AEE77-22D5-4381-A9B2-3BF03DE34CB3}" destId="{C0F058BB-88F7-4CE5-B972-0DCB32C6F114}" srcOrd="6" destOrd="0" presId="urn:microsoft.com/office/officeart/2005/8/layout/cycle8"/>
    <dgm:cxn modelId="{BE0BAA63-936B-4328-9E9B-675C6569F9CA}" type="presParOf" srcId="{725AEE77-22D5-4381-A9B2-3BF03DE34CB3}" destId="{9C0BAAE0-757F-4B14-919B-2C44EF5E3389}" srcOrd="7" destOrd="0" presId="urn:microsoft.com/office/officeart/2005/8/layout/cycle8"/>
    <dgm:cxn modelId="{CED60466-FF30-48A1-8FB0-DD4CC875144D}" type="presParOf" srcId="{725AEE77-22D5-4381-A9B2-3BF03DE34CB3}" destId="{74D8673E-818C-40F9-B570-F498AEAF8F8B}" srcOrd="8" destOrd="0" presId="urn:microsoft.com/office/officeart/2005/8/layout/cycle8"/>
    <dgm:cxn modelId="{2D2EE8E8-1CDF-4525-8CC6-B19F89F1974D}" type="presParOf" srcId="{725AEE77-22D5-4381-A9B2-3BF03DE34CB3}" destId="{6ED48E52-1CE6-49E6-8B69-40BB2E63813B}" srcOrd="9" destOrd="0" presId="urn:microsoft.com/office/officeart/2005/8/layout/cycle8"/>
    <dgm:cxn modelId="{765F69CD-B04B-47F0-A36C-71FC4FB25DE1}" type="presParOf" srcId="{725AEE77-22D5-4381-A9B2-3BF03DE34CB3}" destId="{CA9D7D9E-A927-4D8B-AC01-F2B389B4D6BA}" srcOrd="10" destOrd="0" presId="urn:microsoft.com/office/officeart/2005/8/layout/cycle8"/>
    <dgm:cxn modelId="{379ACC33-628C-49F9-BE8C-5F062E543F2E}" type="presParOf" srcId="{725AEE77-22D5-4381-A9B2-3BF03DE34CB3}" destId="{0913E792-BB6E-4DBE-BD8F-C0096F0D26C5}" srcOrd="11" destOrd="0" presId="urn:microsoft.com/office/officeart/2005/8/layout/cycle8"/>
    <dgm:cxn modelId="{73B89AA3-6E66-4CB5-86A1-B464088AFF59}" type="presParOf" srcId="{725AEE77-22D5-4381-A9B2-3BF03DE34CB3}" destId="{DD2848C6-1860-4041-BB07-804D5E3C2310}" srcOrd="12" destOrd="0" presId="urn:microsoft.com/office/officeart/2005/8/layout/cycle8"/>
    <dgm:cxn modelId="{41C4A9EF-8B0F-4DB3-984B-89B8C263ECD5}" type="presParOf" srcId="{725AEE77-22D5-4381-A9B2-3BF03DE34CB3}" destId="{00BAEBC9-1BE9-4E9F-9A7E-7E4E4481B30C}" srcOrd="13" destOrd="0" presId="urn:microsoft.com/office/officeart/2005/8/layout/cycle8"/>
    <dgm:cxn modelId="{62773BBA-2175-4A93-9A75-18F2F846F51B}" type="presParOf" srcId="{725AEE77-22D5-4381-A9B2-3BF03DE34CB3}" destId="{FF82B53A-9D4D-448B-A990-1B54863EEDC5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D23AE8-C6D0-4D76-B696-7C9A412B7B13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</dgm:pt>
    <dgm:pt modelId="{A208C344-AC87-41BA-8A39-C74A3633B4A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9CB22E4-EFA7-4792-B0D5-4447D4291EC3}" type="parTrans" cxnId="{67253187-D2FC-4316-91DB-51F8EAFC5393}">
      <dgm:prSet/>
      <dgm:spPr/>
      <dgm:t>
        <a:bodyPr/>
        <a:lstStyle/>
        <a:p>
          <a:endParaRPr lang="en-US"/>
        </a:p>
      </dgm:t>
    </dgm:pt>
    <dgm:pt modelId="{C49DC983-261E-40D8-8C4A-3DA35AD82AF9}" type="sibTrans" cxnId="{67253187-D2FC-4316-91DB-51F8EAFC5393}">
      <dgm:prSet/>
      <dgm:spPr/>
      <dgm:t>
        <a:bodyPr/>
        <a:lstStyle/>
        <a:p>
          <a:endParaRPr lang="en-US"/>
        </a:p>
      </dgm:t>
    </dgm:pt>
    <dgm:pt modelId="{AE9D7E8B-50BC-41ED-990C-00EBB51EDC13}">
      <dgm:prSet phldrT="[Text]"/>
      <dgm:spPr/>
      <dgm:t>
        <a:bodyPr/>
        <a:lstStyle/>
        <a:p>
          <a:r>
            <a:rPr lang="en-US" dirty="0" smtClean="0"/>
            <a:t>Detailed Dimensional Model / Physical Model</a:t>
          </a:r>
          <a:endParaRPr lang="en-US" dirty="0"/>
        </a:p>
      </dgm:t>
    </dgm:pt>
    <dgm:pt modelId="{64737445-CFFE-4916-94D9-1BAB8C19E3C0}" type="parTrans" cxnId="{25738CEB-C996-4CA9-9FF1-DDAF6317A39C}">
      <dgm:prSet/>
      <dgm:spPr/>
      <dgm:t>
        <a:bodyPr/>
        <a:lstStyle/>
        <a:p>
          <a:endParaRPr lang="en-US"/>
        </a:p>
      </dgm:t>
    </dgm:pt>
    <dgm:pt modelId="{C2F7E012-FF89-4589-8ACC-3D3DF6584EBF}" type="sibTrans" cxnId="{25738CEB-C996-4CA9-9FF1-DDAF6317A39C}">
      <dgm:prSet/>
      <dgm:spPr/>
      <dgm:t>
        <a:bodyPr/>
        <a:lstStyle/>
        <a:p>
          <a:endParaRPr lang="en-US"/>
        </a:p>
      </dgm:t>
    </dgm:pt>
    <dgm:pt modelId="{02F67049-1A9A-4428-A6CB-042396629BB4}">
      <dgm:prSet phldrT="[Text]"/>
      <dgm:spPr/>
      <dgm:t>
        <a:bodyPr/>
        <a:lstStyle/>
        <a:p>
          <a:r>
            <a:rPr lang="en-US" dirty="0" smtClean="0"/>
            <a:t>Instantiate Relational Database</a:t>
          </a:r>
          <a:endParaRPr lang="en-US" dirty="0"/>
        </a:p>
      </dgm:t>
    </dgm:pt>
    <dgm:pt modelId="{DDB9B483-4754-4D50-B306-6C18EB9DB124}" type="parTrans" cxnId="{4A6253A9-AB1D-4AF0-A751-9FD063944EA2}">
      <dgm:prSet/>
      <dgm:spPr/>
      <dgm:t>
        <a:bodyPr/>
        <a:lstStyle/>
        <a:p>
          <a:endParaRPr lang="en-US"/>
        </a:p>
      </dgm:t>
    </dgm:pt>
    <dgm:pt modelId="{A91D764B-3D3D-490F-A5BF-1B2F31B6412C}" type="sibTrans" cxnId="{4A6253A9-AB1D-4AF0-A751-9FD063944EA2}">
      <dgm:prSet/>
      <dgm:spPr/>
      <dgm:t>
        <a:bodyPr/>
        <a:lstStyle/>
        <a:p>
          <a:endParaRPr lang="en-US"/>
        </a:p>
      </dgm:t>
    </dgm:pt>
    <dgm:pt modelId="{718E62D7-3412-4636-B8B4-92FBC00D3F84}">
      <dgm:prSet phldrT="[Text]"/>
      <dgm:spPr/>
      <dgm:t>
        <a:bodyPr/>
        <a:lstStyle/>
        <a:p>
          <a:r>
            <a:rPr lang="en-US" dirty="0" smtClean="0"/>
            <a:t>Develop Security, Auditing and Staging tables and Index plan</a:t>
          </a:r>
          <a:endParaRPr lang="en-US" dirty="0"/>
        </a:p>
      </dgm:t>
    </dgm:pt>
    <dgm:pt modelId="{A6178CBB-059C-4CE3-82A0-B85DD8ABCC8E}" type="parTrans" cxnId="{50AE6636-3369-479A-BEDB-8C201C23FBC3}">
      <dgm:prSet/>
      <dgm:spPr/>
      <dgm:t>
        <a:bodyPr/>
        <a:lstStyle/>
        <a:p>
          <a:endParaRPr lang="en-US"/>
        </a:p>
      </dgm:t>
    </dgm:pt>
    <dgm:pt modelId="{74A7CC36-C8D0-4C66-B9E6-005B24D59FEF}" type="sibTrans" cxnId="{50AE6636-3369-479A-BEDB-8C201C23FBC3}">
      <dgm:prSet/>
      <dgm:spPr/>
      <dgm:t>
        <a:bodyPr/>
        <a:lstStyle/>
        <a:p>
          <a:endParaRPr lang="en-US"/>
        </a:p>
      </dgm:t>
    </dgm:pt>
    <dgm:pt modelId="{01BBB808-C923-45DE-A9E8-2B1E3C6F96AA}">
      <dgm:prSet phldrT="[Text]"/>
      <dgm:spPr/>
      <dgm:t>
        <a:bodyPr/>
        <a:lstStyle/>
        <a:p>
          <a:r>
            <a:rPr lang="en-US" dirty="0" smtClean="0"/>
            <a:t>Design ROLAP Database &amp; </a:t>
          </a:r>
          <a:br>
            <a:rPr lang="en-US" dirty="0" smtClean="0"/>
          </a:br>
          <a:r>
            <a:rPr lang="en-US" dirty="0" smtClean="0"/>
            <a:t>Test / Verify</a:t>
          </a:r>
          <a:endParaRPr lang="en-US" dirty="0"/>
        </a:p>
      </dgm:t>
    </dgm:pt>
    <dgm:pt modelId="{02BAE4D7-5094-4DD8-AF4A-04382570B7B8}" type="parTrans" cxnId="{BF97A196-0543-482B-B43C-EE665D7466CE}">
      <dgm:prSet/>
      <dgm:spPr/>
      <dgm:t>
        <a:bodyPr/>
        <a:lstStyle/>
        <a:p>
          <a:endParaRPr lang="en-US"/>
        </a:p>
      </dgm:t>
    </dgm:pt>
    <dgm:pt modelId="{A37B10E8-5C72-4A4F-9186-BFCE68519350}" type="sibTrans" cxnId="{BF97A196-0543-482B-B43C-EE665D7466CE}">
      <dgm:prSet/>
      <dgm:spPr/>
      <dgm:t>
        <a:bodyPr/>
        <a:lstStyle/>
        <a:p>
          <a:endParaRPr lang="en-US"/>
        </a:p>
      </dgm:t>
    </dgm:pt>
    <dgm:pt modelId="{BC6DDD78-1D00-4EC5-BB76-D2B2885DD6F1}">
      <dgm:prSet phldrT="[Text]"/>
      <dgm:spPr/>
      <dgm:t>
        <a:bodyPr/>
        <a:lstStyle/>
        <a:p>
          <a:r>
            <a:rPr lang="en-US" dirty="0" smtClean="0"/>
            <a:t>Add Aggregations and improved Indexes</a:t>
          </a:r>
          <a:endParaRPr lang="en-US" dirty="0"/>
        </a:p>
      </dgm:t>
    </dgm:pt>
    <dgm:pt modelId="{F1CD4AEF-19B5-44B0-94B7-3E9B8451D430}" type="parTrans" cxnId="{FAA85D67-9BCA-47EB-86D6-E4AE6359F245}">
      <dgm:prSet/>
      <dgm:spPr/>
      <dgm:t>
        <a:bodyPr/>
        <a:lstStyle/>
        <a:p>
          <a:endParaRPr lang="en-US"/>
        </a:p>
      </dgm:t>
    </dgm:pt>
    <dgm:pt modelId="{C651C2AF-57B4-48D2-B804-6C68BBC327CD}" type="sibTrans" cxnId="{FAA85D67-9BCA-47EB-86D6-E4AE6359F245}">
      <dgm:prSet/>
      <dgm:spPr/>
      <dgm:t>
        <a:bodyPr/>
        <a:lstStyle/>
        <a:p>
          <a:endParaRPr lang="en-US"/>
        </a:p>
      </dgm:t>
    </dgm:pt>
    <dgm:pt modelId="{F9066385-940C-44B7-8490-0E68BCEC137B}">
      <dgm:prSet phldrT="[Text]"/>
      <dgm:spPr/>
      <dgm:t>
        <a:bodyPr/>
        <a:lstStyle/>
        <a:p>
          <a:r>
            <a:rPr lang="en-US" dirty="0" smtClean="0"/>
            <a:t>Finalize database Designs</a:t>
          </a:r>
          <a:endParaRPr lang="en-US" dirty="0"/>
        </a:p>
      </dgm:t>
    </dgm:pt>
    <dgm:pt modelId="{108E379A-2BA0-4771-9676-5A68207D9216}" type="parTrans" cxnId="{EDDCC194-1D50-428E-B15B-AF5704A9E0BC}">
      <dgm:prSet/>
      <dgm:spPr/>
      <dgm:t>
        <a:bodyPr/>
        <a:lstStyle/>
        <a:p>
          <a:endParaRPr lang="en-US"/>
        </a:p>
      </dgm:t>
    </dgm:pt>
    <dgm:pt modelId="{1B55BC14-9326-4F99-9B65-4AB8D8881DE4}" type="sibTrans" cxnId="{EDDCC194-1D50-428E-B15B-AF5704A9E0BC}">
      <dgm:prSet/>
      <dgm:spPr/>
      <dgm:t>
        <a:bodyPr/>
        <a:lstStyle/>
        <a:p>
          <a:endParaRPr lang="en-US"/>
        </a:p>
      </dgm:t>
    </dgm:pt>
    <dgm:pt modelId="{4D86109A-F9E6-4B2F-B580-BA0CE5D2277C}">
      <dgm:prSet phldrT="[Text]"/>
      <dgm:spPr/>
      <dgm:t>
        <a:bodyPr/>
        <a:lstStyle/>
        <a:p>
          <a:r>
            <a:rPr lang="en-US" dirty="0" smtClean="0"/>
            <a:t>Development</a:t>
          </a:r>
          <a:br>
            <a:rPr lang="en-US" dirty="0" smtClean="0"/>
          </a:br>
          <a:r>
            <a:rPr lang="en-US" dirty="0" smtClean="0"/>
            <a:t>Environment</a:t>
          </a:r>
          <a:endParaRPr lang="en-US" dirty="0"/>
        </a:p>
      </dgm:t>
    </dgm:pt>
    <dgm:pt modelId="{B729489A-8300-4400-9952-45CBDB82EFE1}" type="parTrans" cxnId="{5EBF7EDD-79B9-409C-8548-4E38456D26A0}">
      <dgm:prSet/>
      <dgm:spPr/>
      <dgm:t>
        <a:bodyPr/>
        <a:lstStyle/>
        <a:p>
          <a:endParaRPr lang="en-US"/>
        </a:p>
      </dgm:t>
    </dgm:pt>
    <dgm:pt modelId="{64A2BBC3-8DE9-4568-A3AC-CB5A07E4F9AF}" type="sibTrans" cxnId="{5EBF7EDD-79B9-409C-8548-4E38456D26A0}">
      <dgm:prSet/>
      <dgm:spPr/>
      <dgm:t>
        <a:bodyPr/>
        <a:lstStyle/>
        <a:p>
          <a:endParaRPr lang="en-US"/>
        </a:p>
      </dgm:t>
    </dgm:pt>
    <dgm:pt modelId="{115E0AAC-B295-48D3-9554-5962B33B1CEE}">
      <dgm:prSet phldrT="[Text]"/>
      <dgm:spPr/>
      <dgm:t>
        <a:bodyPr/>
        <a:lstStyle/>
        <a:p>
          <a:r>
            <a:rPr lang="en-US" dirty="0" smtClean="0"/>
            <a:t>Test Environment</a:t>
          </a:r>
          <a:endParaRPr lang="en-US" dirty="0"/>
        </a:p>
      </dgm:t>
    </dgm:pt>
    <dgm:pt modelId="{2FCFEA3C-9766-4AFB-B7D7-FADCDFD4193F}" type="parTrans" cxnId="{30B10B2E-57AF-4C8A-B26F-637D66E129C8}">
      <dgm:prSet/>
      <dgm:spPr/>
      <dgm:t>
        <a:bodyPr/>
        <a:lstStyle/>
        <a:p>
          <a:endParaRPr lang="en-US"/>
        </a:p>
      </dgm:t>
    </dgm:pt>
    <dgm:pt modelId="{FEEAF33C-E745-4ADC-BD86-092F563B6EE3}" type="sibTrans" cxnId="{30B10B2E-57AF-4C8A-B26F-637D66E129C8}">
      <dgm:prSet/>
      <dgm:spPr/>
      <dgm:t>
        <a:bodyPr/>
        <a:lstStyle/>
        <a:p>
          <a:endParaRPr lang="en-US"/>
        </a:p>
      </dgm:t>
    </dgm:pt>
    <dgm:pt modelId="{15B717E1-73AF-46C1-8772-9A6687EDE66B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smtClean="0"/>
            <a:t>Develop </a:t>
          </a:r>
          <a:r>
            <a:rPr lang="en-US" dirty="0" smtClean="0"/>
            <a:t>Standards</a:t>
          </a:r>
          <a:endParaRPr lang="en-US" dirty="0"/>
        </a:p>
      </dgm:t>
    </dgm:pt>
    <dgm:pt modelId="{5F177B3C-4B07-4CC0-8C2A-850CAED2E7F0}" type="parTrans" cxnId="{7C473543-B46D-4706-B4C0-C6587C75AB21}">
      <dgm:prSet/>
      <dgm:spPr/>
      <dgm:t>
        <a:bodyPr/>
        <a:lstStyle/>
        <a:p>
          <a:endParaRPr lang="en-US"/>
        </a:p>
      </dgm:t>
    </dgm:pt>
    <dgm:pt modelId="{DC5104CE-B68D-4EC8-BBB8-66D365BB4EAA}" type="sibTrans" cxnId="{7C473543-B46D-4706-B4C0-C6587C75AB21}">
      <dgm:prSet/>
      <dgm:spPr/>
      <dgm:t>
        <a:bodyPr/>
        <a:lstStyle/>
        <a:p>
          <a:endParaRPr lang="en-US"/>
        </a:p>
      </dgm:t>
    </dgm:pt>
    <dgm:pt modelId="{9D571A11-6EA9-4711-AC10-9411BED12F26}" type="pres">
      <dgm:prSet presAssocID="{50D23AE8-C6D0-4D76-B696-7C9A412B7B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A497216-F56C-4A94-A0F6-DB54C0B5F775}" type="pres">
      <dgm:prSet presAssocID="{A208C344-AC87-41BA-8A39-C74A3633B4AC}" presName="horFlow" presStyleCnt="0"/>
      <dgm:spPr/>
    </dgm:pt>
    <dgm:pt modelId="{5320FCD1-5F48-4840-B71D-01800231B255}" type="pres">
      <dgm:prSet presAssocID="{A208C344-AC87-41BA-8A39-C74A3633B4AC}" presName="bigChev" presStyleLbl="node1" presStyleIdx="0" presStyleCnt="3"/>
      <dgm:spPr/>
      <dgm:t>
        <a:bodyPr/>
        <a:lstStyle/>
        <a:p>
          <a:endParaRPr lang="en-US"/>
        </a:p>
      </dgm:t>
    </dgm:pt>
    <dgm:pt modelId="{2BF56966-6D0F-4703-9A78-2FDD4D0BBDE1}" type="pres">
      <dgm:prSet presAssocID="{5F177B3C-4B07-4CC0-8C2A-850CAED2E7F0}" presName="parTrans" presStyleCnt="0"/>
      <dgm:spPr/>
    </dgm:pt>
    <dgm:pt modelId="{0DB66483-37DE-4F62-8BDD-C96EC8A18D83}" type="pres">
      <dgm:prSet presAssocID="{15B717E1-73AF-46C1-8772-9A6687EDE66B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1C134-FC5C-4056-BCC5-EF700A9CBC11}" type="pres">
      <dgm:prSet presAssocID="{DC5104CE-B68D-4EC8-BBB8-66D365BB4EAA}" presName="sibTrans" presStyleCnt="0"/>
      <dgm:spPr/>
    </dgm:pt>
    <dgm:pt modelId="{F5C6EE1C-284E-4D0E-B4AD-E9BDAAF2F05F}" type="pres">
      <dgm:prSet presAssocID="{AE9D7E8B-50BC-41ED-990C-00EBB51EDC13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552B-D87B-434B-9E81-4A03938EEE4F}" type="pres">
      <dgm:prSet presAssocID="{A208C344-AC87-41BA-8A39-C74A3633B4AC}" presName="vSp" presStyleCnt="0"/>
      <dgm:spPr/>
    </dgm:pt>
    <dgm:pt modelId="{5AFCDBC8-0548-47F9-A639-680F01A30D9B}" type="pres">
      <dgm:prSet presAssocID="{4D86109A-F9E6-4B2F-B580-BA0CE5D2277C}" presName="horFlow" presStyleCnt="0"/>
      <dgm:spPr/>
    </dgm:pt>
    <dgm:pt modelId="{5D28BDFF-99DB-4921-8D6E-DFBCEA7D24AC}" type="pres">
      <dgm:prSet presAssocID="{4D86109A-F9E6-4B2F-B580-BA0CE5D2277C}" presName="bigChev" presStyleLbl="node1" presStyleIdx="1" presStyleCnt="3"/>
      <dgm:spPr/>
      <dgm:t>
        <a:bodyPr/>
        <a:lstStyle/>
        <a:p>
          <a:endParaRPr lang="en-US"/>
        </a:p>
      </dgm:t>
    </dgm:pt>
    <dgm:pt modelId="{E8D3FDD2-CC48-41FE-91B8-5DFED53D6AAE}" type="pres">
      <dgm:prSet presAssocID="{DDB9B483-4754-4D50-B306-6C18EB9DB124}" presName="parTrans" presStyleCnt="0"/>
      <dgm:spPr/>
    </dgm:pt>
    <dgm:pt modelId="{4073B3DA-D9E6-4918-A37B-CD0268754CE6}" type="pres">
      <dgm:prSet presAssocID="{02F67049-1A9A-4428-A6CB-042396629BB4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977CF-36B2-4039-892C-704528380C72}" type="pres">
      <dgm:prSet presAssocID="{A91D764B-3D3D-490F-A5BF-1B2F31B6412C}" presName="sibTrans" presStyleCnt="0"/>
      <dgm:spPr/>
    </dgm:pt>
    <dgm:pt modelId="{FF509911-C48C-455A-AB06-9D090C2710B7}" type="pres">
      <dgm:prSet presAssocID="{718E62D7-3412-4636-B8B4-92FBC00D3F84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BF908-CD47-4E6A-A54F-2CF783FDCDF3}" type="pres">
      <dgm:prSet presAssocID="{74A7CC36-C8D0-4C66-B9E6-005B24D59FEF}" presName="sibTrans" presStyleCnt="0"/>
      <dgm:spPr/>
    </dgm:pt>
    <dgm:pt modelId="{F3723064-383D-4891-96E1-F1A629A52338}" type="pres">
      <dgm:prSet presAssocID="{01BBB808-C923-45DE-A9E8-2B1E3C6F96AA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7BB42-6D61-424D-8FAF-A47C075DD7D0}" type="pres">
      <dgm:prSet presAssocID="{4D86109A-F9E6-4B2F-B580-BA0CE5D2277C}" presName="vSp" presStyleCnt="0"/>
      <dgm:spPr/>
    </dgm:pt>
    <dgm:pt modelId="{B3D7A2F9-52EE-40E4-9F79-23677FCE1830}" type="pres">
      <dgm:prSet presAssocID="{115E0AAC-B295-48D3-9554-5962B33B1CEE}" presName="horFlow" presStyleCnt="0"/>
      <dgm:spPr/>
    </dgm:pt>
    <dgm:pt modelId="{5D153B33-C4FE-4558-8988-E1167E1F8736}" type="pres">
      <dgm:prSet presAssocID="{115E0AAC-B295-48D3-9554-5962B33B1CEE}" presName="bigChev" presStyleLbl="node1" presStyleIdx="2" presStyleCnt="3"/>
      <dgm:spPr/>
      <dgm:t>
        <a:bodyPr/>
        <a:lstStyle/>
        <a:p>
          <a:endParaRPr lang="en-US"/>
        </a:p>
      </dgm:t>
    </dgm:pt>
    <dgm:pt modelId="{F88A0A0A-1385-48E3-A676-DAE22398A017}" type="pres">
      <dgm:prSet presAssocID="{F1CD4AEF-19B5-44B0-94B7-3E9B8451D430}" presName="parTrans" presStyleCnt="0"/>
      <dgm:spPr/>
    </dgm:pt>
    <dgm:pt modelId="{45E31167-FC38-48C6-A293-EFA01293B8D5}" type="pres">
      <dgm:prSet presAssocID="{BC6DDD78-1D00-4EC5-BB76-D2B2885DD6F1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B5CF-CD23-4AAD-9BA0-919B7F4E2398}" type="pres">
      <dgm:prSet presAssocID="{C651C2AF-57B4-48D2-B804-6C68BBC327CD}" presName="sibTrans" presStyleCnt="0"/>
      <dgm:spPr/>
    </dgm:pt>
    <dgm:pt modelId="{C37C31F2-29EE-443A-B4F1-10B10E113007}" type="pres">
      <dgm:prSet presAssocID="{F9066385-940C-44B7-8490-0E68BCEC137B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73543-B46D-4706-B4C0-C6587C75AB21}" srcId="{A208C344-AC87-41BA-8A39-C74A3633B4AC}" destId="{15B717E1-73AF-46C1-8772-9A6687EDE66B}" srcOrd="0" destOrd="0" parTransId="{5F177B3C-4B07-4CC0-8C2A-850CAED2E7F0}" sibTransId="{DC5104CE-B68D-4EC8-BBB8-66D365BB4EAA}"/>
    <dgm:cxn modelId="{EDDCC194-1D50-428E-B15B-AF5704A9E0BC}" srcId="{115E0AAC-B295-48D3-9554-5962B33B1CEE}" destId="{F9066385-940C-44B7-8490-0E68BCEC137B}" srcOrd="1" destOrd="0" parTransId="{108E379A-2BA0-4771-9676-5A68207D9216}" sibTransId="{1B55BC14-9326-4F99-9B65-4AB8D8881DE4}"/>
    <dgm:cxn modelId="{25738CEB-C996-4CA9-9FF1-DDAF6317A39C}" srcId="{A208C344-AC87-41BA-8A39-C74A3633B4AC}" destId="{AE9D7E8B-50BC-41ED-990C-00EBB51EDC13}" srcOrd="1" destOrd="0" parTransId="{64737445-CFFE-4916-94D9-1BAB8C19E3C0}" sibTransId="{C2F7E012-FF89-4589-8ACC-3D3DF6584EBF}"/>
    <dgm:cxn modelId="{F2F785E4-FAB3-4CEE-9972-70AC4E267428}" type="presOf" srcId="{A208C344-AC87-41BA-8A39-C74A3633B4AC}" destId="{5320FCD1-5F48-4840-B71D-01800231B255}" srcOrd="0" destOrd="0" presId="urn:microsoft.com/office/officeart/2005/8/layout/lProcess3"/>
    <dgm:cxn modelId="{5EBF7EDD-79B9-409C-8548-4E38456D26A0}" srcId="{50D23AE8-C6D0-4D76-B696-7C9A412B7B13}" destId="{4D86109A-F9E6-4B2F-B580-BA0CE5D2277C}" srcOrd="1" destOrd="0" parTransId="{B729489A-8300-4400-9952-45CBDB82EFE1}" sibTransId="{64A2BBC3-8DE9-4568-A3AC-CB5A07E4F9AF}"/>
    <dgm:cxn modelId="{F47ED625-DBD6-42AE-8211-BF614FB09CB8}" type="presOf" srcId="{4D86109A-F9E6-4B2F-B580-BA0CE5D2277C}" destId="{5D28BDFF-99DB-4921-8D6E-DFBCEA7D24AC}" srcOrd="0" destOrd="0" presId="urn:microsoft.com/office/officeart/2005/8/layout/lProcess3"/>
    <dgm:cxn modelId="{BF97A196-0543-482B-B43C-EE665D7466CE}" srcId="{4D86109A-F9E6-4B2F-B580-BA0CE5D2277C}" destId="{01BBB808-C923-45DE-A9E8-2B1E3C6F96AA}" srcOrd="2" destOrd="0" parTransId="{02BAE4D7-5094-4DD8-AF4A-04382570B7B8}" sibTransId="{A37B10E8-5C72-4A4F-9186-BFCE68519350}"/>
    <dgm:cxn modelId="{78C0713C-C87F-4085-8A2A-DC57133EB016}" type="presOf" srcId="{AE9D7E8B-50BC-41ED-990C-00EBB51EDC13}" destId="{F5C6EE1C-284E-4D0E-B4AD-E9BDAAF2F05F}" srcOrd="0" destOrd="0" presId="urn:microsoft.com/office/officeart/2005/8/layout/lProcess3"/>
    <dgm:cxn modelId="{4A6253A9-AB1D-4AF0-A751-9FD063944EA2}" srcId="{4D86109A-F9E6-4B2F-B580-BA0CE5D2277C}" destId="{02F67049-1A9A-4428-A6CB-042396629BB4}" srcOrd="0" destOrd="0" parTransId="{DDB9B483-4754-4D50-B306-6C18EB9DB124}" sibTransId="{A91D764B-3D3D-490F-A5BF-1B2F31B6412C}"/>
    <dgm:cxn modelId="{05BCC119-487C-4B73-B100-9C92BF667F56}" type="presOf" srcId="{50D23AE8-C6D0-4D76-B696-7C9A412B7B13}" destId="{9D571A11-6EA9-4711-AC10-9411BED12F26}" srcOrd="0" destOrd="0" presId="urn:microsoft.com/office/officeart/2005/8/layout/lProcess3"/>
    <dgm:cxn modelId="{A77501A3-AFA5-496F-8DDC-D686199B236B}" type="presOf" srcId="{718E62D7-3412-4636-B8B4-92FBC00D3F84}" destId="{FF509911-C48C-455A-AB06-9D090C2710B7}" srcOrd="0" destOrd="0" presId="urn:microsoft.com/office/officeart/2005/8/layout/lProcess3"/>
    <dgm:cxn modelId="{2EE59AC8-7769-48C5-9783-BF2D5350054E}" type="presOf" srcId="{115E0AAC-B295-48D3-9554-5962B33B1CEE}" destId="{5D153B33-C4FE-4558-8988-E1167E1F8736}" srcOrd="0" destOrd="0" presId="urn:microsoft.com/office/officeart/2005/8/layout/lProcess3"/>
    <dgm:cxn modelId="{2F372794-0FE8-497D-BF02-8C5A34BF5362}" type="presOf" srcId="{15B717E1-73AF-46C1-8772-9A6687EDE66B}" destId="{0DB66483-37DE-4F62-8BDD-C96EC8A18D83}" srcOrd="0" destOrd="0" presId="urn:microsoft.com/office/officeart/2005/8/layout/lProcess3"/>
    <dgm:cxn modelId="{FAA85D67-9BCA-47EB-86D6-E4AE6359F245}" srcId="{115E0AAC-B295-48D3-9554-5962B33B1CEE}" destId="{BC6DDD78-1D00-4EC5-BB76-D2B2885DD6F1}" srcOrd="0" destOrd="0" parTransId="{F1CD4AEF-19B5-44B0-94B7-3E9B8451D430}" sibTransId="{C651C2AF-57B4-48D2-B804-6C68BBC327CD}"/>
    <dgm:cxn modelId="{50AE6636-3369-479A-BEDB-8C201C23FBC3}" srcId="{4D86109A-F9E6-4B2F-B580-BA0CE5D2277C}" destId="{718E62D7-3412-4636-B8B4-92FBC00D3F84}" srcOrd="1" destOrd="0" parTransId="{A6178CBB-059C-4CE3-82A0-B85DD8ABCC8E}" sibTransId="{74A7CC36-C8D0-4C66-B9E6-005B24D59FEF}"/>
    <dgm:cxn modelId="{67253187-D2FC-4316-91DB-51F8EAFC5393}" srcId="{50D23AE8-C6D0-4D76-B696-7C9A412B7B13}" destId="{A208C344-AC87-41BA-8A39-C74A3633B4AC}" srcOrd="0" destOrd="0" parTransId="{99CB22E4-EFA7-4792-B0D5-4447D4291EC3}" sibTransId="{C49DC983-261E-40D8-8C4A-3DA35AD82AF9}"/>
    <dgm:cxn modelId="{0F21E312-6C33-4160-BE0E-3C8772E6DA1C}" type="presOf" srcId="{F9066385-940C-44B7-8490-0E68BCEC137B}" destId="{C37C31F2-29EE-443A-B4F1-10B10E113007}" srcOrd="0" destOrd="0" presId="urn:microsoft.com/office/officeart/2005/8/layout/lProcess3"/>
    <dgm:cxn modelId="{ABB154EA-8913-4014-A095-5EC84092C6E0}" type="presOf" srcId="{BC6DDD78-1D00-4EC5-BB76-D2B2885DD6F1}" destId="{45E31167-FC38-48C6-A293-EFA01293B8D5}" srcOrd="0" destOrd="0" presId="urn:microsoft.com/office/officeart/2005/8/layout/lProcess3"/>
    <dgm:cxn modelId="{F7EF79F0-9C46-4C1C-8CE1-133B4DAF09B4}" type="presOf" srcId="{01BBB808-C923-45DE-A9E8-2B1E3C6F96AA}" destId="{F3723064-383D-4891-96E1-F1A629A52338}" srcOrd="0" destOrd="0" presId="urn:microsoft.com/office/officeart/2005/8/layout/lProcess3"/>
    <dgm:cxn modelId="{CF287939-9298-481F-BD65-3117DF34FF8A}" type="presOf" srcId="{02F67049-1A9A-4428-A6CB-042396629BB4}" destId="{4073B3DA-D9E6-4918-A37B-CD0268754CE6}" srcOrd="0" destOrd="0" presId="urn:microsoft.com/office/officeart/2005/8/layout/lProcess3"/>
    <dgm:cxn modelId="{30B10B2E-57AF-4C8A-B26F-637D66E129C8}" srcId="{50D23AE8-C6D0-4D76-B696-7C9A412B7B13}" destId="{115E0AAC-B295-48D3-9554-5962B33B1CEE}" srcOrd="2" destOrd="0" parTransId="{2FCFEA3C-9766-4AFB-B7D7-FADCDFD4193F}" sibTransId="{FEEAF33C-E745-4ADC-BD86-092F563B6EE3}"/>
    <dgm:cxn modelId="{D002098E-8CA9-49AF-8347-16B06E357EFF}" type="presParOf" srcId="{9D571A11-6EA9-4711-AC10-9411BED12F26}" destId="{4A497216-F56C-4A94-A0F6-DB54C0B5F775}" srcOrd="0" destOrd="0" presId="urn:microsoft.com/office/officeart/2005/8/layout/lProcess3"/>
    <dgm:cxn modelId="{1C97A219-BAD0-41E5-B941-CE421767ABCA}" type="presParOf" srcId="{4A497216-F56C-4A94-A0F6-DB54C0B5F775}" destId="{5320FCD1-5F48-4840-B71D-01800231B255}" srcOrd="0" destOrd="0" presId="urn:microsoft.com/office/officeart/2005/8/layout/lProcess3"/>
    <dgm:cxn modelId="{363382CC-8DE6-479F-A4BF-29A6C23D5D57}" type="presParOf" srcId="{4A497216-F56C-4A94-A0F6-DB54C0B5F775}" destId="{2BF56966-6D0F-4703-9A78-2FDD4D0BBDE1}" srcOrd="1" destOrd="0" presId="urn:microsoft.com/office/officeart/2005/8/layout/lProcess3"/>
    <dgm:cxn modelId="{62ECC380-B31D-410B-9229-1A6C6A2FDD80}" type="presParOf" srcId="{4A497216-F56C-4A94-A0F6-DB54C0B5F775}" destId="{0DB66483-37DE-4F62-8BDD-C96EC8A18D83}" srcOrd="2" destOrd="0" presId="urn:microsoft.com/office/officeart/2005/8/layout/lProcess3"/>
    <dgm:cxn modelId="{AF7E60A9-30E4-4F4E-A13F-553049032FCB}" type="presParOf" srcId="{4A497216-F56C-4A94-A0F6-DB54C0B5F775}" destId="{67B1C134-FC5C-4056-BCC5-EF700A9CBC11}" srcOrd="3" destOrd="0" presId="urn:microsoft.com/office/officeart/2005/8/layout/lProcess3"/>
    <dgm:cxn modelId="{1B8F435A-A354-4174-94BB-EE10C725063D}" type="presParOf" srcId="{4A497216-F56C-4A94-A0F6-DB54C0B5F775}" destId="{F5C6EE1C-284E-4D0E-B4AD-E9BDAAF2F05F}" srcOrd="4" destOrd="0" presId="urn:microsoft.com/office/officeart/2005/8/layout/lProcess3"/>
    <dgm:cxn modelId="{9A9C172F-EA38-4D14-A6BD-C739AA77E26D}" type="presParOf" srcId="{9D571A11-6EA9-4711-AC10-9411BED12F26}" destId="{5757552B-D87B-434B-9E81-4A03938EEE4F}" srcOrd="1" destOrd="0" presId="urn:microsoft.com/office/officeart/2005/8/layout/lProcess3"/>
    <dgm:cxn modelId="{1F9C43FE-5C70-4E16-9C39-C72A307979F5}" type="presParOf" srcId="{9D571A11-6EA9-4711-AC10-9411BED12F26}" destId="{5AFCDBC8-0548-47F9-A639-680F01A30D9B}" srcOrd="2" destOrd="0" presId="urn:microsoft.com/office/officeart/2005/8/layout/lProcess3"/>
    <dgm:cxn modelId="{847487B6-A4F0-4AD1-9F09-A35C075CFE1E}" type="presParOf" srcId="{5AFCDBC8-0548-47F9-A639-680F01A30D9B}" destId="{5D28BDFF-99DB-4921-8D6E-DFBCEA7D24AC}" srcOrd="0" destOrd="0" presId="urn:microsoft.com/office/officeart/2005/8/layout/lProcess3"/>
    <dgm:cxn modelId="{ABD5BFB5-BC2F-4C36-A712-0E2E787F5876}" type="presParOf" srcId="{5AFCDBC8-0548-47F9-A639-680F01A30D9B}" destId="{E8D3FDD2-CC48-41FE-91B8-5DFED53D6AAE}" srcOrd="1" destOrd="0" presId="urn:microsoft.com/office/officeart/2005/8/layout/lProcess3"/>
    <dgm:cxn modelId="{1549282B-5073-4574-804A-255FD54B805B}" type="presParOf" srcId="{5AFCDBC8-0548-47F9-A639-680F01A30D9B}" destId="{4073B3DA-D9E6-4918-A37B-CD0268754CE6}" srcOrd="2" destOrd="0" presId="urn:microsoft.com/office/officeart/2005/8/layout/lProcess3"/>
    <dgm:cxn modelId="{A2475DF5-6CC7-4D7D-93C7-9A5601BB5816}" type="presParOf" srcId="{5AFCDBC8-0548-47F9-A639-680F01A30D9B}" destId="{26C977CF-36B2-4039-892C-704528380C72}" srcOrd="3" destOrd="0" presId="urn:microsoft.com/office/officeart/2005/8/layout/lProcess3"/>
    <dgm:cxn modelId="{7C6185FE-3FDF-4EDE-B644-28327D993C10}" type="presParOf" srcId="{5AFCDBC8-0548-47F9-A639-680F01A30D9B}" destId="{FF509911-C48C-455A-AB06-9D090C2710B7}" srcOrd="4" destOrd="0" presId="urn:microsoft.com/office/officeart/2005/8/layout/lProcess3"/>
    <dgm:cxn modelId="{2CAC5C8B-1834-4389-8171-7D0956D9F725}" type="presParOf" srcId="{5AFCDBC8-0548-47F9-A639-680F01A30D9B}" destId="{018BF908-CD47-4E6A-A54F-2CF783FDCDF3}" srcOrd="5" destOrd="0" presId="urn:microsoft.com/office/officeart/2005/8/layout/lProcess3"/>
    <dgm:cxn modelId="{0E3BFB97-3210-43C9-A62E-8A98C0C6EFB4}" type="presParOf" srcId="{5AFCDBC8-0548-47F9-A639-680F01A30D9B}" destId="{F3723064-383D-4891-96E1-F1A629A52338}" srcOrd="6" destOrd="0" presId="urn:microsoft.com/office/officeart/2005/8/layout/lProcess3"/>
    <dgm:cxn modelId="{B593BFBF-ADFE-4E8C-9DD9-623D60BBB9E4}" type="presParOf" srcId="{9D571A11-6EA9-4711-AC10-9411BED12F26}" destId="{CDA7BB42-6D61-424D-8FAF-A47C075DD7D0}" srcOrd="3" destOrd="0" presId="urn:microsoft.com/office/officeart/2005/8/layout/lProcess3"/>
    <dgm:cxn modelId="{1831440C-2585-4CEC-BBFA-2C98C52698A3}" type="presParOf" srcId="{9D571A11-6EA9-4711-AC10-9411BED12F26}" destId="{B3D7A2F9-52EE-40E4-9F79-23677FCE1830}" srcOrd="4" destOrd="0" presId="urn:microsoft.com/office/officeart/2005/8/layout/lProcess3"/>
    <dgm:cxn modelId="{8292587B-9CD9-4C13-93E2-43AEF53B6330}" type="presParOf" srcId="{B3D7A2F9-52EE-40E4-9F79-23677FCE1830}" destId="{5D153B33-C4FE-4558-8988-E1167E1F8736}" srcOrd="0" destOrd="0" presId="urn:microsoft.com/office/officeart/2005/8/layout/lProcess3"/>
    <dgm:cxn modelId="{ED2F42B8-D7F6-4C0E-B6FB-0779A6782BA5}" type="presParOf" srcId="{B3D7A2F9-52EE-40E4-9F79-23677FCE1830}" destId="{F88A0A0A-1385-48E3-A676-DAE22398A017}" srcOrd="1" destOrd="0" presId="urn:microsoft.com/office/officeart/2005/8/layout/lProcess3"/>
    <dgm:cxn modelId="{853905F1-5D3B-4CDD-B1CC-92464A382AB8}" type="presParOf" srcId="{B3D7A2F9-52EE-40E4-9F79-23677FCE1830}" destId="{45E31167-FC38-48C6-A293-EFA01293B8D5}" srcOrd="2" destOrd="0" presId="urn:microsoft.com/office/officeart/2005/8/layout/lProcess3"/>
    <dgm:cxn modelId="{06280A7A-2729-4800-96D9-E272DC6EEB93}" type="presParOf" srcId="{B3D7A2F9-52EE-40E4-9F79-23677FCE1830}" destId="{7892B5CF-CD23-4AAD-9BA0-919B7F4E2398}" srcOrd="3" destOrd="0" presId="urn:microsoft.com/office/officeart/2005/8/layout/lProcess3"/>
    <dgm:cxn modelId="{BFDE3607-0663-44C6-AA9E-3E8D9045003B}" type="presParOf" srcId="{B3D7A2F9-52EE-40E4-9F79-23677FCE1830}" destId="{C37C31F2-29EE-443A-B4F1-10B10E11300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D23AE8-C6D0-4D76-B696-7C9A412B7B13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</dgm:pt>
    <dgm:pt modelId="{A208C344-AC87-41BA-8A39-C74A3633B4A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9CB22E4-EFA7-4792-B0D5-4447D4291EC3}" type="parTrans" cxnId="{67253187-D2FC-4316-91DB-51F8EAFC5393}">
      <dgm:prSet/>
      <dgm:spPr/>
      <dgm:t>
        <a:bodyPr/>
        <a:lstStyle/>
        <a:p>
          <a:endParaRPr lang="en-US"/>
        </a:p>
      </dgm:t>
    </dgm:pt>
    <dgm:pt modelId="{C49DC983-261E-40D8-8C4A-3DA35AD82AF9}" type="sibTrans" cxnId="{67253187-D2FC-4316-91DB-51F8EAFC5393}">
      <dgm:prSet/>
      <dgm:spPr/>
      <dgm:t>
        <a:bodyPr/>
        <a:lstStyle/>
        <a:p>
          <a:endParaRPr lang="en-US"/>
        </a:p>
      </dgm:t>
    </dgm:pt>
    <dgm:pt modelId="{AE9D7E8B-50BC-41ED-990C-00EBB51EDC13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Detailed Dimensional Model / Physical Model</a:t>
          </a:r>
          <a:endParaRPr lang="en-US" dirty="0"/>
        </a:p>
      </dgm:t>
    </dgm:pt>
    <dgm:pt modelId="{64737445-CFFE-4916-94D9-1BAB8C19E3C0}" type="parTrans" cxnId="{25738CEB-C996-4CA9-9FF1-DDAF6317A39C}">
      <dgm:prSet/>
      <dgm:spPr/>
      <dgm:t>
        <a:bodyPr/>
        <a:lstStyle/>
        <a:p>
          <a:endParaRPr lang="en-US"/>
        </a:p>
      </dgm:t>
    </dgm:pt>
    <dgm:pt modelId="{C2F7E012-FF89-4589-8ACC-3D3DF6584EBF}" type="sibTrans" cxnId="{25738CEB-C996-4CA9-9FF1-DDAF6317A39C}">
      <dgm:prSet/>
      <dgm:spPr/>
      <dgm:t>
        <a:bodyPr/>
        <a:lstStyle/>
        <a:p>
          <a:endParaRPr lang="en-US"/>
        </a:p>
      </dgm:t>
    </dgm:pt>
    <dgm:pt modelId="{02F67049-1A9A-4428-A6CB-042396629BB4}">
      <dgm:prSet phldrT="[Text]"/>
      <dgm:spPr/>
      <dgm:t>
        <a:bodyPr/>
        <a:lstStyle/>
        <a:p>
          <a:r>
            <a:rPr lang="en-US" dirty="0" smtClean="0"/>
            <a:t>Instantiate Relational Database</a:t>
          </a:r>
          <a:endParaRPr lang="en-US" dirty="0"/>
        </a:p>
      </dgm:t>
    </dgm:pt>
    <dgm:pt modelId="{DDB9B483-4754-4D50-B306-6C18EB9DB124}" type="parTrans" cxnId="{4A6253A9-AB1D-4AF0-A751-9FD063944EA2}">
      <dgm:prSet/>
      <dgm:spPr/>
      <dgm:t>
        <a:bodyPr/>
        <a:lstStyle/>
        <a:p>
          <a:endParaRPr lang="en-US"/>
        </a:p>
      </dgm:t>
    </dgm:pt>
    <dgm:pt modelId="{A91D764B-3D3D-490F-A5BF-1B2F31B6412C}" type="sibTrans" cxnId="{4A6253A9-AB1D-4AF0-A751-9FD063944EA2}">
      <dgm:prSet/>
      <dgm:spPr/>
      <dgm:t>
        <a:bodyPr/>
        <a:lstStyle/>
        <a:p>
          <a:endParaRPr lang="en-US"/>
        </a:p>
      </dgm:t>
    </dgm:pt>
    <dgm:pt modelId="{718E62D7-3412-4636-B8B4-92FBC00D3F84}">
      <dgm:prSet phldrT="[Text]"/>
      <dgm:spPr/>
      <dgm:t>
        <a:bodyPr/>
        <a:lstStyle/>
        <a:p>
          <a:r>
            <a:rPr lang="en-US" dirty="0" smtClean="0"/>
            <a:t>Develop Security, Auditing and Staging tables and Index plan</a:t>
          </a:r>
          <a:endParaRPr lang="en-US" dirty="0"/>
        </a:p>
      </dgm:t>
    </dgm:pt>
    <dgm:pt modelId="{A6178CBB-059C-4CE3-82A0-B85DD8ABCC8E}" type="parTrans" cxnId="{50AE6636-3369-479A-BEDB-8C201C23FBC3}">
      <dgm:prSet/>
      <dgm:spPr/>
      <dgm:t>
        <a:bodyPr/>
        <a:lstStyle/>
        <a:p>
          <a:endParaRPr lang="en-US"/>
        </a:p>
      </dgm:t>
    </dgm:pt>
    <dgm:pt modelId="{74A7CC36-C8D0-4C66-B9E6-005B24D59FEF}" type="sibTrans" cxnId="{50AE6636-3369-479A-BEDB-8C201C23FBC3}">
      <dgm:prSet/>
      <dgm:spPr/>
      <dgm:t>
        <a:bodyPr/>
        <a:lstStyle/>
        <a:p>
          <a:endParaRPr lang="en-US"/>
        </a:p>
      </dgm:t>
    </dgm:pt>
    <dgm:pt modelId="{01BBB808-C923-45DE-A9E8-2B1E3C6F96AA}">
      <dgm:prSet phldrT="[Text]"/>
      <dgm:spPr/>
      <dgm:t>
        <a:bodyPr/>
        <a:lstStyle/>
        <a:p>
          <a:r>
            <a:rPr lang="en-US" dirty="0" smtClean="0"/>
            <a:t>Design ROLAP Database &amp; </a:t>
          </a:r>
          <a:br>
            <a:rPr lang="en-US" dirty="0" smtClean="0"/>
          </a:br>
          <a:r>
            <a:rPr lang="en-US" dirty="0" smtClean="0"/>
            <a:t>Test / Verify</a:t>
          </a:r>
          <a:endParaRPr lang="en-US" dirty="0"/>
        </a:p>
      </dgm:t>
    </dgm:pt>
    <dgm:pt modelId="{02BAE4D7-5094-4DD8-AF4A-04382570B7B8}" type="parTrans" cxnId="{BF97A196-0543-482B-B43C-EE665D7466CE}">
      <dgm:prSet/>
      <dgm:spPr/>
      <dgm:t>
        <a:bodyPr/>
        <a:lstStyle/>
        <a:p>
          <a:endParaRPr lang="en-US"/>
        </a:p>
      </dgm:t>
    </dgm:pt>
    <dgm:pt modelId="{A37B10E8-5C72-4A4F-9186-BFCE68519350}" type="sibTrans" cxnId="{BF97A196-0543-482B-B43C-EE665D7466CE}">
      <dgm:prSet/>
      <dgm:spPr/>
      <dgm:t>
        <a:bodyPr/>
        <a:lstStyle/>
        <a:p>
          <a:endParaRPr lang="en-US"/>
        </a:p>
      </dgm:t>
    </dgm:pt>
    <dgm:pt modelId="{BC6DDD78-1D00-4EC5-BB76-D2B2885DD6F1}">
      <dgm:prSet phldrT="[Text]"/>
      <dgm:spPr/>
      <dgm:t>
        <a:bodyPr/>
        <a:lstStyle/>
        <a:p>
          <a:r>
            <a:rPr lang="en-US" dirty="0" smtClean="0"/>
            <a:t>Add Aggregations and improved Indexes</a:t>
          </a:r>
          <a:endParaRPr lang="en-US" dirty="0"/>
        </a:p>
      </dgm:t>
    </dgm:pt>
    <dgm:pt modelId="{F1CD4AEF-19B5-44B0-94B7-3E9B8451D430}" type="parTrans" cxnId="{FAA85D67-9BCA-47EB-86D6-E4AE6359F245}">
      <dgm:prSet/>
      <dgm:spPr/>
      <dgm:t>
        <a:bodyPr/>
        <a:lstStyle/>
        <a:p>
          <a:endParaRPr lang="en-US"/>
        </a:p>
      </dgm:t>
    </dgm:pt>
    <dgm:pt modelId="{C651C2AF-57B4-48D2-B804-6C68BBC327CD}" type="sibTrans" cxnId="{FAA85D67-9BCA-47EB-86D6-E4AE6359F245}">
      <dgm:prSet/>
      <dgm:spPr/>
      <dgm:t>
        <a:bodyPr/>
        <a:lstStyle/>
        <a:p>
          <a:endParaRPr lang="en-US"/>
        </a:p>
      </dgm:t>
    </dgm:pt>
    <dgm:pt modelId="{F9066385-940C-44B7-8490-0E68BCEC137B}">
      <dgm:prSet phldrT="[Text]"/>
      <dgm:spPr/>
      <dgm:t>
        <a:bodyPr/>
        <a:lstStyle/>
        <a:p>
          <a:r>
            <a:rPr lang="en-US" dirty="0" smtClean="0"/>
            <a:t>Finalize database Designs</a:t>
          </a:r>
          <a:endParaRPr lang="en-US" dirty="0"/>
        </a:p>
      </dgm:t>
    </dgm:pt>
    <dgm:pt modelId="{108E379A-2BA0-4771-9676-5A68207D9216}" type="parTrans" cxnId="{EDDCC194-1D50-428E-B15B-AF5704A9E0BC}">
      <dgm:prSet/>
      <dgm:spPr/>
      <dgm:t>
        <a:bodyPr/>
        <a:lstStyle/>
        <a:p>
          <a:endParaRPr lang="en-US"/>
        </a:p>
      </dgm:t>
    </dgm:pt>
    <dgm:pt modelId="{1B55BC14-9326-4F99-9B65-4AB8D8881DE4}" type="sibTrans" cxnId="{EDDCC194-1D50-428E-B15B-AF5704A9E0BC}">
      <dgm:prSet/>
      <dgm:spPr/>
      <dgm:t>
        <a:bodyPr/>
        <a:lstStyle/>
        <a:p>
          <a:endParaRPr lang="en-US"/>
        </a:p>
      </dgm:t>
    </dgm:pt>
    <dgm:pt modelId="{4D86109A-F9E6-4B2F-B580-BA0CE5D2277C}">
      <dgm:prSet phldrT="[Text]"/>
      <dgm:spPr/>
      <dgm:t>
        <a:bodyPr/>
        <a:lstStyle/>
        <a:p>
          <a:r>
            <a:rPr lang="en-US" dirty="0" smtClean="0"/>
            <a:t>Development</a:t>
          </a:r>
          <a:br>
            <a:rPr lang="en-US" dirty="0" smtClean="0"/>
          </a:br>
          <a:r>
            <a:rPr lang="en-US" dirty="0" smtClean="0"/>
            <a:t>Environment</a:t>
          </a:r>
          <a:endParaRPr lang="en-US" dirty="0"/>
        </a:p>
      </dgm:t>
    </dgm:pt>
    <dgm:pt modelId="{B729489A-8300-4400-9952-45CBDB82EFE1}" type="parTrans" cxnId="{5EBF7EDD-79B9-409C-8548-4E38456D26A0}">
      <dgm:prSet/>
      <dgm:spPr/>
      <dgm:t>
        <a:bodyPr/>
        <a:lstStyle/>
        <a:p>
          <a:endParaRPr lang="en-US"/>
        </a:p>
      </dgm:t>
    </dgm:pt>
    <dgm:pt modelId="{64A2BBC3-8DE9-4568-A3AC-CB5A07E4F9AF}" type="sibTrans" cxnId="{5EBF7EDD-79B9-409C-8548-4E38456D26A0}">
      <dgm:prSet/>
      <dgm:spPr/>
      <dgm:t>
        <a:bodyPr/>
        <a:lstStyle/>
        <a:p>
          <a:endParaRPr lang="en-US"/>
        </a:p>
      </dgm:t>
    </dgm:pt>
    <dgm:pt modelId="{115E0AAC-B295-48D3-9554-5962B33B1CEE}">
      <dgm:prSet phldrT="[Text]"/>
      <dgm:spPr/>
      <dgm:t>
        <a:bodyPr/>
        <a:lstStyle/>
        <a:p>
          <a:r>
            <a:rPr lang="en-US" dirty="0" smtClean="0"/>
            <a:t>Test Environment</a:t>
          </a:r>
          <a:endParaRPr lang="en-US" dirty="0"/>
        </a:p>
      </dgm:t>
    </dgm:pt>
    <dgm:pt modelId="{2FCFEA3C-9766-4AFB-B7D7-FADCDFD4193F}" type="parTrans" cxnId="{30B10B2E-57AF-4C8A-B26F-637D66E129C8}">
      <dgm:prSet/>
      <dgm:spPr/>
      <dgm:t>
        <a:bodyPr/>
        <a:lstStyle/>
        <a:p>
          <a:endParaRPr lang="en-US"/>
        </a:p>
      </dgm:t>
    </dgm:pt>
    <dgm:pt modelId="{FEEAF33C-E745-4ADC-BD86-092F563B6EE3}" type="sibTrans" cxnId="{30B10B2E-57AF-4C8A-B26F-637D66E129C8}">
      <dgm:prSet/>
      <dgm:spPr/>
      <dgm:t>
        <a:bodyPr/>
        <a:lstStyle/>
        <a:p>
          <a:endParaRPr lang="en-US"/>
        </a:p>
      </dgm:t>
    </dgm:pt>
    <dgm:pt modelId="{15B717E1-73AF-46C1-8772-9A6687EDE66B}">
      <dgm:prSet phldrT="[Text]"/>
      <dgm:spPr/>
      <dgm:t>
        <a:bodyPr/>
        <a:lstStyle/>
        <a:p>
          <a:r>
            <a:rPr lang="en-US" smtClean="0"/>
            <a:t>Develop </a:t>
          </a:r>
          <a:r>
            <a:rPr lang="en-US" dirty="0" smtClean="0"/>
            <a:t>Standards</a:t>
          </a:r>
          <a:endParaRPr lang="en-US" dirty="0"/>
        </a:p>
      </dgm:t>
    </dgm:pt>
    <dgm:pt modelId="{5F177B3C-4B07-4CC0-8C2A-850CAED2E7F0}" type="parTrans" cxnId="{7C473543-B46D-4706-B4C0-C6587C75AB21}">
      <dgm:prSet/>
      <dgm:spPr/>
      <dgm:t>
        <a:bodyPr/>
        <a:lstStyle/>
        <a:p>
          <a:endParaRPr lang="en-US"/>
        </a:p>
      </dgm:t>
    </dgm:pt>
    <dgm:pt modelId="{DC5104CE-B68D-4EC8-BBB8-66D365BB4EAA}" type="sibTrans" cxnId="{7C473543-B46D-4706-B4C0-C6587C75AB21}">
      <dgm:prSet/>
      <dgm:spPr/>
      <dgm:t>
        <a:bodyPr/>
        <a:lstStyle/>
        <a:p>
          <a:endParaRPr lang="en-US"/>
        </a:p>
      </dgm:t>
    </dgm:pt>
    <dgm:pt modelId="{9D571A11-6EA9-4711-AC10-9411BED12F26}" type="pres">
      <dgm:prSet presAssocID="{50D23AE8-C6D0-4D76-B696-7C9A412B7B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A497216-F56C-4A94-A0F6-DB54C0B5F775}" type="pres">
      <dgm:prSet presAssocID="{A208C344-AC87-41BA-8A39-C74A3633B4AC}" presName="horFlow" presStyleCnt="0"/>
      <dgm:spPr/>
    </dgm:pt>
    <dgm:pt modelId="{5320FCD1-5F48-4840-B71D-01800231B255}" type="pres">
      <dgm:prSet presAssocID="{A208C344-AC87-41BA-8A39-C74A3633B4AC}" presName="bigChev" presStyleLbl="node1" presStyleIdx="0" presStyleCnt="3"/>
      <dgm:spPr/>
      <dgm:t>
        <a:bodyPr/>
        <a:lstStyle/>
        <a:p>
          <a:endParaRPr lang="en-US"/>
        </a:p>
      </dgm:t>
    </dgm:pt>
    <dgm:pt modelId="{2BF56966-6D0F-4703-9A78-2FDD4D0BBDE1}" type="pres">
      <dgm:prSet presAssocID="{5F177B3C-4B07-4CC0-8C2A-850CAED2E7F0}" presName="parTrans" presStyleCnt="0"/>
      <dgm:spPr/>
    </dgm:pt>
    <dgm:pt modelId="{0DB66483-37DE-4F62-8BDD-C96EC8A18D83}" type="pres">
      <dgm:prSet presAssocID="{15B717E1-73AF-46C1-8772-9A6687EDE66B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1C134-FC5C-4056-BCC5-EF700A9CBC11}" type="pres">
      <dgm:prSet presAssocID="{DC5104CE-B68D-4EC8-BBB8-66D365BB4EAA}" presName="sibTrans" presStyleCnt="0"/>
      <dgm:spPr/>
    </dgm:pt>
    <dgm:pt modelId="{F5C6EE1C-284E-4D0E-B4AD-E9BDAAF2F05F}" type="pres">
      <dgm:prSet presAssocID="{AE9D7E8B-50BC-41ED-990C-00EBB51EDC13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552B-D87B-434B-9E81-4A03938EEE4F}" type="pres">
      <dgm:prSet presAssocID="{A208C344-AC87-41BA-8A39-C74A3633B4AC}" presName="vSp" presStyleCnt="0"/>
      <dgm:spPr/>
    </dgm:pt>
    <dgm:pt modelId="{5AFCDBC8-0548-47F9-A639-680F01A30D9B}" type="pres">
      <dgm:prSet presAssocID="{4D86109A-F9E6-4B2F-B580-BA0CE5D2277C}" presName="horFlow" presStyleCnt="0"/>
      <dgm:spPr/>
    </dgm:pt>
    <dgm:pt modelId="{5D28BDFF-99DB-4921-8D6E-DFBCEA7D24AC}" type="pres">
      <dgm:prSet presAssocID="{4D86109A-F9E6-4B2F-B580-BA0CE5D2277C}" presName="bigChev" presStyleLbl="node1" presStyleIdx="1" presStyleCnt="3"/>
      <dgm:spPr/>
      <dgm:t>
        <a:bodyPr/>
        <a:lstStyle/>
        <a:p>
          <a:endParaRPr lang="en-US"/>
        </a:p>
      </dgm:t>
    </dgm:pt>
    <dgm:pt modelId="{E8D3FDD2-CC48-41FE-91B8-5DFED53D6AAE}" type="pres">
      <dgm:prSet presAssocID="{DDB9B483-4754-4D50-B306-6C18EB9DB124}" presName="parTrans" presStyleCnt="0"/>
      <dgm:spPr/>
    </dgm:pt>
    <dgm:pt modelId="{4073B3DA-D9E6-4918-A37B-CD0268754CE6}" type="pres">
      <dgm:prSet presAssocID="{02F67049-1A9A-4428-A6CB-042396629BB4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977CF-36B2-4039-892C-704528380C72}" type="pres">
      <dgm:prSet presAssocID="{A91D764B-3D3D-490F-A5BF-1B2F31B6412C}" presName="sibTrans" presStyleCnt="0"/>
      <dgm:spPr/>
    </dgm:pt>
    <dgm:pt modelId="{FF509911-C48C-455A-AB06-9D090C2710B7}" type="pres">
      <dgm:prSet presAssocID="{718E62D7-3412-4636-B8B4-92FBC00D3F84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BF908-CD47-4E6A-A54F-2CF783FDCDF3}" type="pres">
      <dgm:prSet presAssocID="{74A7CC36-C8D0-4C66-B9E6-005B24D59FEF}" presName="sibTrans" presStyleCnt="0"/>
      <dgm:spPr/>
    </dgm:pt>
    <dgm:pt modelId="{F3723064-383D-4891-96E1-F1A629A52338}" type="pres">
      <dgm:prSet presAssocID="{01BBB808-C923-45DE-A9E8-2B1E3C6F96AA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7BB42-6D61-424D-8FAF-A47C075DD7D0}" type="pres">
      <dgm:prSet presAssocID="{4D86109A-F9E6-4B2F-B580-BA0CE5D2277C}" presName="vSp" presStyleCnt="0"/>
      <dgm:spPr/>
    </dgm:pt>
    <dgm:pt modelId="{B3D7A2F9-52EE-40E4-9F79-23677FCE1830}" type="pres">
      <dgm:prSet presAssocID="{115E0AAC-B295-48D3-9554-5962B33B1CEE}" presName="horFlow" presStyleCnt="0"/>
      <dgm:spPr/>
    </dgm:pt>
    <dgm:pt modelId="{5D153B33-C4FE-4558-8988-E1167E1F8736}" type="pres">
      <dgm:prSet presAssocID="{115E0AAC-B295-48D3-9554-5962B33B1CEE}" presName="bigChev" presStyleLbl="node1" presStyleIdx="2" presStyleCnt="3"/>
      <dgm:spPr/>
      <dgm:t>
        <a:bodyPr/>
        <a:lstStyle/>
        <a:p>
          <a:endParaRPr lang="en-US"/>
        </a:p>
      </dgm:t>
    </dgm:pt>
    <dgm:pt modelId="{F88A0A0A-1385-48E3-A676-DAE22398A017}" type="pres">
      <dgm:prSet presAssocID="{F1CD4AEF-19B5-44B0-94B7-3E9B8451D430}" presName="parTrans" presStyleCnt="0"/>
      <dgm:spPr/>
    </dgm:pt>
    <dgm:pt modelId="{45E31167-FC38-48C6-A293-EFA01293B8D5}" type="pres">
      <dgm:prSet presAssocID="{BC6DDD78-1D00-4EC5-BB76-D2B2885DD6F1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B5CF-CD23-4AAD-9BA0-919B7F4E2398}" type="pres">
      <dgm:prSet presAssocID="{C651C2AF-57B4-48D2-B804-6C68BBC327CD}" presName="sibTrans" presStyleCnt="0"/>
      <dgm:spPr/>
    </dgm:pt>
    <dgm:pt modelId="{C37C31F2-29EE-443A-B4F1-10B10E113007}" type="pres">
      <dgm:prSet presAssocID="{F9066385-940C-44B7-8490-0E68BCEC137B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473543-B46D-4706-B4C0-C6587C75AB21}" srcId="{A208C344-AC87-41BA-8A39-C74A3633B4AC}" destId="{15B717E1-73AF-46C1-8772-9A6687EDE66B}" srcOrd="0" destOrd="0" parTransId="{5F177B3C-4B07-4CC0-8C2A-850CAED2E7F0}" sibTransId="{DC5104CE-B68D-4EC8-BBB8-66D365BB4EAA}"/>
    <dgm:cxn modelId="{EDDCC194-1D50-428E-B15B-AF5704A9E0BC}" srcId="{115E0AAC-B295-48D3-9554-5962B33B1CEE}" destId="{F9066385-940C-44B7-8490-0E68BCEC137B}" srcOrd="1" destOrd="0" parTransId="{108E379A-2BA0-4771-9676-5A68207D9216}" sibTransId="{1B55BC14-9326-4F99-9B65-4AB8D8881DE4}"/>
    <dgm:cxn modelId="{25738CEB-C996-4CA9-9FF1-DDAF6317A39C}" srcId="{A208C344-AC87-41BA-8A39-C74A3633B4AC}" destId="{AE9D7E8B-50BC-41ED-990C-00EBB51EDC13}" srcOrd="1" destOrd="0" parTransId="{64737445-CFFE-4916-94D9-1BAB8C19E3C0}" sibTransId="{C2F7E012-FF89-4589-8ACC-3D3DF6584EBF}"/>
    <dgm:cxn modelId="{5EBF7EDD-79B9-409C-8548-4E38456D26A0}" srcId="{50D23AE8-C6D0-4D76-B696-7C9A412B7B13}" destId="{4D86109A-F9E6-4B2F-B580-BA0CE5D2277C}" srcOrd="1" destOrd="0" parTransId="{B729489A-8300-4400-9952-45CBDB82EFE1}" sibTransId="{64A2BBC3-8DE9-4568-A3AC-CB5A07E4F9AF}"/>
    <dgm:cxn modelId="{D7ACFAA3-F2F6-4581-85B0-9F71F6A263F8}" type="presOf" srcId="{718E62D7-3412-4636-B8B4-92FBC00D3F84}" destId="{FF509911-C48C-455A-AB06-9D090C2710B7}" srcOrd="0" destOrd="0" presId="urn:microsoft.com/office/officeart/2005/8/layout/lProcess3"/>
    <dgm:cxn modelId="{BF97A196-0543-482B-B43C-EE665D7466CE}" srcId="{4D86109A-F9E6-4B2F-B580-BA0CE5D2277C}" destId="{01BBB808-C923-45DE-A9E8-2B1E3C6F96AA}" srcOrd="2" destOrd="0" parTransId="{02BAE4D7-5094-4DD8-AF4A-04382570B7B8}" sibTransId="{A37B10E8-5C72-4A4F-9186-BFCE68519350}"/>
    <dgm:cxn modelId="{EA813657-F7F9-407A-8441-426CE0D9BFA4}" type="presOf" srcId="{115E0AAC-B295-48D3-9554-5962B33B1CEE}" destId="{5D153B33-C4FE-4558-8988-E1167E1F8736}" srcOrd="0" destOrd="0" presId="urn:microsoft.com/office/officeart/2005/8/layout/lProcess3"/>
    <dgm:cxn modelId="{4A6253A9-AB1D-4AF0-A751-9FD063944EA2}" srcId="{4D86109A-F9E6-4B2F-B580-BA0CE5D2277C}" destId="{02F67049-1A9A-4428-A6CB-042396629BB4}" srcOrd="0" destOrd="0" parTransId="{DDB9B483-4754-4D50-B306-6C18EB9DB124}" sibTransId="{A91D764B-3D3D-490F-A5BF-1B2F31B6412C}"/>
    <dgm:cxn modelId="{6859B3DA-764C-4AC0-806C-75F8448AB793}" type="presOf" srcId="{A208C344-AC87-41BA-8A39-C74A3633B4AC}" destId="{5320FCD1-5F48-4840-B71D-01800231B255}" srcOrd="0" destOrd="0" presId="urn:microsoft.com/office/officeart/2005/8/layout/lProcess3"/>
    <dgm:cxn modelId="{FAA85D67-9BCA-47EB-86D6-E4AE6359F245}" srcId="{115E0AAC-B295-48D3-9554-5962B33B1CEE}" destId="{BC6DDD78-1D00-4EC5-BB76-D2B2885DD6F1}" srcOrd="0" destOrd="0" parTransId="{F1CD4AEF-19B5-44B0-94B7-3E9B8451D430}" sibTransId="{C651C2AF-57B4-48D2-B804-6C68BBC327CD}"/>
    <dgm:cxn modelId="{7B8AF2B0-1E12-4C7A-837D-41256247EF15}" type="presOf" srcId="{BC6DDD78-1D00-4EC5-BB76-D2B2885DD6F1}" destId="{45E31167-FC38-48C6-A293-EFA01293B8D5}" srcOrd="0" destOrd="0" presId="urn:microsoft.com/office/officeart/2005/8/layout/lProcess3"/>
    <dgm:cxn modelId="{50AE6636-3369-479A-BEDB-8C201C23FBC3}" srcId="{4D86109A-F9E6-4B2F-B580-BA0CE5D2277C}" destId="{718E62D7-3412-4636-B8B4-92FBC00D3F84}" srcOrd="1" destOrd="0" parTransId="{A6178CBB-059C-4CE3-82A0-B85DD8ABCC8E}" sibTransId="{74A7CC36-C8D0-4C66-B9E6-005B24D59FEF}"/>
    <dgm:cxn modelId="{FF0CE37B-BD9D-4FD5-9FFB-4FF07A4EBF07}" type="presOf" srcId="{50D23AE8-C6D0-4D76-B696-7C9A412B7B13}" destId="{9D571A11-6EA9-4711-AC10-9411BED12F26}" srcOrd="0" destOrd="0" presId="urn:microsoft.com/office/officeart/2005/8/layout/lProcess3"/>
    <dgm:cxn modelId="{B3CDDA68-1930-4697-86A2-539E3034E664}" type="presOf" srcId="{02F67049-1A9A-4428-A6CB-042396629BB4}" destId="{4073B3DA-D9E6-4918-A37B-CD0268754CE6}" srcOrd="0" destOrd="0" presId="urn:microsoft.com/office/officeart/2005/8/layout/lProcess3"/>
    <dgm:cxn modelId="{2D9E0542-E73C-45EC-922B-CBAF79EF6DAF}" type="presOf" srcId="{01BBB808-C923-45DE-A9E8-2B1E3C6F96AA}" destId="{F3723064-383D-4891-96E1-F1A629A52338}" srcOrd="0" destOrd="0" presId="urn:microsoft.com/office/officeart/2005/8/layout/lProcess3"/>
    <dgm:cxn modelId="{EA071F39-72DA-456B-A646-139A6AEC3ED8}" type="presOf" srcId="{15B717E1-73AF-46C1-8772-9A6687EDE66B}" destId="{0DB66483-37DE-4F62-8BDD-C96EC8A18D83}" srcOrd="0" destOrd="0" presId="urn:microsoft.com/office/officeart/2005/8/layout/lProcess3"/>
    <dgm:cxn modelId="{30A1C7C5-4A66-4895-970D-BFA3816A18D0}" type="presOf" srcId="{F9066385-940C-44B7-8490-0E68BCEC137B}" destId="{C37C31F2-29EE-443A-B4F1-10B10E113007}" srcOrd="0" destOrd="0" presId="urn:microsoft.com/office/officeart/2005/8/layout/lProcess3"/>
    <dgm:cxn modelId="{37DF29CC-9E5F-4E71-9FD1-DA26D13D7909}" type="presOf" srcId="{4D86109A-F9E6-4B2F-B580-BA0CE5D2277C}" destId="{5D28BDFF-99DB-4921-8D6E-DFBCEA7D24AC}" srcOrd="0" destOrd="0" presId="urn:microsoft.com/office/officeart/2005/8/layout/lProcess3"/>
    <dgm:cxn modelId="{67253187-D2FC-4316-91DB-51F8EAFC5393}" srcId="{50D23AE8-C6D0-4D76-B696-7C9A412B7B13}" destId="{A208C344-AC87-41BA-8A39-C74A3633B4AC}" srcOrd="0" destOrd="0" parTransId="{99CB22E4-EFA7-4792-B0D5-4447D4291EC3}" sibTransId="{C49DC983-261E-40D8-8C4A-3DA35AD82AF9}"/>
    <dgm:cxn modelId="{3D5D8E7B-0DA7-47CE-AF3D-49584260B36A}" type="presOf" srcId="{AE9D7E8B-50BC-41ED-990C-00EBB51EDC13}" destId="{F5C6EE1C-284E-4D0E-B4AD-E9BDAAF2F05F}" srcOrd="0" destOrd="0" presId="urn:microsoft.com/office/officeart/2005/8/layout/lProcess3"/>
    <dgm:cxn modelId="{30B10B2E-57AF-4C8A-B26F-637D66E129C8}" srcId="{50D23AE8-C6D0-4D76-B696-7C9A412B7B13}" destId="{115E0AAC-B295-48D3-9554-5962B33B1CEE}" srcOrd="2" destOrd="0" parTransId="{2FCFEA3C-9766-4AFB-B7D7-FADCDFD4193F}" sibTransId="{FEEAF33C-E745-4ADC-BD86-092F563B6EE3}"/>
    <dgm:cxn modelId="{BFC44615-8784-4341-96BD-09894E04DB0C}" type="presParOf" srcId="{9D571A11-6EA9-4711-AC10-9411BED12F26}" destId="{4A497216-F56C-4A94-A0F6-DB54C0B5F775}" srcOrd="0" destOrd="0" presId="urn:microsoft.com/office/officeart/2005/8/layout/lProcess3"/>
    <dgm:cxn modelId="{F8DAB4F2-44D6-4359-966D-72C620C42E9A}" type="presParOf" srcId="{4A497216-F56C-4A94-A0F6-DB54C0B5F775}" destId="{5320FCD1-5F48-4840-B71D-01800231B255}" srcOrd="0" destOrd="0" presId="urn:microsoft.com/office/officeart/2005/8/layout/lProcess3"/>
    <dgm:cxn modelId="{9768E204-FBA3-43AE-862D-81F0D2E12267}" type="presParOf" srcId="{4A497216-F56C-4A94-A0F6-DB54C0B5F775}" destId="{2BF56966-6D0F-4703-9A78-2FDD4D0BBDE1}" srcOrd="1" destOrd="0" presId="urn:microsoft.com/office/officeart/2005/8/layout/lProcess3"/>
    <dgm:cxn modelId="{88DABC96-7C00-4835-A03E-5B0F48E900D0}" type="presParOf" srcId="{4A497216-F56C-4A94-A0F6-DB54C0B5F775}" destId="{0DB66483-37DE-4F62-8BDD-C96EC8A18D83}" srcOrd="2" destOrd="0" presId="urn:microsoft.com/office/officeart/2005/8/layout/lProcess3"/>
    <dgm:cxn modelId="{024CD688-6B9E-4491-B705-1068EB18D98B}" type="presParOf" srcId="{4A497216-F56C-4A94-A0F6-DB54C0B5F775}" destId="{67B1C134-FC5C-4056-BCC5-EF700A9CBC11}" srcOrd="3" destOrd="0" presId="urn:microsoft.com/office/officeart/2005/8/layout/lProcess3"/>
    <dgm:cxn modelId="{8DD50550-83DA-4787-99F2-54C0FDF60F41}" type="presParOf" srcId="{4A497216-F56C-4A94-A0F6-DB54C0B5F775}" destId="{F5C6EE1C-284E-4D0E-B4AD-E9BDAAF2F05F}" srcOrd="4" destOrd="0" presId="urn:microsoft.com/office/officeart/2005/8/layout/lProcess3"/>
    <dgm:cxn modelId="{58B4755B-FB59-4AFA-BF1C-D02EABB5515F}" type="presParOf" srcId="{9D571A11-6EA9-4711-AC10-9411BED12F26}" destId="{5757552B-D87B-434B-9E81-4A03938EEE4F}" srcOrd="1" destOrd="0" presId="urn:microsoft.com/office/officeart/2005/8/layout/lProcess3"/>
    <dgm:cxn modelId="{0100D102-BAB3-4826-B21E-E4AB2B35F57B}" type="presParOf" srcId="{9D571A11-6EA9-4711-AC10-9411BED12F26}" destId="{5AFCDBC8-0548-47F9-A639-680F01A30D9B}" srcOrd="2" destOrd="0" presId="urn:microsoft.com/office/officeart/2005/8/layout/lProcess3"/>
    <dgm:cxn modelId="{E418772E-0357-40FD-A05B-6B9382F259EA}" type="presParOf" srcId="{5AFCDBC8-0548-47F9-A639-680F01A30D9B}" destId="{5D28BDFF-99DB-4921-8D6E-DFBCEA7D24AC}" srcOrd="0" destOrd="0" presId="urn:microsoft.com/office/officeart/2005/8/layout/lProcess3"/>
    <dgm:cxn modelId="{95F348CE-16F8-490C-8D2D-91EC7C2E611F}" type="presParOf" srcId="{5AFCDBC8-0548-47F9-A639-680F01A30D9B}" destId="{E8D3FDD2-CC48-41FE-91B8-5DFED53D6AAE}" srcOrd="1" destOrd="0" presId="urn:microsoft.com/office/officeart/2005/8/layout/lProcess3"/>
    <dgm:cxn modelId="{6F98603E-538F-4E2F-A689-17BEC20069A2}" type="presParOf" srcId="{5AFCDBC8-0548-47F9-A639-680F01A30D9B}" destId="{4073B3DA-D9E6-4918-A37B-CD0268754CE6}" srcOrd="2" destOrd="0" presId="urn:microsoft.com/office/officeart/2005/8/layout/lProcess3"/>
    <dgm:cxn modelId="{7D7CB8A2-79D8-4393-92DB-74B37B2F5040}" type="presParOf" srcId="{5AFCDBC8-0548-47F9-A639-680F01A30D9B}" destId="{26C977CF-36B2-4039-892C-704528380C72}" srcOrd="3" destOrd="0" presId="urn:microsoft.com/office/officeart/2005/8/layout/lProcess3"/>
    <dgm:cxn modelId="{A4731D23-18E4-4AB2-8200-294D22A7D09E}" type="presParOf" srcId="{5AFCDBC8-0548-47F9-A639-680F01A30D9B}" destId="{FF509911-C48C-455A-AB06-9D090C2710B7}" srcOrd="4" destOrd="0" presId="urn:microsoft.com/office/officeart/2005/8/layout/lProcess3"/>
    <dgm:cxn modelId="{70EE13E8-1D81-4365-A55A-740879E47474}" type="presParOf" srcId="{5AFCDBC8-0548-47F9-A639-680F01A30D9B}" destId="{018BF908-CD47-4E6A-A54F-2CF783FDCDF3}" srcOrd="5" destOrd="0" presId="urn:microsoft.com/office/officeart/2005/8/layout/lProcess3"/>
    <dgm:cxn modelId="{9BC7F26C-A11D-4F84-8579-3AD15A3A7364}" type="presParOf" srcId="{5AFCDBC8-0548-47F9-A639-680F01A30D9B}" destId="{F3723064-383D-4891-96E1-F1A629A52338}" srcOrd="6" destOrd="0" presId="urn:microsoft.com/office/officeart/2005/8/layout/lProcess3"/>
    <dgm:cxn modelId="{AB67DC76-CC79-4B2E-9AD5-09A6AC245A53}" type="presParOf" srcId="{9D571A11-6EA9-4711-AC10-9411BED12F26}" destId="{CDA7BB42-6D61-424D-8FAF-A47C075DD7D0}" srcOrd="3" destOrd="0" presId="urn:microsoft.com/office/officeart/2005/8/layout/lProcess3"/>
    <dgm:cxn modelId="{677A194C-E4CF-423E-BB32-6951A1AC9C8C}" type="presParOf" srcId="{9D571A11-6EA9-4711-AC10-9411BED12F26}" destId="{B3D7A2F9-52EE-40E4-9F79-23677FCE1830}" srcOrd="4" destOrd="0" presId="urn:microsoft.com/office/officeart/2005/8/layout/lProcess3"/>
    <dgm:cxn modelId="{F627CF5D-4FD7-44BE-966B-9E8FA6B752C9}" type="presParOf" srcId="{B3D7A2F9-52EE-40E4-9F79-23677FCE1830}" destId="{5D153B33-C4FE-4558-8988-E1167E1F8736}" srcOrd="0" destOrd="0" presId="urn:microsoft.com/office/officeart/2005/8/layout/lProcess3"/>
    <dgm:cxn modelId="{B1CE14D9-114B-4B2B-BBC3-EAD7B89B527C}" type="presParOf" srcId="{B3D7A2F9-52EE-40E4-9F79-23677FCE1830}" destId="{F88A0A0A-1385-48E3-A676-DAE22398A017}" srcOrd="1" destOrd="0" presId="urn:microsoft.com/office/officeart/2005/8/layout/lProcess3"/>
    <dgm:cxn modelId="{96979468-EE88-4D63-A7F8-7E4BDEDAD9AF}" type="presParOf" srcId="{B3D7A2F9-52EE-40E4-9F79-23677FCE1830}" destId="{45E31167-FC38-48C6-A293-EFA01293B8D5}" srcOrd="2" destOrd="0" presId="urn:microsoft.com/office/officeart/2005/8/layout/lProcess3"/>
    <dgm:cxn modelId="{2F50DAE9-752C-4346-A96E-83E5CEF5314E}" type="presParOf" srcId="{B3D7A2F9-52EE-40E4-9F79-23677FCE1830}" destId="{7892B5CF-CD23-4AAD-9BA0-919B7F4E2398}" srcOrd="3" destOrd="0" presId="urn:microsoft.com/office/officeart/2005/8/layout/lProcess3"/>
    <dgm:cxn modelId="{F2603B7F-045F-433B-8CA9-0D7B93FF0C54}" type="presParOf" srcId="{B3D7A2F9-52EE-40E4-9F79-23677FCE1830}" destId="{C37C31F2-29EE-443A-B4F1-10B10E11300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D23AE8-C6D0-4D76-B696-7C9A412B7B13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</dgm:pt>
    <dgm:pt modelId="{A208C344-AC87-41BA-8A39-C74A3633B4A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9CB22E4-EFA7-4792-B0D5-4447D4291EC3}" type="parTrans" cxnId="{67253187-D2FC-4316-91DB-51F8EAFC5393}">
      <dgm:prSet/>
      <dgm:spPr/>
      <dgm:t>
        <a:bodyPr/>
        <a:lstStyle/>
        <a:p>
          <a:endParaRPr lang="en-US"/>
        </a:p>
      </dgm:t>
    </dgm:pt>
    <dgm:pt modelId="{C49DC983-261E-40D8-8C4A-3DA35AD82AF9}" type="sibTrans" cxnId="{67253187-D2FC-4316-91DB-51F8EAFC5393}">
      <dgm:prSet/>
      <dgm:spPr/>
      <dgm:t>
        <a:bodyPr/>
        <a:lstStyle/>
        <a:p>
          <a:endParaRPr lang="en-US"/>
        </a:p>
      </dgm:t>
    </dgm:pt>
    <dgm:pt modelId="{AE9D7E8B-50BC-41ED-990C-00EBB51EDC13}">
      <dgm:prSet phldrT="[Text]"/>
      <dgm:spPr/>
      <dgm:t>
        <a:bodyPr/>
        <a:lstStyle/>
        <a:p>
          <a:r>
            <a:rPr lang="en-US" dirty="0" smtClean="0"/>
            <a:t>Detailed Dimensional Model / Physical Model</a:t>
          </a:r>
          <a:endParaRPr lang="en-US" dirty="0"/>
        </a:p>
      </dgm:t>
    </dgm:pt>
    <dgm:pt modelId="{64737445-CFFE-4916-94D9-1BAB8C19E3C0}" type="parTrans" cxnId="{25738CEB-C996-4CA9-9FF1-DDAF6317A39C}">
      <dgm:prSet/>
      <dgm:spPr/>
      <dgm:t>
        <a:bodyPr/>
        <a:lstStyle/>
        <a:p>
          <a:endParaRPr lang="en-US"/>
        </a:p>
      </dgm:t>
    </dgm:pt>
    <dgm:pt modelId="{C2F7E012-FF89-4589-8ACC-3D3DF6584EBF}" type="sibTrans" cxnId="{25738CEB-C996-4CA9-9FF1-DDAF6317A39C}">
      <dgm:prSet/>
      <dgm:spPr/>
      <dgm:t>
        <a:bodyPr/>
        <a:lstStyle/>
        <a:p>
          <a:endParaRPr lang="en-US"/>
        </a:p>
      </dgm:t>
    </dgm:pt>
    <dgm:pt modelId="{02F67049-1A9A-4428-A6CB-042396629BB4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Instantiate Relational Database</a:t>
          </a:r>
          <a:endParaRPr lang="en-US" dirty="0"/>
        </a:p>
      </dgm:t>
    </dgm:pt>
    <dgm:pt modelId="{DDB9B483-4754-4D50-B306-6C18EB9DB124}" type="parTrans" cxnId="{4A6253A9-AB1D-4AF0-A751-9FD063944EA2}">
      <dgm:prSet/>
      <dgm:spPr/>
      <dgm:t>
        <a:bodyPr/>
        <a:lstStyle/>
        <a:p>
          <a:endParaRPr lang="en-US"/>
        </a:p>
      </dgm:t>
    </dgm:pt>
    <dgm:pt modelId="{A91D764B-3D3D-490F-A5BF-1B2F31B6412C}" type="sibTrans" cxnId="{4A6253A9-AB1D-4AF0-A751-9FD063944EA2}">
      <dgm:prSet/>
      <dgm:spPr/>
      <dgm:t>
        <a:bodyPr/>
        <a:lstStyle/>
        <a:p>
          <a:endParaRPr lang="en-US"/>
        </a:p>
      </dgm:t>
    </dgm:pt>
    <dgm:pt modelId="{718E62D7-3412-4636-B8B4-92FBC00D3F84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Develop Security, Auditing and Staging tables and Index plan</a:t>
          </a:r>
          <a:endParaRPr lang="en-US" dirty="0"/>
        </a:p>
      </dgm:t>
    </dgm:pt>
    <dgm:pt modelId="{A6178CBB-059C-4CE3-82A0-B85DD8ABCC8E}" type="parTrans" cxnId="{50AE6636-3369-479A-BEDB-8C201C23FBC3}">
      <dgm:prSet/>
      <dgm:spPr/>
      <dgm:t>
        <a:bodyPr/>
        <a:lstStyle/>
        <a:p>
          <a:endParaRPr lang="en-US"/>
        </a:p>
      </dgm:t>
    </dgm:pt>
    <dgm:pt modelId="{74A7CC36-C8D0-4C66-B9E6-005B24D59FEF}" type="sibTrans" cxnId="{50AE6636-3369-479A-BEDB-8C201C23FBC3}">
      <dgm:prSet/>
      <dgm:spPr/>
      <dgm:t>
        <a:bodyPr/>
        <a:lstStyle/>
        <a:p>
          <a:endParaRPr lang="en-US"/>
        </a:p>
      </dgm:t>
    </dgm:pt>
    <dgm:pt modelId="{01BBB808-C923-45DE-A9E8-2B1E3C6F96AA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Design ROLAP Database &amp; </a:t>
          </a:r>
          <a:br>
            <a:rPr lang="en-US" dirty="0" smtClean="0"/>
          </a:br>
          <a:r>
            <a:rPr lang="en-US" dirty="0" smtClean="0"/>
            <a:t>Test / Verify</a:t>
          </a:r>
          <a:endParaRPr lang="en-US" dirty="0"/>
        </a:p>
      </dgm:t>
    </dgm:pt>
    <dgm:pt modelId="{02BAE4D7-5094-4DD8-AF4A-04382570B7B8}" type="parTrans" cxnId="{BF97A196-0543-482B-B43C-EE665D7466CE}">
      <dgm:prSet/>
      <dgm:spPr/>
      <dgm:t>
        <a:bodyPr/>
        <a:lstStyle/>
        <a:p>
          <a:endParaRPr lang="en-US"/>
        </a:p>
      </dgm:t>
    </dgm:pt>
    <dgm:pt modelId="{A37B10E8-5C72-4A4F-9186-BFCE68519350}" type="sibTrans" cxnId="{BF97A196-0543-482B-B43C-EE665D7466CE}">
      <dgm:prSet/>
      <dgm:spPr/>
      <dgm:t>
        <a:bodyPr/>
        <a:lstStyle/>
        <a:p>
          <a:endParaRPr lang="en-US"/>
        </a:p>
      </dgm:t>
    </dgm:pt>
    <dgm:pt modelId="{BC6DDD78-1D00-4EC5-BB76-D2B2885DD6F1}">
      <dgm:prSet phldrT="[Text]"/>
      <dgm:spPr/>
      <dgm:t>
        <a:bodyPr/>
        <a:lstStyle/>
        <a:p>
          <a:r>
            <a:rPr lang="en-US" dirty="0" smtClean="0"/>
            <a:t>Add Aggregations and improved Indexes</a:t>
          </a:r>
          <a:endParaRPr lang="en-US" dirty="0"/>
        </a:p>
      </dgm:t>
    </dgm:pt>
    <dgm:pt modelId="{F1CD4AEF-19B5-44B0-94B7-3E9B8451D430}" type="parTrans" cxnId="{FAA85D67-9BCA-47EB-86D6-E4AE6359F245}">
      <dgm:prSet/>
      <dgm:spPr/>
      <dgm:t>
        <a:bodyPr/>
        <a:lstStyle/>
        <a:p>
          <a:endParaRPr lang="en-US"/>
        </a:p>
      </dgm:t>
    </dgm:pt>
    <dgm:pt modelId="{C651C2AF-57B4-48D2-B804-6C68BBC327CD}" type="sibTrans" cxnId="{FAA85D67-9BCA-47EB-86D6-E4AE6359F245}">
      <dgm:prSet/>
      <dgm:spPr/>
      <dgm:t>
        <a:bodyPr/>
        <a:lstStyle/>
        <a:p>
          <a:endParaRPr lang="en-US"/>
        </a:p>
      </dgm:t>
    </dgm:pt>
    <dgm:pt modelId="{F9066385-940C-44B7-8490-0E68BCEC137B}">
      <dgm:prSet phldrT="[Text]"/>
      <dgm:spPr/>
      <dgm:t>
        <a:bodyPr/>
        <a:lstStyle/>
        <a:p>
          <a:r>
            <a:rPr lang="en-US" dirty="0" smtClean="0"/>
            <a:t>Finalize database Designs</a:t>
          </a:r>
          <a:endParaRPr lang="en-US" dirty="0"/>
        </a:p>
      </dgm:t>
    </dgm:pt>
    <dgm:pt modelId="{108E379A-2BA0-4771-9676-5A68207D9216}" type="parTrans" cxnId="{EDDCC194-1D50-428E-B15B-AF5704A9E0BC}">
      <dgm:prSet/>
      <dgm:spPr/>
      <dgm:t>
        <a:bodyPr/>
        <a:lstStyle/>
        <a:p>
          <a:endParaRPr lang="en-US"/>
        </a:p>
      </dgm:t>
    </dgm:pt>
    <dgm:pt modelId="{1B55BC14-9326-4F99-9B65-4AB8D8881DE4}" type="sibTrans" cxnId="{EDDCC194-1D50-428E-B15B-AF5704A9E0BC}">
      <dgm:prSet/>
      <dgm:spPr/>
      <dgm:t>
        <a:bodyPr/>
        <a:lstStyle/>
        <a:p>
          <a:endParaRPr lang="en-US"/>
        </a:p>
      </dgm:t>
    </dgm:pt>
    <dgm:pt modelId="{4D86109A-F9E6-4B2F-B580-BA0CE5D2277C}">
      <dgm:prSet phldrT="[Text]"/>
      <dgm:spPr/>
      <dgm:t>
        <a:bodyPr/>
        <a:lstStyle/>
        <a:p>
          <a:r>
            <a:rPr lang="en-US" dirty="0" smtClean="0"/>
            <a:t>Development</a:t>
          </a:r>
          <a:br>
            <a:rPr lang="en-US" dirty="0" smtClean="0"/>
          </a:br>
          <a:r>
            <a:rPr lang="en-US" dirty="0" smtClean="0"/>
            <a:t>Environment</a:t>
          </a:r>
          <a:endParaRPr lang="en-US" dirty="0"/>
        </a:p>
      </dgm:t>
    </dgm:pt>
    <dgm:pt modelId="{B729489A-8300-4400-9952-45CBDB82EFE1}" type="parTrans" cxnId="{5EBF7EDD-79B9-409C-8548-4E38456D26A0}">
      <dgm:prSet/>
      <dgm:spPr/>
      <dgm:t>
        <a:bodyPr/>
        <a:lstStyle/>
        <a:p>
          <a:endParaRPr lang="en-US"/>
        </a:p>
      </dgm:t>
    </dgm:pt>
    <dgm:pt modelId="{64A2BBC3-8DE9-4568-A3AC-CB5A07E4F9AF}" type="sibTrans" cxnId="{5EBF7EDD-79B9-409C-8548-4E38456D26A0}">
      <dgm:prSet/>
      <dgm:spPr/>
      <dgm:t>
        <a:bodyPr/>
        <a:lstStyle/>
        <a:p>
          <a:endParaRPr lang="en-US"/>
        </a:p>
      </dgm:t>
    </dgm:pt>
    <dgm:pt modelId="{115E0AAC-B295-48D3-9554-5962B33B1CEE}">
      <dgm:prSet phldrT="[Text]"/>
      <dgm:spPr/>
      <dgm:t>
        <a:bodyPr/>
        <a:lstStyle/>
        <a:p>
          <a:r>
            <a:rPr lang="en-US" dirty="0" smtClean="0"/>
            <a:t>Test Environment</a:t>
          </a:r>
          <a:endParaRPr lang="en-US" dirty="0"/>
        </a:p>
      </dgm:t>
    </dgm:pt>
    <dgm:pt modelId="{2FCFEA3C-9766-4AFB-B7D7-FADCDFD4193F}" type="parTrans" cxnId="{30B10B2E-57AF-4C8A-B26F-637D66E129C8}">
      <dgm:prSet/>
      <dgm:spPr/>
      <dgm:t>
        <a:bodyPr/>
        <a:lstStyle/>
        <a:p>
          <a:endParaRPr lang="en-US"/>
        </a:p>
      </dgm:t>
    </dgm:pt>
    <dgm:pt modelId="{FEEAF33C-E745-4ADC-BD86-092F563B6EE3}" type="sibTrans" cxnId="{30B10B2E-57AF-4C8A-B26F-637D66E129C8}">
      <dgm:prSet/>
      <dgm:spPr/>
      <dgm:t>
        <a:bodyPr/>
        <a:lstStyle/>
        <a:p>
          <a:endParaRPr lang="en-US"/>
        </a:p>
      </dgm:t>
    </dgm:pt>
    <dgm:pt modelId="{15B717E1-73AF-46C1-8772-9A6687EDE66B}">
      <dgm:prSet phldrT="[Text]"/>
      <dgm:spPr/>
      <dgm:t>
        <a:bodyPr/>
        <a:lstStyle/>
        <a:p>
          <a:r>
            <a:rPr lang="en-US" smtClean="0"/>
            <a:t>Develop </a:t>
          </a:r>
          <a:r>
            <a:rPr lang="en-US" dirty="0" smtClean="0"/>
            <a:t>Standards</a:t>
          </a:r>
          <a:endParaRPr lang="en-US" dirty="0"/>
        </a:p>
      </dgm:t>
    </dgm:pt>
    <dgm:pt modelId="{5F177B3C-4B07-4CC0-8C2A-850CAED2E7F0}" type="parTrans" cxnId="{7C473543-B46D-4706-B4C0-C6587C75AB21}">
      <dgm:prSet/>
      <dgm:spPr/>
      <dgm:t>
        <a:bodyPr/>
        <a:lstStyle/>
        <a:p>
          <a:endParaRPr lang="en-US"/>
        </a:p>
      </dgm:t>
    </dgm:pt>
    <dgm:pt modelId="{DC5104CE-B68D-4EC8-BBB8-66D365BB4EAA}" type="sibTrans" cxnId="{7C473543-B46D-4706-B4C0-C6587C75AB21}">
      <dgm:prSet/>
      <dgm:spPr/>
      <dgm:t>
        <a:bodyPr/>
        <a:lstStyle/>
        <a:p>
          <a:endParaRPr lang="en-US"/>
        </a:p>
      </dgm:t>
    </dgm:pt>
    <dgm:pt modelId="{9D571A11-6EA9-4711-AC10-9411BED12F26}" type="pres">
      <dgm:prSet presAssocID="{50D23AE8-C6D0-4D76-B696-7C9A412B7B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A497216-F56C-4A94-A0F6-DB54C0B5F775}" type="pres">
      <dgm:prSet presAssocID="{A208C344-AC87-41BA-8A39-C74A3633B4AC}" presName="horFlow" presStyleCnt="0"/>
      <dgm:spPr/>
    </dgm:pt>
    <dgm:pt modelId="{5320FCD1-5F48-4840-B71D-01800231B255}" type="pres">
      <dgm:prSet presAssocID="{A208C344-AC87-41BA-8A39-C74A3633B4AC}" presName="bigChev" presStyleLbl="node1" presStyleIdx="0" presStyleCnt="3"/>
      <dgm:spPr/>
      <dgm:t>
        <a:bodyPr/>
        <a:lstStyle/>
        <a:p>
          <a:endParaRPr lang="en-US"/>
        </a:p>
      </dgm:t>
    </dgm:pt>
    <dgm:pt modelId="{2BF56966-6D0F-4703-9A78-2FDD4D0BBDE1}" type="pres">
      <dgm:prSet presAssocID="{5F177B3C-4B07-4CC0-8C2A-850CAED2E7F0}" presName="parTrans" presStyleCnt="0"/>
      <dgm:spPr/>
    </dgm:pt>
    <dgm:pt modelId="{0DB66483-37DE-4F62-8BDD-C96EC8A18D83}" type="pres">
      <dgm:prSet presAssocID="{15B717E1-73AF-46C1-8772-9A6687EDE66B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1C134-FC5C-4056-BCC5-EF700A9CBC11}" type="pres">
      <dgm:prSet presAssocID="{DC5104CE-B68D-4EC8-BBB8-66D365BB4EAA}" presName="sibTrans" presStyleCnt="0"/>
      <dgm:spPr/>
    </dgm:pt>
    <dgm:pt modelId="{F5C6EE1C-284E-4D0E-B4AD-E9BDAAF2F05F}" type="pres">
      <dgm:prSet presAssocID="{AE9D7E8B-50BC-41ED-990C-00EBB51EDC13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552B-D87B-434B-9E81-4A03938EEE4F}" type="pres">
      <dgm:prSet presAssocID="{A208C344-AC87-41BA-8A39-C74A3633B4AC}" presName="vSp" presStyleCnt="0"/>
      <dgm:spPr/>
    </dgm:pt>
    <dgm:pt modelId="{5AFCDBC8-0548-47F9-A639-680F01A30D9B}" type="pres">
      <dgm:prSet presAssocID="{4D86109A-F9E6-4B2F-B580-BA0CE5D2277C}" presName="horFlow" presStyleCnt="0"/>
      <dgm:spPr/>
    </dgm:pt>
    <dgm:pt modelId="{5D28BDFF-99DB-4921-8D6E-DFBCEA7D24AC}" type="pres">
      <dgm:prSet presAssocID="{4D86109A-F9E6-4B2F-B580-BA0CE5D2277C}" presName="bigChev" presStyleLbl="node1" presStyleIdx="1" presStyleCnt="3"/>
      <dgm:spPr/>
      <dgm:t>
        <a:bodyPr/>
        <a:lstStyle/>
        <a:p>
          <a:endParaRPr lang="en-US"/>
        </a:p>
      </dgm:t>
    </dgm:pt>
    <dgm:pt modelId="{E8D3FDD2-CC48-41FE-91B8-5DFED53D6AAE}" type="pres">
      <dgm:prSet presAssocID="{DDB9B483-4754-4D50-B306-6C18EB9DB124}" presName="parTrans" presStyleCnt="0"/>
      <dgm:spPr/>
    </dgm:pt>
    <dgm:pt modelId="{4073B3DA-D9E6-4918-A37B-CD0268754CE6}" type="pres">
      <dgm:prSet presAssocID="{02F67049-1A9A-4428-A6CB-042396629BB4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977CF-36B2-4039-892C-704528380C72}" type="pres">
      <dgm:prSet presAssocID="{A91D764B-3D3D-490F-A5BF-1B2F31B6412C}" presName="sibTrans" presStyleCnt="0"/>
      <dgm:spPr/>
    </dgm:pt>
    <dgm:pt modelId="{FF509911-C48C-455A-AB06-9D090C2710B7}" type="pres">
      <dgm:prSet presAssocID="{718E62D7-3412-4636-B8B4-92FBC00D3F84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BF908-CD47-4E6A-A54F-2CF783FDCDF3}" type="pres">
      <dgm:prSet presAssocID="{74A7CC36-C8D0-4C66-B9E6-005B24D59FEF}" presName="sibTrans" presStyleCnt="0"/>
      <dgm:spPr/>
    </dgm:pt>
    <dgm:pt modelId="{F3723064-383D-4891-96E1-F1A629A52338}" type="pres">
      <dgm:prSet presAssocID="{01BBB808-C923-45DE-A9E8-2B1E3C6F96AA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7BB42-6D61-424D-8FAF-A47C075DD7D0}" type="pres">
      <dgm:prSet presAssocID="{4D86109A-F9E6-4B2F-B580-BA0CE5D2277C}" presName="vSp" presStyleCnt="0"/>
      <dgm:spPr/>
    </dgm:pt>
    <dgm:pt modelId="{B3D7A2F9-52EE-40E4-9F79-23677FCE1830}" type="pres">
      <dgm:prSet presAssocID="{115E0AAC-B295-48D3-9554-5962B33B1CEE}" presName="horFlow" presStyleCnt="0"/>
      <dgm:spPr/>
    </dgm:pt>
    <dgm:pt modelId="{5D153B33-C4FE-4558-8988-E1167E1F8736}" type="pres">
      <dgm:prSet presAssocID="{115E0AAC-B295-48D3-9554-5962B33B1CEE}" presName="bigChev" presStyleLbl="node1" presStyleIdx="2" presStyleCnt="3"/>
      <dgm:spPr/>
      <dgm:t>
        <a:bodyPr/>
        <a:lstStyle/>
        <a:p>
          <a:endParaRPr lang="en-US"/>
        </a:p>
      </dgm:t>
    </dgm:pt>
    <dgm:pt modelId="{F88A0A0A-1385-48E3-A676-DAE22398A017}" type="pres">
      <dgm:prSet presAssocID="{F1CD4AEF-19B5-44B0-94B7-3E9B8451D430}" presName="parTrans" presStyleCnt="0"/>
      <dgm:spPr/>
    </dgm:pt>
    <dgm:pt modelId="{45E31167-FC38-48C6-A293-EFA01293B8D5}" type="pres">
      <dgm:prSet presAssocID="{BC6DDD78-1D00-4EC5-BB76-D2B2885DD6F1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B5CF-CD23-4AAD-9BA0-919B7F4E2398}" type="pres">
      <dgm:prSet presAssocID="{C651C2AF-57B4-48D2-B804-6C68BBC327CD}" presName="sibTrans" presStyleCnt="0"/>
      <dgm:spPr/>
    </dgm:pt>
    <dgm:pt modelId="{C37C31F2-29EE-443A-B4F1-10B10E113007}" type="pres">
      <dgm:prSet presAssocID="{F9066385-940C-44B7-8490-0E68BCEC137B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A354A0-3528-4D88-9C25-4DCA438465D8}" type="presOf" srcId="{50D23AE8-C6D0-4D76-B696-7C9A412B7B13}" destId="{9D571A11-6EA9-4711-AC10-9411BED12F26}" srcOrd="0" destOrd="0" presId="urn:microsoft.com/office/officeart/2005/8/layout/lProcess3"/>
    <dgm:cxn modelId="{7C473543-B46D-4706-B4C0-C6587C75AB21}" srcId="{A208C344-AC87-41BA-8A39-C74A3633B4AC}" destId="{15B717E1-73AF-46C1-8772-9A6687EDE66B}" srcOrd="0" destOrd="0" parTransId="{5F177B3C-4B07-4CC0-8C2A-850CAED2E7F0}" sibTransId="{DC5104CE-B68D-4EC8-BBB8-66D365BB4EAA}"/>
    <dgm:cxn modelId="{C782E72F-5864-49CE-A9D6-C91D17F4474B}" type="presOf" srcId="{4D86109A-F9E6-4B2F-B580-BA0CE5D2277C}" destId="{5D28BDFF-99DB-4921-8D6E-DFBCEA7D24AC}" srcOrd="0" destOrd="0" presId="urn:microsoft.com/office/officeart/2005/8/layout/lProcess3"/>
    <dgm:cxn modelId="{30B10B2E-57AF-4C8A-B26F-637D66E129C8}" srcId="{50D23AE8-C6D0-4D76-B696-7C9A412B7B13}" destId="{115E0AAC-B295-48D3-9554-5962B33B1CEE}" srcOrd="2" destOrd="0" parTransId="{2FCFEA3C-9766-4AFB-B7D7-FADCDFD4193F}" sibTransId="{FEEAF33C-E745-4ADC-BD86-092F563B6EE3}"/>
    <dgm:cxn modelId="{54352626-9932-430A-A293-2F1DAA152101}" type="presOf" srcId="{718E62D7-3412-4636-B8B4-92FBC00D3F84}" destId="{FF509911-C48C-455A-AB06-9D090C2710B7}" srcOrd="0" destOrd="0" presId="urn:microsoft.com/office/officeart/2005/8/layout/lProcess3"/>
    <dgm:cxn modelId="{1083DB56-8C81-48DA-990B-D12D2FE04406}" type="presOf" srcId="{F9066385-940C-44B7-8490-0E68BCEC137B}" destId="{C37C31F2-29EE-443A-B4F1-10B10E113007}" srcOrd="0" destOrd="0" presId="urn:microsoft.com/office/officeart/2005/8/layout/lProcess3"/>
    <dgm:cxn modelId="{B1C4A458-FE9F-4232-A9E0-6AA051635FBC}" type="presOf" srcId="{115E0AAC-B295-48D3-9554-5962B33B1CEE}" destId="{5D153B33-C4FE-4558-8988-E1167E1F8736}" srcOrd="0" destOrd="0" presId="urn:microsoft.com/office/officeart/2005/8/layout/lProcess3"/>
    <dgm:cxn modelId="{4A6253A9-AB1D-4AF0-A751-9FD063944EA2}" srcId="{4D86109A-F9E6-4B2F-B580-BA0CE5D2277C}" destId="{02F67049-1A9A-4428-A6CB-042396629BB4}" srcOrd="0" destOrd="0" parTransId="{DDB9B483-4754-4D50-B306-6C18EB9DB124}" sibTransId="{A91D764B-3D3D-490F-A5BF-1B2F31B6412C}"/>
    <dgm:cxn modelId="{7FCAC4AE-37C4-4C8B-A72A-4F418153B019}" type="presOf" srcId="{AE9D7E8B-50BC-41ED-990C-00EBB51EDC13}" destId="{F5C6EE1C-284E-4D0E-B4AD-E9BDAAF2F05F}" srcOrd="0" destOrd="0" presId="urn:microsoft.com/office/officeart/2005/8/layout/lProcess3"/>
    <dgm:cxn modelId="{FAA85D67-9BCA-47EB-86D6-E4AE6359F245}" srcId="{115E0AAC-B295-48D3-9554-5962B33B1CEE}" destId="{BC6DDD78-1D00-4EC5-BB76-D2B2885DD6F1}" srcOrd="0" destOrd="0" parTransId="{F1CD4AEF-19B5-44B0-94B7-3E9B8451D430}" sibTransId="{C651C2AF-57B4-48D2-B804-6C68BBC327CD}"/>
    <dgm:cxn modelId="{53BC1190-6F33-4EB7-9465-0392CB920647}" type="presOf" srcId="{01BBB808-C923-45DE-A9E8-2B1E3C6F96AA}" destId="{F3723064-383D-4891-96E1-F1A629A52338}" srcOrd="0" destOrd="0" presId="urn:microsoft.com/office/officeart/2005/8/layout/lProcess3"/>
    <dgm:cxn modelId="{FAD48E38-B486-4DC2-9474-19DFC5CC00B9}" type="presOf" srcId="{BC6DDD78-1D00-4EC5-BB76-D2B2885DD6F1}" destId="{45E31167-FC38-48C6-A293-EFA01293B8D5}" srcOrd="0" destOrd="0" presId="urn:microsoft.com/office/officeart/2005/8/layout/lProcess3"/>
    <dgm:cxn modelId="{5EBF7EDD-79B9-409C-8548-4E38456D26A0}" srcId="{50D23AE8-C6D0-4D76-B696-7C9A412B7B13}" destId="{4D86109A-F9E6-4B2F-B580-BA0CE5D2277C}" srcOrd="1" destOrd="0" parTransId="{B729489A-8300-4400-9952-45CBDB82EFE1}" sibTransId="{64A2BBC3-8DE9-4568-A3AC-CB5A07E4F9AF}"/>
    <dgm:cxn modelId="{67253187-D2FC-4316-91DB-51F8EAFC5393}" srcId="{50D23AE8-C6D0-4D76-B696-7C9A412B7B13}" destId="{A208C344-AC87-41BA-8A39-C74A3633B4AC}" srcOrd="0" destOrd="0" parTransId="{99CB22E4-EFA7-4792-B0D5-4447D4291EC3}" sibTransId="{C49DC983-261E-40D8-8C4A-3DA35AD82AF9}"/>
    <dgm:cxn modelId="{5DC81AB0-7BB5-424F-AEDB-E28FD256943C}" type="presOf" srcId="{02F67049-1A9A-4428-A6CB-042396629BB4}" destId="{4073B3DA-D9E6-4918-A37B-CD0268754CE6}" srcOrd="0" destOrd="0" presId="urn:microsoft.com/office/officeart/2005/8/layout/lProcess3"/>
    <dgm:cxn modelId="{DBDF02A0-A14A-4B1F-A5E2-1F8667DBA115}" type="presOf" srcId="{A208C344-AC87-41BA-8A39-C74A3633B4AC}" destId="{5320FCD1-5F48-4840-B71D-01800231B255}" srcOrd="0" destOrd="0" presId="urn:microsoft.com/office/officeart/2005/8/layout/lProcess3"/>
    <dgm:cxn modelId="{EDDCC194-1D50-428E-B15B-AF5704A9E0BC}" srcId="{115E0AAC-B295-48D3-9554-5962B33B1CEE}" destId="{F9066385-940C-44B7-8490-0E68BCEC137B}" srcOrd="1" destOrd="0" parTransId="{108E379A-2BA0-4771-9676-5A68207D9216}" sibTransId="{1B55BC14-9326-4F99-9B65-4AB8D8881DE4}"/>
    <dgm:cxn modelId="{BF97A196-0543-482B-B43C-EE665D7466CE}" srcId="{4D86109A-F9E6-4B2F-B580-BA0CE5D2277C}" destId="{01BBB808-C923-45DE-A9E8-2B1E3C6F96AA}" srcOrd="2" destOrd="0" parTransId="{02BAE4D7-5094-4DD8-AF4A-04382570B7B8}" sibTransId="{A37B10E8-5C72-4A4F-9186-BFCE68519350}"/>
    <dgm:cxn modelId="{50AE6636-3369-479A-BEDB-8C201C23FBC3}" srcId="{4D86109A-F9E6-4B2F-B580-BA0CE5D2277C}" destId="{718E62D7-3412-4636-B8B4-92FBC00D3F84}" srcOrd="1" destOrd="0" parTransId="{A6178CBB-059C-4CE3-82A0-B85DD8ABCC8E}" sibTransId="{74A7CC36-C8D0-4C66-B9E6-005B24D59FEF}"/>
    <dgm:cxn modelId="{25738CEB-C996-4CA9-9FF1-DDAF6317A39C}" srcId="{A208C344-AC87-41BA-8A39-C74A3633B4AC}" destId="{AE9D7E8B-50BC-41ED-990C-00EBB51EDC13}" srcOrd="1" destOrd="0" parTransId="{64737445-CFFE-4916-94D9-1BAB8C19E3C0}" sibTransId="{C2F7E012-FF89-4589-8ACC-3D3DF6584EBF}"/>
    <dgm:cxn modelId="{FAD8738F-A341-4D1C-9234-95E0BD1BDE93}" type="presOf" srcId="{15B717E1-73AF-46C1-8772-9A6687EDE66B}" destId="{0DB66483-37DE-4F62-8BDD-C96EC8A18D83}" srcOrd="0" destOrd="0" presId="urn:microsoft.com/office/officeart/2005/8/layout/lProcess3"/>
    <dgm:cxn modelId="{7875F1F5-0B0C-4E4E-8F56-20F5F8547AB1}" type="presParOf" srcId="{9D571A11-6EA9-4711-AC10-9411BED12F26}" destId="{4A497216-F56C-4A94-A0F6-DB54C0B5F775}" srcOrd="0" destOrd="0" presId="urn:microsoft.com/office/officeart/2005/8/layout/lProcess3"/>
    <dgm:cxn modelId="{65BF53A5-FFFA-43A0-AA42-03644606EB4E}" type="presParOf" srcId="{4A497216-F56C-4A94-A0F6-DB54C0B5F775}" destId="{5320FCD1-5F48-4840-B71D-01800231B255}" srcOrd="0" destOrd="0" presId="urn:microsoft.com/office/officeart/2005/8/layout/lProcess3"/>
    <dgm:cxn modelId="{30A189BE-CE4E-469F-8AB3-EFBA7BCC22FD}" type="presParOf" srcId="{4A497216-F56C-4A94-A0F6-DB54C0B5F775}" destId="{2BF56966-6D0F-4703-9A78-2FDD4D0BBDE1}" srcOrd="1" destOrd="0" presId="urn:microsoft.com/office/officeart/2005/8/layout/lProcess3"/>
    <dgm:cxn modelId="{D993CC97-D518-4BE1-AB71-EC04B19F0309}" type="presParOf" srcId="{4A497216-F56C-4A94-A0F6-DB54C0B5F775}" destId="{0DB66483-37DE-4F62-8BDD-C96EC8A18D83}" srcOrd="2" destOrd="0" presId="urn:microsoft.com/office/officeart/2005/8/layout/lProcess3"/>
    <dgm:cxn modelId="{D069934C-0DFD-4531-9E50-111303296FD9}" type="presParOf" srcId="{4A497216-F56C-4A94-A0F6-DB54C0B5F775}" destId="{67B1C134-FC5C-4056-BCC5-EF700A9CBC11}" srcOrd="3" destOrd="0" presId="urn:microsoft.com/office/officeart/2005/8/layout/lProcess3"/>
    <dgm:cxn modelId="{B872D67D-F018-49ED-BB52-790C5FB4D143}" type="presParOf" srcId="{4A497216-F56C-4A94-A0F6-DB54C0B5F775}" destId="{F5C6EE1C-284E-4D0E-B4AD-E9BDAAF2F05F}" srcOrd="4" destOrd="0" presId="urn:microsoft.com/office/officeart/2005/8/layout/lProcess3"/>
    <dgm:cxn modelId="{E5375C38-F907-4EF9-88C2-3787EC7D1C24}" type="presParOf" srcId="{9D571A11-6EA9-4711-AC10-9411BED12F26}" destId="{5757552B-D87B-434B-9E81-4A03938EEE4F}" srcOrd="1" destOrd="0" presId="urn:microsoft.com/office/officeart/2005/8/layout/lProcess3"/>
    <dgm:cxn modelId="{B07922F8-FC2F-4EF6-8645-ED15A405CD0D}" type="presParOf" srcId="{9D571A11-6EA9-4711-AC10-9411BED12F26}" destId="{5AFCDBC8-0548-47F9-A639-680F01A30D9B}" srcOrd="2" destOrd="0" presId="urn:microsoft.com/office/officeart/2005/8/layout/lProcess3"/>
    <dgm:cxn modelId="{EF4656FF-0446-4E6F-9C72-8882A9BD669E}" type="presParOf" srcId="{5AFCDBC8-0548-47F9-A639-680F01A30D9B}" destId="{5D28BDFF-99DB-4921-8D6E-DFBCEA7D24AC}" srcOrd="0" destOrd="0" presId="urn:microsoft.com/office/officeart/2005/8/layout/lProcess3"/>
    <dgm:cxn modelId="{DAEDEF40-765D-4668-AC8C-BB274B289992}" type="presParOf" srcId="{5AFCDBC8-0548-47F9-A639-680F01A30D9B}" destId="{E8D3FDD2-CC48-41FE-91B8-5DFED53D6AAE}" srcOrd="1" destOrd="0" presId="urn:microsoft.com/office/officeart/2005/8/layout/lProcess3"/>
    <dgm:cxn modelId="{69D3F384-CB87-44E6-A347-3208B58F4E03}" type="presParOf" srcId="{5AFCDBC8-0548-47F9-A639-680F01A30D9B}" destId="{4073B3DA-D9E6-4918-A37B-CD0268754CE6}" srcOrd="2" destOrd="0" presId="urn:microsoft.com/office/officeart/2005/8/layout/lProcess3"/>
    <dgm:cxn modelId="{754BF4F4-910D-4B2C-AE60-2B0E81067EEF}" type="presParOf" srcId="{5AFCDBC8-0548-47F9-A639-680F01A30D9B}" destId="{26C977CF-36B2-4039-892C-704528380C72}" srcOrd="3" destOrd="0" presId="urn:microsoft.com/office/officeart/2005/8/layout/lProcess3"/>
    <dgm:cxn modelId="{6255CABE-F95B-4323-845C-C1822DBA698C}" type="presParOf" srcId="{5AFCDBC8-0548-47F9-A639-680F01A30D9B}" destId="{FF509911-C48C-455A-AB06-9D090C2710B7}" srcOrd="4" destOrd="0" presId="urn:microsoft.com/office/officeart/2005/8/layout/lProcess3"/>
    <dgm:cxn modelId="{1D815F79-EC43-47DF-B173-5D656A3F0DD8}" type="presParOf" srcId="{5AFCDBC8-0548-47F9-A639-680F01A30D9B}" destId="{018BF908-CD47-4E6A-A54F-2CF783FDCDF3}" srcOrd="5" destOrd="0" presId="urn:microsoft.com/office/officeart/2005/8/layout/lProcess3"/>
    <dgm:cxn modelId="{51AD7F63-0377-4109-96CF-B9A60F3882E4}" type="presParOf" srcId="{5AFCDBC8-0548-47F9-A639-680F01A30D9B}" destId="{F3723064-383D-4891-96E1-F1A629A52338}" srcOrd="6" destOrd="0" presId="urn:microsoft.com/office/officeart/2005/8/layout/lProcess3"/>
    <dgm:cxn modelId="{1A98E8B5-B7D1-4155-AC7A-D8BD6EE204FE}" type="presParOf" srcId="{9D571A11-6EA9-4711-AC10-9411BED12F26}" destId="{CDA7BB42-6D61-424D-8FAF-A47C075DD7D0}" srcOrd="3" destOrd="0" presId="urn:microsoft.com/office/officeart/2005/8/layout/lProcess3"/>
    <dgm:cxn modelId="{83D6E4E4-1A00-4DEC-B765-54EE1D7AF35F}" type="presParOf" srcId="{9D571A11-6EA9-4711-AC10-9411BED12F26}" destId="{B3D7A2F9-52EE-40E4-9F79-23677FCE1830}" srcOrd="4" destOrd="0" presId="urn:microsoft.com/office/officeart/2005/8/layout/lProcess3"/>
    <dgm:cxn modelId="{333E6A52-E0A3-41BD-8041-F81ECEF5D312}" type="presParOf" srcId="{B3D7A2F9-52EE-40E4-9F79-23677FCE1830}" destId="{5D153B33-C4FE-4558-8988-E1167E1F8736}" srcOrd="0" destOrd="0" presId="urn:microsoft.com/office/officeart/2005/8/layout/lProcess3"/>
    <dgm:cxn modelId="{CDB20CF6-7001-4FC6-BB50-99E0B2AC7ABC}" type="presParOf" srcId="{B3D7A2F9-52EE-40E4-9F79-23677FCE1830}" destId="{F88A0A0A-1385-48E3-A676-DAE22398A017}" srcOrd="1" destOrd="0" presId="urn:microsoft.com/office/officeart/2005/8/layout/lProcess3"/>
    <dgm:cxn modelId="{C23A3E08-A8ED-4FCE-94C0-E12E548D3290}" type="presParOf" srcId="{B3D7A2F9-52EE-40E4-9F79-23677FCE1830}" destId="{45E31167-FC38-48C6-A293-EFA01293B8D5}" srcOrd="2" destOrd="0" presId="urn:microsoft.com/office/officeart/2005/8/layout/lProcess3"/>
    <dgm:cxn modelId="{DB3CEAB4-0F1B-405F-866C-E06F043E1747}" type="presParOf" srcId="{B3D7A2F9-52EE-40E4-9F79-23677FCE1830}" destId="{7892B5CF-CD23-4AAD-9BA0-919B7F4E2398}" srcOrd="3" destOrd="0" presId="urn:microsoft.com/office/officeart/2005/8/layout/lProcess3"/>
    <dgm:cxn modelId="{24E3354B-4678-4F27-8106-AF9FBA148E67}" type="presParOf" srcId="{B3D7A2F9-52EE-40E4-9F79-23677FCE1830}" destId="{C37C31F2-29EE-443A-B4F1-10B10E11300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D23AE8-C6D0-4D76-B696-7C9A412B7B13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</dgm:pt>
    <dgm:pt modelId="{A208C344-AC87-41BA-8A39-C74A3633B4AC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99CB22E4-EFA7-4792-B0D5-4447D4291EC3}" type="parTrans" cxnId="{67253187-D2FC-4316-91DB-51F8EAFC5393}">
      <dgm:prSet/>
      <dgm:spPr/>
      <dgm:t>
        <a:bodyPr/>
        <a:lstStyle/>
        <a:p>
          <a:endParaRPr lang="en-US"/>
        </a:p>
      </dgm:t>
    </dgm:pt>
    <dgm:pt modelId="{C49DC983-261E-40D8-8C4A-3DA35AD82AF9}" type="sibTrans" cxnId="{67253187-D2FC-4316-91DB-51F8EAFC5393}">
      <dgm:prSet/>
      <dgm:spPr/>
      <dgm:t>
        <a:bodyPr/>
        <a:lstStyle/>
        <a:p>
          <a:endParaRPr lang="en-US"/>
        </a:p>
      </dgm:t>
    </dgm:pt>
    <dgm:pt modelId="{AE9D7E8B-50BC-41ED-990C-00EBB51EDC13}">
      <dgm:prSet phldrT="[Text]"/>
      <dgm:spPr/>
      <dgm:t>
        <a:bodyPr/>
        <a:lstStyle/>
        <a:p>
          <a:r>
            <a:rPr lang="en-US" dirty="0" smtClean="0"/>
            <a:t>Detailed Dimensional Model / Physical Model</a:t>
          </a:r>
          <a:endParaRPr lang="en-US" dirty="0"/>
        </a:p>
      </dgm:t>
    </dgm:pt>
    <dgm:pt modelId="{64737445-CFFE-4916-94D9-1BAB8C19E3C0}" type="parTrans" cxnId="{25738CEB-C996-4CA9-9FF1-DDAF6317A39C}">
      <dgm:prSet/>
      <dgm:spPr/>
      <dgm:t>
        <a:bodyPr/>
        <a:lstStyle/>
        <a:p>
          <a:endParaRPr lang="en-US"/>
        </a:p>
      </dgm:t>
    </dgm:pt>
    <dgm:pt modelId="{C2F7E012-FF89-4589-8ACC-3D3DF6584EBF}" type="sibTrans" cxnId="{25738CEB-C996-4CA9-9FF1-DDAF6317A39C}">
      <dgm:prSet/>
      <dgm:spPr/>
      <dgm:t>
        <a:bodyPr/>
        <a:lstStyle/>
        <a:p>
          <a:endParaRPr lang="en-US"/>
        </a:p>
      </dgm:t>
    </dgm:pt>
    <dgm:pt modelId="{02F67049-1A9A-4428-A6CB-042396629BB4}">
      <dgm:prSet phldrT="[Text]"/>
      <dgm:spPr/>
      <dgm:t>
        <a:bodyPr/>
        <a:lstStyle/>
        <a:p>
          <a:r>
            <a:rPr lang="en-US" dirty="0" smtClean="0"/>
            <a:t>Instantiate Relational Database</a:t>
          </a:r>
          <a:endParaRPr lang="en-US" dirty="0"/>
        </a:p>
      </dgm:t>
    </dgm:pt>
    <dgm:pt modelId="{DDB9B483-4754-4D50-B306-6C18EB9DB124}" type="parTrans" cxnId="{4A6253A9-AB1D-4AF0-A751-9FD063944EA2}">
      <dgm:prSet/>
      <dgm:spPr/>
      <dgm:t>
        <a:bodyPr/>
        <a:lstStyle/>
        <a:p>
          <a:endParaRPr lang="en-US"/>
        </a:p>
      </dgm:t>
    </dgm:pt>
    <dgm:pt modelId="{A91D764B-3D3D-490F-A5BF-1B2F31B6412C}" type="sibTrans" cxnId="{4A6253A9-AB1D-4AF0-A751-9FD063944EA2}">
      <dgm:prSet/>
      <dgm:spPr/>
      <dgm:t>
        <a:bodyPr/>
        <a:lstStyle/>
        <a:p>
          <a:endParaRPr lang="en-US"/>
        </a:p>
      </dgm:t>
    </dgm:pt>
    <dgm:pt modelId="{718E62D7-3412-4636-B8B4-92FBC00D3F84}">
      <dgm:prSet phldrT="[Text]"/>
      <dgm:spPr/>
      <dgm:t>
        <a:bodyPr/>
        <a:lstStyle/>
        <a:p>
          <a:r>
            <a:rPr lang="en-US" dirty="0" smtClean="0"/>
            <a:t>Develop Security, Auditing and Staging tables and Index plan</a:t>
          </a:r>
          <a:endParaRPr lang="en-US" dirty="0"/>
        </a:p>
      </dgm:t>
    </dgm:pt>
    <dgm:pt modelId="{A6178CBB-059C-4CE3-82A0-B85DD8ABCC8E}" type="parTrans" cxnId="{50AE6636-3369-479A-BEDB-8C201C23FBC3}">
      <dgm:prSet/>
      <dgm:spPr/>
      <dgm:t>
        <a:bodyPr/>
        <a:lstStyle/>
        <a:p>
          <a:endParaRPr lang="en-US"/>
        </a:p>
      </dgm:t>
    </dgm:pt>
    <dgm:pt modelId="{74A7CC36-C8D0-4C66-B9E6-005B24D59FEF}" type="sibTrans" cxnId="{50AE6636-3369-479A-BEDB-8C201C23FBC3}">
      <dgm:prSet/>
      <dgm:spPr/>
      <dgm:t>
        <a:bodyPr/>
        <a:lstStyle/>
        <a:p>
          <a:endParaRPr lang="en-US"/>
        </a:p>
      </dgm:t>
    </dgm:pt>
    <dgm:pt modelId="{01BBB808-C923-45DE-A9E8-2B1E3C6F96AA}">
      <dgm:prSet phldrT="[Text]"/>
      <dgm:spPr/>
      <dgm:t>
        <a:bodyPr/>
        <a:lstStyle/>
        <a:p>
          <a:r>
            <a:rPr lang="en-US" dirty="0" smtClean="0"/>
            <a:t>Design ROLAP Database &amp; </a:t>
          </a:r>
          <a:br>
            <a:rPr lang="en-US" dirty="0" smtClean="0"/>
          </a:br>
          <a:r>
            <a:rPr lang="en-US" dirty="0" smtClean="0"/>
            <a:t>Test / Verify</a:t>
          </a:r>
          <a:endParaRPr lang="en-US" dirty="0"/>
        </a:p>
      </dgm:t>
    </dgm:pt>
    <dgm:pt modelId="{02BAE4D7-5094-4DD8-AF4A-04382570B7B8}" type="parTrans" cxnId="{BF97A196-0543-482B-B43C-EE665D7466CE}">
      <dgm:prSet/>
      <dgm:spPr/>
      <dgm:t>
        <a:bodyPr/>
        <a:lstStyle/>
        <a:p>
          <a:endParaRPr lang="en-US"/>
        </a:p>
      </dgm:t>
    </dgm:pt>
    <dgm:pt modelId="{A37B10E8-5C72-4A4F-9186-BFCE68519350}" type="sibTrans" cxnId="{BF97A196-0543-482B-B43C-EE665D7466CE}">
      <dgm:prSet/>
      <dgm:spPr/>
      <dgm:t>
        <a:bodyPr/>
        <a:lstStyle/>
        <a:p>
          <a:endParaRPr lang="en-US"/>
        </a:p>
      </dgm:t>
    </dgm:pt>
    <dgm:pt modelId="{BC6DDD78-1D00-4EC5-BB76-D2B2885DD6F1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Add Aggregations and improved Indexes</a:t>
          </a:r>
          <a:endParaRPr lang="en-US" dirty="0"/>
        </a:p>
      </dgm:t>
    </dgm:pt>
    <dgm:pt modelId="{F1CD4AEF-19B5-44B0-94B7-3E9B8451D430}" type="parTrans" cxnId="{FAA85D67-9BCA-47EB-86D6-E4AE6359F245}">
      <dgm:prSet/>
      <dgm:spPr/>
      <dgm:t>
        <a:bodyPr/>
        <a:lstStyle/>
        <a:p>
          <a:endParaRPr lang="en-US"/>
        </a:p>
      </dgm:t>
    </dgm:pt>
    <dgm:pt modelId="{C651C2AF-57B4-48D2-B804-6C68BBC327CD}" type="sibTrans" cxnId="{FAA85D67-9BCA-47EB-86D6-E4AE6359F245}">
      <dgm:prSet/>
      <dgm:spPr/>
      <dgm:t>
        <a:bodyPr/>
        <a:lstStyle/>
        <a:p>
          <a:endParaRPr lang="en-US"/>
        </a:p>
      </dgm:t>
    </dgm:pt>
    <dgm:pt modelId="{F9066385-940C-44B7-8490-0E68BCEC137B}">
      <dgm:prSet phldrT="[Text]"/>
      <dgm:spPr>
        <a:solidFill>
          <a:srgbClr val="FFFF00">
            <a:alpha val="90000"/>
          </a:srgbClr>
        </a:solidFill>
      </dgm:spPr>
      <dgm:t>
        <a:bodyPr/>
        <a:lstStyle/>
        <a:p>
          <a:r>
            <a:rPr lang="en-US" dirty="0" smtClean="0"/>
            <a:t>Finalize database Designs</a:t>
          </a:r>
          <a:endParaRPr lang="en-US" dirty="0"/>
        </a:p>
      </dgm:t>
    </dgm:pt>
    <dgm:pt modelId="{108E379A-2BA0-4771-9676-5A68207D9216}" type="parTrans" cxnId="{EDDCC194-1D50-428E-B15B-AF5704A9E0BC}">
      <dgm:prSet/>
      <dgm:spPr/>
      <dgm:t>
        <a:bodyPr/>
        <a:lstStyle/>
        <a:p>
          <a:endParaRPr lang="en-US"/>
        </a:p>
      </dgm:t>
    </dgm:pt>
    <dgm:pt modelId="{1B55BC14-9326-4F99-9B65-4AB8D8881DE4}" type="sibTrans" cxnId="{EDDCC194-1D50-428E-B15B-AF5704A9E0BC}">
      <dgm:prSet/>
      <dgm:spPr/>
      <dgm:t>
        <a:bodyPr/>
        <a:lstStyle/>
        <a:p>
          <a:endParaRPr lang="en-US"/>
        </a:p>
      </dgm:t>
    </dgm:pt>
    <dgm:pt modelId="{4D86109A-F9E6-4B2F-B580-BA0CE5D2277C}">
      <dgm:prSet phldrT="[Text]"/>
      <dgm:spPr/>
      <dgm:t>
        <a:bodyPr/>
        <a:lstStyle/>
        <a:p>
          <a:r>
            <a:rPr lang="en-US" dirty="0" smtClean="0"/>
            <a:t>Development</a:t>
          </a:r>
          <a:br>
            <a:rPr lang="en-US" dirty="0" smtClean="0"/>
          </a:br>
          <a:r>
            <a:rPr lang="en-US" dirty="0" smtClean="0"/>
            <a:t>Environment</a:t>
          </a:r>
          <a:endParaRPr lang="en-US" dirty="0"/>
        </a:p>
      </dgm:t>
    </dgm:pt>
    <dgm:pt modelId="{B729489A-8300-4400-9952-45CBDB82EFE1}" type="parTrans" cxnId="{5EBF7EDD-79B9-409C-8548-4E38456D26A0}">
      <dgm:prSet/>
      <dgm:spPr/>
      <dgm:t>
        <a:bodyPr/>
        <a:lstStyle/>
        <a:p>
          <a:endParaRPr lang="en-US"/>
        </a:p>
      </dgm:t>
    </dgm:pt>
    <dgm:pt modelId="{64A2BBC3-8DE9-4568-A3AC-CB5A07E4F9AF}" type="sibTrans" cxnId="{5EBF7EDD-79B9-409C-8548-4E38456D26A0}">
      <dgm:prSet/>
      <dgm:spPr/>
      <dgm:t>
        <a:bodyPr/>
        <a:lstStyle/>
        <a:p>
          <a:endParaRPr lang="en-US"/>
        </a:p>
      </dgm:t>
    </dgm:pt>
    <dgm:pt modelId="{115E0AAC-B295-48D3-9554-5962B33B1CEE}">
      <dgm:prSet phldrT="[Text]"/>
      <dgm:spPr/>
      <dgm:t>
        <a:bodyPr/>
        <a:lstStyle/>
        <a:p>
          <a:r>
            <a:rPr lang="en-US" dirty="0" smtClean="0"/>
            <a:t>Test Environment</a:t>
          </a:r>
          <a:endParaRPr lang="en-US" dirty="0"/>
        </a:p>
      </dgm:t>
    </dgm:pt>
    <dgm:pt modelId="{2FCFEA3C-9766-4AFB-B7D7-FADCDFD4193F}" type="parTrans" cxnId="{30B10B2E-57AF-4C8A-B26F-637D66E129C8}">
      <dgm:prSet/>
      <dgm:spPr/>
      <dgm:t>
        <a:bodyPr/>
        <a:lstStyle/>
        <a:p>
          <a:endParaRPr lang="en-US"/>
        </a:p>
      </dgm:t>
    </dgm:pt>
    <dgm:pt modelId="{FEEAF33C-E745-4ADC-BD86-092F563B6EE3}" type="sibTrans" cxnId="{30B10B2E-57AF-4C8A-B26F-637D66E129C8}">
      <dgm:prSet/>
      <dgm:spPr/>
      <dgm:t>
        <a:bodyPr/>
        <a:lstStyle/>
        <a:p>
          <a:endParaRPr lang="en-US"/>
        </a:p>
      </dgm:t>
    </dgm:pt>
    <dgm:pt modelId="{15B717E1-73AF-46C1-8772-9A6687EDE66B}">
      <dgm:prSet phldrT="[Text]"/>
      <dgm:spPr/>
      <dgm:t>
        <a:bodyPr/>
        <a:lstStyle/>
        <a:p>
          <a:r>
            <a:rPr lang="en-US" smtClean="0"/>
            <a:t>Develop </a:t>
          </a:r>
          <a:r>
            <a:rPr lang="en-US" dirty="0" smtClean="0"/>
            <a:t>Standards</a:t>
          </a:r>
          <a:endParaRPr lang="en-US" dirty="0"/>
        </a:p>
      </dgm:t>
    </dgm:pt>
    <dgm:pt modelId="{5F177B3C-4B07-4CC0-8C2A-850CAED2E7F0}" type="parTrans" cxnId="{7C473543-B46D-4706-B4C0-C6587C75AB21}">
      <dgm:prSet/>
      <dgm:spPr/>
      <dgm:t>
        <a:bodyPr/>
        <a:lstStyle/>
        <a:p>
          <a:endParaRPr lang="en-US"/>
        </a:p>
      </dgm:t>
    </dgm:pt>
    <dgm:pt modelId="{DC5104CE-B68D-4EC8-BBB8-66D365BB4EAA}" type="sibTrans" cxnId="{7C473543-B46D-4706-B4C0-C6587C75AB21}">
      <dgm:prSet/>
      <dgm:spPr/>
      <dgm:t>
        <a:bodyPr/>
        <a:lstStyle/>
        <a:p>
          <a:endParaRPr lang="en-US"/>
        </a:p>
      </dgm:t>
    </dgm:pt>
    <dgm:pt modelId="{9D571A11-6EA9-4711-AC10-9411BED12F26}" type="pres">
      <dgm:prSet presAssocID="{50D23AE8-C6D0-4D76-B696-7C9A412B7B1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A497216-F56C-4A94-A0F6-DB54C0B5F775}" type="pres">
      <dgm:prSet presAssocID="{A208C344-AC87-41BA-8A39-C74A3633B4AC}" presName="horFlow" presStyleCnt="0"/>
      <dgm:spPr/>
    </dgm:pt>
    <dgm:pt modelId="{5320FCD1-5F48-4840-B71D-01800231B255}" type="pres">
      <dgm:prSet presAssocID="{A208C344-AC87-41BA-8A39-C74A3633B4AC}" presName="bigChev" presStyleLbl="node1" presStyleIdx="0" presStyleCnt="3"/>
      <dgm:spPr/>
      <dgm:t>
        <a:bodyPr/>
        <a:lstStyle/>
        <a:p>
          <a:endParaRPr lang="en-US"/>
        </a:p>
      </dgm:t>
    </dgm:pt>
    <dgm:pt modelId="{2BF56966-6D0F-4703-9A78-2FDD4D0BBDE1}" type="pres">
      <dgm:prSet presAssocID="{5F177B3C-4B07-4CC0-8C2A-850CAED2E7F0}" presName="parTrans" presStyleCnt="0"/>
      <dgm:spPr/>
    </dgm:pt>
    <dgm:pt modelId="{0DB66483-37DE-4F62-8BDD-C96EC8A18D83}" type="pres">
      <dgm:prSet presAssocID="{15B717E1-73AF-46C1-8772-9A6687EDE66B}" presName="node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B1C134-FC5C-4056-BCC5-EF700A9CBC11}" type="pres">
      <dgm:prSet presAssocID="{DC5104CE-B68D-4EC8-BBB8-66D365BB4EAA}" presName="sibTrans" presStyleCnt="0"/>
      <dgm:spPr/>
    </dgm:pt>
    <dgm:pt modelId="{F5C6EE1C-284E-4D0E-B4AD-E9BDAAF2F05F}" type="pres">
      <dgm:prSet presAssocID="{AE9D7E8B-50BC-41ED-990C-00EBB51EDC13}" presName="node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7552B-D87B-434B-9E81-4A03938EEE4F}" type="pres">
      <dgm:prSet presAssocID="{A208C344-AC87-41BA-8A39-C74A3633B4AC}" presName="vSp" presStyleCnt="0"/>
      <dgm:spPr/>
    </dgm:pt>
    <dgm:pt modelId="{5AFCDBC8-0548-47F9-A639-680F01A30D9B}" type="pres">
      <dgm:prSet presAssocID="{4D86109A-F9E6-4B2F-B580-BA0CE5D2277C}" presName="horFlow" presStyleCnt="0"/>
      <dgm:spPr/>
    </dgm:pt>
    <dgm:pt modelId="{5D28BDFF-99DB-4921-8D6E-DFBCEA7D24AC}" type="pres">
      <dgm:prSet presAssocID="{4D86109A-F9E6-4B2F-B580-BA0CE5D2277C}" presName="bigChev" presStyleLbl="node1" presStyleIdx="1" presStyleCnt="3"/>
      <dgm:spPr/>
      <dgm:t>
        <a:bodyPr/>
        <a:lstStyle/>
        <a:p>
          <a:endParaRPr lang="en-US"/>
        </a:p>
      </dgm:t>
    </dgm:pt>
    <dgm:pt modelId="{E8D3FDD2-CC48-41FE-91B8-5DFED53D6AAE}" type="pres">
      <dgm:prSet presAssocID="{DDB9B483-4754-4D50-B306-6C18EB9DB124}" presName="parTrans" presStyleCnt="0"/>
      <dgm:spPr/>
    </dgm:pt>
    <dgm:pt modelId="{4073B3DA-D9E6-4918-A37B-CD0268754CE6}" type="pres">
      <dgm:prSet presAssocID="{02F67049-1A9A-4428-A6CB-042396629BB4}" presName="node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977CF-36B2-4039-892C-704528380C72}" type="pres">
      <dgm:prSet presAssocID="{A91D764B-3D3D-490F-A5BF-1B2F31B6412C}" presName="sibTrans" presStyleCnt="0"/>
      <dgm:spPr/>
    </dgm:pt>
    <dgm:pt modelId="{FF509911-C48C-455A-AB06-9D090C2710B7}" type="pres">
      <dgm:prSet presAssocID="{718E62D7-3412-4636-B8B4-92FBC00D3F84}" presName="node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8BF908-CD47-4E6A-A54F-2CF783FDCDF3}" type="pres">
      <dgm:prSet presAssocID="{74A7CC36-C8D0-4C66-B9E6-005B24D59FEF}" presName="sibTrans" presStyleCnt="0"/>
      <dgm:spPr/>
    </dgm:pt>
    <dgm:pt modelId="{F3723064-383D-4891-96E1-F1A629A52338}" type="pres">
      <dgm:prSet presAssocID="{01BBB808-C923-45DE-A9E8-2B1E3C6F96AA}" presName="node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A7BB42-6D61-424D-8FAF-A47C075DD7D0}" type="pres">
      <dgm:prSet presAssocID="{4D86109A-F9E6-4B2F-B580-BA0CE5D2277C}" presName="vSp" presStyleCnt="0"/>
      <dgm:spPr/>
    </dgm:pt>
    <dgm:pt modelId="{B3D7A2F9-52EE-40E4-9F79-23677FCE1830}" type="pres">
      <dgm:prSet presAssocID="{115E0AAC-B295-48D3-9554-5962B33B1CEE}" presName="horFlow" presStyleCnt="0"/>
      <dgm:spPr/>
    </dgm:pt>
    <dgm:pt modelId="{5D153B33-C4FE-4558-8988-E1167E1F8736}" type="pres">
      <dgm:prSet presAssocID="{115E0AAC-B295-48D3-9554-5962B33B1CEE}" presName="bigChev" presStyleLbl="node1" presStyleIdx="2" presStyleCnt="3"/>
      <dgm:spPr/>
      <dgm:t>
        <a:bodyPr/>
        <a:lstStyle/>
        <a:p>
          <a:endParaRPr lang="en-US"/>
        </a:p>
      </dgm:t>
    </dgm:pt>
    <dgm:pt modelId="{F88A0A0A-1385-48E3-A676-DAE22398A017}" type="pres">
      <dgm:prSet presAssocID="{F1CD4AEF-19B5-44B0-94B7-3E9B8451D430}" presName="parTrans" presStyleCnt="0"/>
      <dgm:spPr/>
    </dgm:pt>
    <dgm:pt modelId="{45E31167-FC38-48C6-A293-EFA01293B8D5}" type="pres">
      <dgm:prSet presAssocID="{BC6DDD78-1D00-4EC5-BB76-D2B2885DD6F1}" presName="node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92B5CF-CD23-4AAD-9BA0-919B7F4E2398}" type="pres">
      <dgm:prSet presAssocID="{C651C2AF-57B4-48D2-B804-6C68BBC327CD}" presName="sibTrans" presStyleCnt="0"/>
      <dgm:spPr/>
    </dgm:pt>
    <dgm:pt modelId="{C37C31F2-29EE-443A-B4F1-10B10E113007}" type="pres">
      <dgm:prSet presAssocID="{F9066385-940C-44B7-8490-0E68BCEC137B}" presName="node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7B8A4B-B807-4E89-95AC-F78B5024F7E7}" type="presOf" srcId="{BC6DDD78-1D00-4EC5-BB76-D2B2885DD6F1}" destId="{45E31167-FC38-48C6-A293-EFA01293B8D5}" srcOrd="0" destOrd="0" presId="urn:microsoft.com/office/officeart/2005/8/layout/lProcess3"/>
    <dgm:cxn modelId="{7C473543-B46D-4706-B4C0-C6587C75AB21}" srcId="{A208C344-AC87-41BA-8A39-C74A3633B4AC}" destId="{15B717E1-73AF-46C1-8772-9A6687EDE66B}" srcOrd="0" destOrd="0" parTransId="{5F177B3C-4B07-4CC0-8C2A-850CAED2E7F0}" sibTransId="{DC5104CE-B68D-4EC8-BBB8-66D365BB4EAA}"/>
    <dgm:cxn modelId="{9B78D3ED-6C4D-4DDD-BB01-A658FC6CE1C8}" type="presOf" srcId="{AE9D7E8B-50BC-41ED-990C-00EBB51EDC13}" destId="{F5C6EE1C-284E-4D0E-B4AD-E9BDAAF2F05F}" srcOrd="0" destOrd="0" presId="urn:microsoft.com/office/officeart/2005/8/layout/lProcess3"/>
    <dgm:cxn modelId="{25738CEB-C996-4CA9-9FF1-DDAF6317A39C}" srcId="{A208C344-AC87-41BA-8A39-C74A3633B4AC}" destId="{AE9D7E8B-50BC-41ED-990C-00EBB51EDC13}" srcOrd="1" destOrd="0" parTransId="{64737445-CFFE-4916-94D9-1BAB8C19E3C0}" sibTransId="{C2F7E012-FF89-4589-8ACC-3D3DF6584EBF}"/>
    <dgm:cxn modelId="{EDDCC194-1D50-428E-B15B-AF5704A9E0BC}" srcId="{115E0AAC-B295-48D3-9554-5962B33B1CEE}" destId="{F9066385-940C-44B7-8490-0E68BCEC137B}" srcOrd="1" destOrd="0" parTransId="{108E379A-2BA0-4771-9676-5A68207D9216}" sibTransId="{1B55BC14-9326-4F99-9B65-4AB8D8881DE4}"/>
    <dgm:cxn modelId="{5EBF7EDD-79B9-409C-8548-4E38456D26A0}" srcId="{50D23AE8-C6D0-4D76-B696-7C9A412B7B13}" destId="{4D86109A-F9E6-4B2F-B580-BA0CE5D2277C}" srcOrd="1" destOrd="0" parTransId="{B729489A-8300-4400-9952-45CBDB82EFE1}" sibTransId="{64A2BBC3-8DE9-4568-A3AC-CB5A07E4F9AF}"/>
    <dgm:cxn modelId="{BF97A196-0543-482B-B43C-EE665D7466CE}" srcId="{4D86109A-F9E6-4B2F-B580-BA0CE5D2277C}" destId="{01BBB808-C923-45DE-A9E8-2B1E3C6F96AA}" srcOrd="2" destOrd="0" parTransId="{02BAE4D7-5094-4DD8-AF4A-04382570B7B8}" sibTransId="{A37B10E8-5C72-4A4F-9186-BFCE68519350}"/>
    <dgm:cxn modelId="{BC46797A-C7FC-4EB8-A9AD-52ACC866775A}" type="presOf" srcId="{F9066385-940C-44B7-8490-0E68BCEC137B}" destId="{C37C31F2-29EE-443A-B4F1-10B10E113007}" srcOrd="0" destOrd="0" presId="urn:microsoft.com/office/officeart/2005/8/layout/lProcess3"/>
    <dgm:cxn modelId="{4A6253A9-AB1D-4AF0-A751-9FD063944EA2}" srcId="{4D86109A-F9E6-4B2F-B580-BA0CE5D2277C}" destId="{02F67049-1A9A-4428-A6CB-042396629BB4}" srcOrd="0" destOrd="0" parTransId="{DDB9B483-4754-4D50-B306-6C18EB9DB124}" sibTransId="{A91D764B-3D3D-490F-A5BF-1B2F31B6412C}"/>
    <dgm:cxn modelId="{93F81FC1-0A7B-48A6-9C92-DA5D2D8DA137}" type="presOf" srcId="{115E0AAC-B295-48D3-9554-5962B33B1CEE}" destId="{5D153B33-C4FE-4558-8988-E1167E1F8736}" srcOrd="0" destOrd="0" presId="urn:microsoft.com/office/officeart/2005/8/layout/lProcess3"/>
    <dgm:cxn modelId="{F71AAAEC-7B6D-4521-8A5C-211A398CDC5E}" type="presOf" srcId="{15B717E1-73AF-46C1-8772-9A6687EDE66B}" destId="{0DB66483-37DE-4F62-8BDD-C96EC8A18D83}" srcOrd="0" destOrd="0" presId="urn:microsoft.com/office/officeart/2005/8/layout/lProcess3"/>
    <dgm:cxn modelId="{17F0D9F8-F6BC-45C1-AFD6-565EB278B9D3}" type="presOf" srcId="{718E62D7-3412-4636-B8B4-92FBC00D3F84}" destId="{FF509911-C48C-455A-AB06-9D090C2710B7}" srcOrd="0" destOrd="0" presId="urn:microsoft.com/office/officeart/2005/8/layout/lProcess3"/>
    <dgm:cxn modelId="{FAA85D67-9BCA-47EB-86D6-E4AE6359F245}" srcId="{115E0AAC-B295-48D3-9554-5962B33B1CEE}" destId="{BC6DDD78-1D00-4EC5-BB76-D2B2885DD6F1}" srcOrd="0" destOrd="0" parTransId="{F1CD4AEF-19B5-44B0-94B7-3E9B8451D430}" sibTransId="{C651C2AF-57B4-48D2-B804-6C68BBC327CD}"/>
    <dgm:cxn modelId="{50AE6636-3369-479A-BEDB-8C201C23FBC3}" srcId="{4D86109A-F9E6-4B2F-B580-BA0CE5D2277C}" destId="{718E62D7-3412-4636-B8B4-92FBC00D3F84}" srcOrd="1" destOrd="0" parTransId="{A6178CBB-059C-4CE3-82A0-B85DD8ABCC8E}" sibTransId="{74A7CC36-C8D0-4C66-B9E6-005B24D59FEF}"/>
    <dgm:cxn modelId="{E8141212-69D7-4765-98D4-9FCABF298BBC}" type="presOf" srcId="{A208C344-AC87-41BA-8A39-C74A3633B4AC}" destId="{5320FCD1-5F48-4840-B71D-01800231B255}" srcOrd="0" destOrd="0" presId="urn:microsoft.com/office/officeart/2005/8/layout/lProcess3"/>
    <dgm:cxn modelId="{DA169F1A-ACCA-4C99-8DB0-E9255925231A}" type="presOf" srcId="{50D23AE8-C6D0-4D76-B696-7C9A412B7B13}" destId="{9D571A11-6EA9-4711-AC10-9411BED12F26}" srcOrd="0" destOrd="0" presId="urn:microsoft.com/office/officeart/2005/8/layout/lProcess3"/>
    <dgm:cxn modelId="{67253187-D2FC-4316-91DB-51F8EAFC5393}" srcId="{50D23AE8-C6D0-4D76-B696-7C9A412B7B13}" destId="{A208C344-AC87-41BA-8A39-C74A3633B4AC}" srcOrd="0" destOrd="0" parTransId="{99CB22E4-EFA7-4792-B0D5-4447D4291EC3}" sibTransId="{C49DC983-261E-40D8-8C4A-3DA35AD82AF9}"/>
    <dgm:cxn modelId="{B9930182-E784-4409-860C-B2D9407C5894}" type="presOf" srcId="{02F67049-1A9A-4428-A6CB-042396629BB4}" destId="{4073B3DA-D9E6-4918-A37B-CD0268754CE6}" srcOrd="0" destOrd="0" presId="urn:microsoft.com/office/officeart/2005/8/layout/lProcess3"/>
    <dgm:cxn modelId="{3AAEDBD5-A05C-4DA3-8BAA-73CE121EF315}" type="presOf" srcId="{4D86109A-F9E6-4B2F-B580-BA0CE5D2277C}" destId="{5D28BDFF-99DB-4921-8D6E-DFBCEA7D24AC}" srcOrd="0" destOrd="0" presId="urn:microsoft.com/office/officeart/2005/8/layout/lProcess3"/>
    <dgm:cxn modelId="{E073F5C7-BDFB-4944-A17B-91B6E1A528D5}" type="presOf" srcId="{01BBB808-C923-45DE-A9E8-2B1E3C6F96AA}" destId="{F3723064-383D-4891-96E1-F1A629A52338}" srcOrd="0" destOrd="0" presId="urn:microsoft.com/office/officeart/2005/8/layout/lProcess3"/>
    <dgm:cxn modelId="{30B10B2E-57AF-4C8A-B26F-637D66E129C8}" srcId="{50D23AE8-C6D0-4D76-B696-7C9A412B7B13}" destId="{115E0AAC-B295-48D3-9554-5962B33B1CEE}" srcOrd="2" destOrd="0" parTransId="{2FCFEA3C-9766-4AFB-B7D7-FADCDFD4193F}" sibTransId="{FEEAF33C-E745-4ADC-BD86-092F563B6EE3}"/>
    <dgm:cxn modelId="{13542018-0BF8-4D82-A469-A2C1ED430704}" type="presParOf" srcId="{9D571A11-6EA9-4711-AC10-9411BED12F26}" destId="{4A497216-F56C-4A94-A0F6-DB54C0B5F775}" srcOrd="0" destOrd="0" presId="urn:microsoft.com/office/officeart/2005/8/layout/lProcess3"/>
    <dgm:cxn modelId="{30EDCEC9-06B7-44AF-90B9-B89B8E517F0E}" type="presParOf" srcId="{4A497216-F56C-4A94-A0F6-DB54C0B5F775}" destId="{5320FCD1-5F48-4840-B71D-01800231B255}" srcOrd="0" destOrd="0" presId="urn:microsoft.com/office/officeart/2005/8/layout/lProcess3"/>
    <dgm:cxn modelId="{34D06A17-1007-4777-8E0F-0B792F5CD2ED}" type="presParOf" srcId="{4A497216-F56C-4A94-A0F6-DB54C0B5F775}" destId="{2BF56966-6D0F-4703-9A78-2FDD4D0BBDE1}" srcOrd="1" destOrd="0" presId="urn:microsoft.com/office/officeart/2005/8/layout/lProcess3"/>
    <dgm:cxn modelId="{188F584F-FA0C-44B5-9656-252BF821C02F}" type="presParOf" srcId="{4A497216-F56C-4A94-A0F6-DB54C0B5F775}" destId="{0DB66483-37DE-4F62-8BDD-C96EC8A18D83}" srcOrd="2" destOrd="0" presId="urn:microsoft.com/office/officeart/2005/8/layout/lProcess3"/>
    <dgm:cxn modelId="{FE1C6B00-1D56-4263-9F63-E866A00B62C2}" type="presParOf" srcId="{4A497216-F56C-4A94-A0F6-DB54C0B5F775}" destId="{67B1C134-FC5C-4056-BCC5-EF700A9CBC11}" srcOrd="3" destOrd="0" presId="urn:microsoft.com/office/officeart/2005/8/layout/lProcess3"/>
    <dgm:cxn modelId="{9FD881A6-3E14-4FA7-BC9D-DDE65EB39B03}" type="presParOf" srcId="{4A497216-F56C-4A94-A0F6-DB54C0B5F775}" destId="{F5C6EE1C-284E-4D0E-B4AD-E9BDAAF2F05F}" srcOrd="4" destOrd="0" presId="urn:microsoft.com/office/officeart/2005/8/layout/lProcess3"/>
    <dgm:cxn modelId="{DB87A5DD-8916-4531-B534-6AC8E1A88ACA}" type="presParOf" srcId="{9D571A11-6EA9-4711-AC10-9411BED12F26}" destId="{5757552B-D87B-434B-9E81-4A03938EEE4F}" srcOrd="1" destOrd="0" presId="urn:microsoft.com/office/officeart/2005/8/layout/lProcess3"/>
    <dgm:cxn modelId="{104276E5-B6F0-4AEF-AE22-606D1E8ED7E6}" type="presParOf" srcId="{9D571A11-6EA9-4711-AC10-9411BED12F26}" destId="{5AFCDBC8-0548-47F9-A639-680F01A30D9B}" srcOrd="2" destOrd="0" presId="urn:microsoft.com/office/officeart/2005/8/layout/lProcess3"/>
    <dgm:cxn modelId="{2B07CE4E-A461-43CB-B09D-E2454DC21691}" type="presParOf" srcId="{5AFCDBC8-0548-47F9-A639-680F01A30D9B}" destId="{5D28BDFF-99DB-4921-8D6E-DFBCEA7D24AC}" srcOrd="0" destOrd="0" presId="urn:microsoft.com/office/officeart/2005/8/layout/lProcess3"/>
    <dgm:cxn modelId="{79F09827-9887-4E4F-BF33-8146CAAA68E1}" type="presParOf" srcId="{5AFCDBC8-0548-47F9-A639-680F01A30D9B}" destId="{E8D3FDD2-CC48-41FE-91B8-5DFED53D6AAE}" srcOrd="1" destOrd="0" presId="urn:microsoft.com/office/officeart/2005/8/layout/lProcess3"/>
    <dgm:cxn modelId="{2A0FD697-7215-4FBF-80B6-1DE17EF66247}" type="presParOf" srcId="{5AFCDBC8-0548-47F9-A639-680F01A30D9B}" destId="{4073B3DA-D9E6-4918-A37B-CD0268754CE6}" srcOrd="2" destOrd="0" presId="urn:microsoft.com/office/officeart/2005/8/layout/lProcess3"/>
    <dgm:cxn modelId="{E7871C37-7070-4F6F-B680-4CA237899B89}" type="presParOf" srcId="{5AFCDBC8-0548-47F9-A639-680F01A30D9B}" destId="{26C977CF-36B2-4039-892C-704528380C72}" srcOrd="3" destOrd="0" presId="urn:microsoft.com/office/officeart/2005/8/layout/lProcess3"/>
    <dgm:cxn modelId="{26656D56-B09F-488E-ABE9-FA9496070033}" type="presParOf" srcId="{5AFCDBC8-0548-47F9-A639-680F01A30D9B}" destId="{FF509911-C48C-455A-AB06-9D090C2710B7}" srcOrd="4" destOrd="0" presId="urn:microsoft.com/office/officeart/2005/8/layout/lProcess3"/>
    <dgm:cxn modelId="{33758D81-66A1-496B-AA83-3C77EC91AE1C}" type="presParOf" srcId="{5AFCDBC8-0548-47F9-A639-680F01A30D9B}" destId="{018BF908-CD47-4E6A-A54F-2CF783FDCDF3}" srcOrd="5" destOrd="0" presId="urn:microsoft.com/office/officeart/2005/8/layout/lProcess3"/>
    <dgm:cxn modelId="{545B92DC-6EAE-48D4-B74A-DCCB4DC6CBD1}" type="presParOf" srcId="{5AFCDBC8-0548-47F9-A639-680F01A30D9B}" destId="{F3723064-383D-4891-96E1-F1A629A52338}" srcOrd="6" destOrd="0" presId="urn:microsoft.com/office/officeart/2005/8/layout/lProcess3"/>
    <dgm:cxn modelId="{13360F4D-D0ED-4958-9FF5-53E85A6C492B}" type="presParOf" srcId="{9D571A11-6EA9-4711-AC10-9411BED12F26}" destId="{CDA7BB42-6D61-424D-8FAF-A47C075DD7D0}" srcOrd="3" destOrd="0" presId="urn:microsoft.com/office/officeart/2005/8/layout/lProcess3"/>
    <dgm:cxn modelId="{9EB56DFA-BEB8-46DF-A9FF-CABD88BD0F1F}" type="presParOf" srcId="{9D571A11-6EA9-4711-AC10-9411BED12F26}" destId="{B3D7A2F9-52EE-40E4-9F79-23677FCE1830}" srcOrd="4" destOrd="0" presId="urn:microsoft.com/office/officeart/2005/8/layout/lProcess3"/>
    <dgm:cxn modelId="{E127BEE8-0B2A-4146-98F0-0A419593303C}" type="presParOf" srcId="{B3D7A2F9-52EE-40E4-9F79-23677FCE1830}" destId="{5D153B33-C4FE-4558-8988-E1167E1F8736}" srcOrd="0" destOrd="0" presId="urn:microsoft.com/office/officeart/2005/8/layout/lProcess3"/>
    <dgm:cxn modelId="{64980820-8D58-44DD-A4BD-9F0C0DA8FA4B}" type="presParOf" srcId="{B3D7A2F9-52EE-40E4-9F79-23677FCE1830}" destId="{F88A0A0A-1385-48E3-A676-DAE22398A017}" srcOrd="1" destOrd="0" presId="urn:microsoft.com/office/officeart/2005/8/layout/lProcess3"/>
    <dgm:cxn modelId="{F545043E-FE5E-4EE6-A2AD-7D8A939EC9AC}" type="presParOf" srcId="{B3D7A2F9-52EE-40E4-9F79-23677FCE1830}" destId="{45E31167-FC38-48C6-A293-EFA01293B8D5}" srcOrd="2" destOrd="0" presId="urn:microsoft.com/office/officeart/2005/8/layout/lProcess3"/>
    <dgm:cxn modelId="{188CA69B-14AC-4906-98AE-5597D260AF1B}" type="presParOf" srcId="{B3D7A2F9-52EE-40E4-9F79-23677FCE1830}" destId="{7892B5CF-CD23-4AAD-9BA0-919B7F4E2398}" srcOrd="3" destOrd="0" presId="urn:microsoft.com/office/officeart/2005/8/layout/lProcess3"/>
    <dgm:cxn modelId="{8D6689DF-5174-4217-BAF4-F3CBEF971483}" type="presParOf" srcId="{B3D7A2F9-52EE-40E4-9F79-23677FCE1830}" destId="{C37C31F2-29EE-443A-B4F1-10B10E11300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20FCD1-5F48-4840-B71D-01800231B255}">
      <dsp:nvSpPr>
        <dsp:cNvPr id="0" name=""/>
        <dsp:cNvSpPr/>
      </dsp:nvSpPr>
      <dsp:spPr>
        <a:xfrm>
          <a:off x="6830" y="673169"/>
          <a:ext cx="3504009" cy="14016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Design</a:t>
          </a:r>
          <a:endParaRPr lang="en-US" sz="2900" kern="1200" dirty="0"/>
        </a:p>
      </dsp:txBody>
      <dsp:txXfrm>
        <a:off x="6830" y="673169"/>
        <a:ext cx="3504009" cy="1401603"/>
      </dsp:txXfrm>
    </dsp:sp>
    <dsp:sp modelId="{0DB66483-37DE-4F62-8BDD-C96EC8A18D83}">
      <dsp:nvSpPr>
        <dsp:cNvPr id="0" name=""/>
        <dsp:cNvSpPr/>
      </dsp:nvSpPr>
      <dsp:spPr>
        <a:xfrm>
          <a:off x="3055318" y="792306"/>
          <a:ext cx="2908327" cy="1163331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Develop </a:t>
          </a:r>
          <a:r>
            <a:rPr lang="en-US" sz="1900" kern="1200" dirty="0" smtClean="0"/>
            <a:t>Standards</a:t>
          </a:r>
          <a:endParaRPr lang="en-US" sz="1900" kern="1200" dirty="0"/>
        </a:p>
      </dsp:txBody>
      <dsp:txXfrm>
        <a:off x="3055318" y="792306"/>
        <a:ext cx="2908327" cy="1163331"/>
      </dsp:txXfrm>
    </dsp:sp>
    <dsp:sp modelId="{F5C6EE1C-284E-4D0E-B4AD-E9BDAAF2F05F}">
      <dsp:nvSpPr>
        <dsp:cNvPr id="0" name=""/>
        <dsp:cNvSpPr/>
      </dsp:nvSpPr>
      <dsp:spPr>
        <a:xfrm>
          <a:off x="5556480" y="792306"/>
          <a:ext cx="2908327" cy="1163331"/>
        </a:xfrm>
        <a:prstGeom prst="chevron">
          <a:avLst/>
        </a:prstGeom>
        <a:solidFill>
          <a:schemeClr val="accent4">
            <a:tint val="40000"/>
            <a:alpha val="90000"/>
            <a:hueOff val="-2471659"/>
            <a:satOff val="1132"/>
            <a:lumOff val="-1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471659"/>
              <a:satOff val="1132"/>
              <a:lumOff val="-1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Detailed Dimensional Model / Physical Model</a:t>
          </a:r>
          <a:endParaRPr lang="en-US" sz="1900" kern="1200" dirty="0"/>
        </a:p>
      </dsp:txBody>
      <dsp:txXfrm>
        <a:off x="5556480" y="792306"/>
        <a:ext cx="2908327" cy="1163331"/>
      </dsp:txXfrm>
    </dsp:sp>
    <dsp:sp modelId="{5D28BDFF-99DB-4921-8D6E-DFBCEA7D24AC}">
      <dsp:nvSpPr>
        <dsp:cNvPr id="0" name=""/>
        <dsp:cNvSpPr/>
      </dsp:nvSpPr>
      <dsp:spPr>
        <a:xfrm>
          <a:off x="6830" y="2270998"/>
          <a:ext cx="3504009" cy="1401603"/>
        </a:xfrm>
        <a:prstGeom prst="chevron">
          <a:avLst/>
        </a:prstGeom>
        <a:solidFill>
          <a:schemeClr val="accent4">
            <a:hueOff val="-7361660"/>
            <a:satOff val="8429"/>
            <a:lumOff val="-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Development</a:t>
          </a:r>
          <a:br>
            <a:rPr lang="en-US" sz="2900" kern="1200" dirty="0" smtClean="0"/>
          </a:br>
          <a:r>
            <a:rPr lang="en-US" sz="2900" kern="1200" dirty="0" smtClean="0"/>
            <a:t>Environment</a:t>
          </a:r>
          <a:endParaRPr lang="en-US" sz="2900" kern="1200" dirty="0"/>
        </a:p>
      </dsp:txBody>
      <dsp:txXfrm>
        <a:off x="6830" y="2270998"/>
        <a:ext cx="3504009" cy="1401603"/>
      </dsp:txXfrm>
    </dsp:sp>
    <dsp:sp modelId="{4073B3DA-D9E6-4918-A37B-CD0268754CE6}">
      <dsp:nvSpPr>
        <dsp:cNvPr id="0" name=""/>
        <dsp:cNvSpPr/>
      </dsp:nvSpPr>
      <dsp:spPr>
        <a:xfrm>
          <a:off x="3055318" y="2390134"/>
          <a:ext cx="2908327" cy="1163331"/>
        </a:xfrm>
        <a:prstGeom prst="chevron">
          <a:avLst/>
        </a:prstGeom>
        <a:solidFill>
          <a:schemeClr val="accent4">
            <a:tint val="40000"/>
            <a:alpha val="90000"/>
            <a:hueOff val="-4943318"/>
            <a:satOff val="2263"/>
            <a:lumOff val="-28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4943318"/>
              <a:satOff val="2263"/>
              <a:lumOff val="-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Instantiate Relational Database</a:t>
          </a:r>
          <a:endParaRPr lang="en-US" sz="1900" kern="1200" dirty="0"/>
        </a:p>
      </dsp:txBody>
      <dsp:txXfrm>
        <a:off x="3055318" y="2390134"/>
        <a:ext cx="2908327" cy="1163331"/>
      </dsp:txXfrm>
    </dsp:sp>
    <dsp:sp modelId="{FF509911-C48C-455A-AB06-9D090C2710B7}">
      <dsp:nvSpPr>
        <dsp:cNvPr id="0" name=""/>
        <dsp:cNvSpPr/>
      </dsp:nvSpPr>
      <dsp:spPr>
        <a:xfrm>
          <a:off x="5556480" y="2390134"/>
          <a:ext cx="2908327" cy="1163331"/>
        </a:xfrm>
        <a:prstGeom prst="chevron">
          <a:avLst/>
        </a:prstGeom>
        <a:solidFill>
          <a:schemeClr val="accent4">
            <a:tint val="40000"/>
            <a:alpha val="90000"/>
            <a:hueOff val="-7414977"/>
            <a:satOff val="3395"/>
            <a:lumOff val="-4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7414977"/>
              <a:satOff val="3395"/>
              <a:lumOff val="-4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Develop Security, Auditing and Staging tables and Index plan</a:t>
          </a:r>
          <a:endParaRPr lang="en-US" sz="1900" kern="1200" dirty="0"/>
        </a:p>
      </dsp:txBody>
      <dsp:txXfrm>
        <a:off x="5556480" y="2390134"/>
        <a:ext cx="2908327" cy="1163331"/>
      </dsp:txXfrm>
    </dsp:sp>
    <dsp:sp modelId="{F3723064-383D-4891-96E1-F1A629A52338}">
      <dsp:nvSpPr>
        <dsp:cNvPr id="0" name=""/>
        <dsp:cNvSpPr/>
      </dsp:nvSpPr>
      <dsp:spPr>
        <a:xfrm>
          <a:off x="8057642" y="2390134"/>
          <a:ext cx="2908327" cy="1163331"/>
        </a:xfrm>
        <a:prstGeom prst="chevron">
          <a:avLst/>
        </a:prstGeom>
        <a:solidFill>
          <a:schemeClr val="accent4">
            <a:tint val="40000"/>
            <a:alpha val="90000"/>
            <a:hueOff val="-9886637"/>
            <a:satOff val="4527"/>
            <a:lumOff val="-57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9886637"/>
              <a:satOff val="4527"/>
              <a:lumOff val="-5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Design ROLAP Database &amp; </a:t>
          </a:r>
          <a:br>
            <a:rPr lang="en-US" sz="1900" kern="1200" dirty="0" smtClean="0"/>
          </a:br>
          <a:r>
            <a:rPr lang="en-US" sz="1900" kern="1200" dirty="0" smtClean="0"/>
            <a:t>Test / Verify</a:t>
          </a:r>
          <a:endParaRPr lang="en-US" sz="1900" kern="1200" dirty="0"/>
        </a:p>
      </dsp:txBody>
      <dsp:txXfrm>
        <a:off x="8057642" y="2390134"/>
        <a:ext cx="2908327" cy="1163331"/>
      </dsp:txXfrm>
    </dsp:sp>
    <dsp:sp modelId="{5D153B33-C4FE-4558-8988-E1167E1F8736}">
      <dsp:nvSpPr>
        <dsp:cNvPr id="0" name=""/>
        <dsp:cNvSpPr/>
      </dsp:nvSpPr>
      <dsp:spPr>
        <a:xfrm>
          <a:off x="6830" y="3868826"/>
          <a:ext cx="3504009" cy="1401603"/>
        </a:xfrm>
        <a:prstGeom prst="chevron">
          <a:avLst/>
        </a:prstGeom>
        <a:solidFill>
          <a:schemeClr val="accent4">
            <a:hueOff val="-14723320"/>
            <a:satOff val="16858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Test Environment</a:t>
          </a:r>
          <a:endParaRPr lang="en-US" sz="2900" kern="1200" dirty="0"/>
        </a:p>
      </dsp:txBody>
      <dsp:txXfrm>
        <a:off x="6830" y="3868826"/>
        <a:ext cx="3504009" cy="1401603"/>
      </dsp:txXfrm>
    </dsp:sp>
    <dsp:sp modelId="{45E31167-FC38-48C6-A293-EFA01293B8D5}">
      <dsp:nvSpPr>
        <dsp:cNvPr id="0" name=""/>
        <dsp:cNvSpPr/>
      </dsp:nvSpPr>
      <dsp:spPr>
        <a:xfrm>
          <a:off x="3055318" y="3987962"/>
          <a:ext cx="2908327" cy="1163331"/>
        </a:xfrm>
        <a:prstGeom prst="chevron">
          <a:avLst/>
        </a:prstGeom>
        <a:solidFill>
          <a:schemeClr val="accent4">
            <a:tint val="40000"/>
            <a:alpha val="90000"/>
            <a:hueOff val="-12358295"/>
            <a:satOff val="5658"/>
            <a:lumOff val="-72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2358295"/>
              <a:satOff val="5658"/>
              <a:lumOff val="-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Add Aggregations and improved Indexes</a:t>
          </a:r>
          <a:endParaRPr lang="en-US" sz="1900" kern="1200" dirty="0"/>
        </a:p>
      </dsp:txBody>
      <dsp:txXfrm>
        <a:off x="3055318" y="3987962"/>
        <a:ext cx="2908327" cy="1163331"/>
      </dsp:txXfrm>
    </dsp:sp>
    <dsp:sp modelId="{C37C31F2-29EE-443A-B4F1-10B10E113007}">
      <dsp:nvSpPr>
        <dsp:cNvPr id="0" name=""/>
        <dsp:cNvSpPr/>
      </dsp:nvSpPr>
      <dsp:spPr>
        <a:xfrm>
          <a:off x="5556480" y="3987962"/>
          <a:ext cx="2908327" cy="1163331"/>
        </a:xfrm>
        <a:prstGeom prst="chevron">
          <a:avLst/>
        </a:prstGeom>
        <a:solidFill>
          <a:schemeClr val="accent4">
            <a:tint val="40000"/>
            <a:alpha val="90000"/>
            <a:hueOff val="-14829955"/>
            <a:satOff val="6790"/>
            <a:lumOff val="-86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4829955"/>
              <a:satOff val="6790"/>
              <a:lumOff val="-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Finalize database Designs</a:t>
          </a:r>
          <a:endParaRPr lang="en-US" sz="1900" kern="1200" dirty="0"/>
        </a:p>
      </dsp:txBody>
      <dsp:txXfrm>
        <a:off x="5556480" y="3987962"/>
        <a:ext cx="2908327" cy="116333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9C4B30-7234-4526-85A3-83F3A19ECC8F}">
      <dsp:nvSpPr>
        <dsp:cNvPr id="0" name=""/>
        <dsp:cNvSpPr/>
      </dsp:nvSpPr>
      <dsp:spPr>
        <a:xfrm>
          <a:off x="3505516" y="282836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Test</a:t>
          </a:r>
          <a:endParaRPr lang="en-US" sz="4100" kern="1200" dirty="0"/>
        </a:p>
      </dsp:txBody>
      <dsp:txXfrm>
        <a:off x="5431853" y="1057375"/>
        <a:ext cx="1305401" cy="1087834"/>
      </dsp:txXfrm>
    </dsp:sp>
    <dsp:sp modelId="{77E716A4-DA34-4F45-BDAD-DBAD32BCD121}">
      <dsp:nvSpPr>
        <dsp:cNvPr id="0" name=""/>
        <dsp:cNvSpPr/>
      </dsp:nvSpPr>
      <dsp:spPr>
        <a:xfrm>
          <a:off x="3430238" y="413377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Prod</a:t>
          </a:r>
          <a:endParaRPr lang="en-US" sz="5800" kern="1200" dirty="0"/>
        </a:p>
      </dsp:txBody>
      <dsp:txXfrm>
        <a:off x="4300505" y="2784856"/>
        <a:ext cx="1958102" cy="957294"/>
      </dsp:txXfrm>
    </dsp:sp>
    <dsp:sp modelId="{74D8673E-818C-40F9-B570-F498AEAF8F8B}">
      <dsp:nvSpPr>
        <dsp:cNvPr id="0" name=""/>
        <dsp:cNvSpPr/>
      </dsp:nvSpPr>
      <dsp:spPr>
        <a:xfrm>
          <a:off x="3354959" y="282836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Dev</a:t>
          </a:r>
          <a:endParaRPr lang="en-US" sz="5800" kern="1200" dirty="0"/>
        </a:p>
      </dsp:txBody>
      <dsp:txXfrm>
        <a:off x="3778345" y="1057375"/>
        <a:ext cx="1305401" cy="1087834"/>
      </dsp:txXfrm>
    </dsp:sp>
    <dsp:sp modelId="{DD2848C6-1860-4041-BB07-804D5E3C2310}">
      <dsp:nvSpPr>
        <dsp:cNvPr id="0" name=""/>
        <dsp:cNvSpPr/>
      </dsp:nvSpPr>
      <dsp:spPr>
        <a:xfrm>
          <a:off x="3279548" y="56567"/>
          <a:ext cx="4107663" cy="41076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AEBC9-1BE9-4E9F-9A7E-7E4E4481B30C}">
      <dsp:nvSpPr>
        <dsp:cNvPr id="0" name=""/>
        <dsp:cNvSpPr/>
      </dsp:nvSpPr>
      <dsp:spPr>
        <a:xfrm>
          <a:off x="3203968" y="186876"/>
          <a:ext cx="4107663" cy="41076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2B53A-9D4D-448B-A990-1B54863EEDC5}">
      <dsp:nvSpPr>
        <dsp:cNvPr id="0" name=""/>
        <dsp:cNvSpPr/>
      </dsp:nvSpPr>
      <dsp:spPr>
        <a:xfrm>
          <a:off x="3128388" y="56567"/>
          <a:ext cx="4107663" cy="41076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20FCD1-5F48-4840-B71D-01800231B255}">
      <dsp:nvSpPr>
        <dsp:cNvPr id="0" name=""/>
        <dsp:cNvSpPr/>
      </dsp:nvSpPr>
      <dsp:spPr>
        <a:xfrm>
          <a:off x="6830" y="787469"/>
          <a:ext cx="3504009" cy="14016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Design</a:t>
          </a:r>
          <a:endParaRPr lang="en-US" sz="2900" kern="1200" dirty="0"/>
        </a:p>
      </dsp:txBody>
      <dsp:txXfrm>
        <a:off x="6830" y="787469"/>
        <a:ext cx="3504009" cy="1401603"/>
      </dsp:txXfrm>
    </dsp:sp>
    <dsp:sp modelId="{0DB66483-37DE-4F62-8BDD-C96EC8A18D83}">
      <dsp:nvSpPr>
        <dsp:cNvPr id="0" name=""/>
        <dsp:cNvSpPr/>
      </dsp:nvSpPr>
      <dsp:spPr>
        <a:xfrm>
          <a:off x="3055318" y="906606"/>
          <a:ext cx="2908327" cy="1163331"/>
        </a:xfrm>
        <a:prstGeom prst="chevron">
          <a:avLst/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Develop </a:t>
          </a:r>
          <a:r>
            <a:rPr lang="en-US" sz="1900" kern="1200" dirty="0" smtClean="0"/>
            <a:t>Standards</a:t>
          </a:r>
          <a:endParaRPr lang="en-US" sz="1900" kern="1200" dirty="0"/>
        </a:p>
      </dsp:txBody>
      <dsp:txXfrm>
        <a:off x="3055318" y="906606"/>
        <a:ext cx="2908327" cy="1163331"/>
      </dsp:txXfrm>
    </dsp:sp>
    <dsp:sp modelId="{F5C6EE1C-284E-4D0E-B4AD-E9BDAAF2F05F}">
      <dsp:nvSpPr>
        <dsp:cNvPr id="0" name=""/>
        <dsp:cNvSpPr/>
      </dsp:nvSpPr>
      <dsp:spPr>
        <a:xfrm>
          <a:off x="5556480" y="906606"/>
          <a:ext cx="2908327" cy="1163331"/>
        </a:xfrm>
        <a:prstGeom prst="chevron">
          <a:avLst/>
        </a:prstGeom>
        <a:solidFill>
          <a:schemeClr val="accent4">
            <a:tint val="40000"/>
            <a:alpha val="90000"/>
            <a:hueOff val="-2471659"/>
            <a:satOff val="1132"/>
            <a:lumOff val="-1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471659"/>
              <a:satOff val="1132"/>
              <a:lumOff val="-1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Detailed Dimensional Model / Physical Model</a:t>
          </a:r>
          <a:endParaRPr lang="en-US" sz="1900" kern="1200" dirty="0"/>
        </a:p>
      </dsp:txBody>
      <dsp:txXfrm>
        <a:off x="5556480" y="906606"/>
        <a:ext cx="2908327" cy="1163331"/>
      </dsp:txXfrm>
    </dsp:sp>
    <dsp:sp modelId="{5D28BDFF-99DB-4921-8D6E-DFBCEA7D24AC}">
      <dsp:nvSpPr>
        <dsp:cNvPr id="0" name=""/>
        <dsp:cNvSpPr/>
      </dsp:nvSpPr>
      <dsp:spPr>
        <a:xfrm>
          <a:off x="6830" y="2385298"/>
          <a:ext cx="3504009" cy="1401603"/>
        </a:xfrm>
        <a:prstGeom prst="chevron">
          <a:avLst/>
        </a:prstGeom>
        <a:solidFill>
          <a:schemeClr val="accent4">
            <a:hueOff val="-7361660"/>
            <a:satOff val="8429"/>
            <a:lumOff val="-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Development</a:t>
          </a:r>
          <a:br>
            <a:rPr lang="en-US" sz="2900" kern="1200" dirty="0" smtClean="0"/>
          </a:br>
          <a:r>
            <a:rPr lang="en-US" sz="2900" kern="1200" dirty="0" smtClean="0"/>
            <a:t>Environment</a:t>
          </a:r>
          <a:endParaRPr lang="en-US" sz="2900" kern="1200" dirty="0"/>
        </a:p>
      </dsp:txBody>
      <dsp:txXfrm>
        <a:off x="6830" y="2385298"/>
        <a:ext cx="3504009" cy="1401603"/>
      </dsp:txXfrm>
    </dsp:sp>
    <dsp:sp modelId="{4073B3DA-D9E6-4918-A37B-CD0268754CE6}">
      <dsp:nvSpPr>
        <dsp:cNvPr id="0" name=""/>
        <dsp:cNvSpPr/>
      </dsp:nvSpPr>
      <dsp:spPr>
        <a:xfrm>
          <a:off x="3055318" y="2504434"/>
          <a:ext cx="2908327" cy="1163331"/>
        </a:xfrm>
        <a:prstGeom prst="chevron">
          <a:avLst/>
        </a:prstGeom>
        <a:solidFill>
          <a:schemeClr val="accent4">
            <a:tint val="40000"/>
            <a:alpha val="90000"/>
            <a:hueOff val="-4943318"/>
            <a:satOff val="2263"/>
            <a:lumOff val="-28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4943318"/>
              <a:satOff val="2263"/>
              <a:lumOff val="-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Instantiate Relational Database</a:t>
          </a:r>
          <a:endParaRPr lang="en-US" sz="1900" kern="1200" dirty="0"/>
        </a:p>
      </dsp:txBody>
      <dsp:txXfrm>
        <a:off x="3055318" y="2504434"/>
        <a:ext cx="2908327" cy="1163331"/>
      </dsp:txXfrm>
    </dsp:sp>
    <dsp:sp modelId="{FF509911-C48C-455A-AB06-9D090C2710B7}">
      <dsp:nvSpPr>
        <dsp:cNvPr id="0" name=""/>
        <dsp:cNvSpPr/>
      </dsp:nvSpPr>
      <dsp:spPr>
        <a:xfrm>
          <a:off x="5556480" y="2504434"/>
          <a:ext cx="2908327" cy="1163331"/>
        </a:xfrm>
        <a:prstGeom prst="chevron">
          <a:avLst/>
        </a:prstGeom>
        <a:solidFill>
          <a:schemeClr val="accent4">
            <a:tint val="40000"/>
            <a:alpha val="90000"/>
            <a:hueOff val="-7414977"/>
            <a:satOff val="3395"/>
            <a:lumOff val="-4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7414977"/>
              <a:satOff val="3395"/>
              <a:lumOff val="-4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Develop Security, Auditing and Staging tables and Index plan</a:t>
          </a:r>
          <a:endParaRPr lang="en-US" sz="1900" kern="1200" dirty="0"/>
        </a:p>
      </dsp:txBody>
      <dsp:txXfrm>
        <a:off x="5556480" y="2504434"/>
        <a:ext cx="2908327" cy="1163331"/>
      </dsp:txXfrm>
    </dsp:sp>
    <dsp:sp modelId="{F3723064-383D-4891-96E1-F1A629A52338}">
      <dsp:nvSpPr>
        <dsp:cNvPr id="0" name=""/>
        <dsp:cNvSpPr/>
      </dsp:nvSpPr>
      <dsp:spPr>
        <a:xfrm>
          <a:off x="8057642" y="2504434"/>
          <a:ext cx="2908327" cy="1163331"/>
        </a:xfrm>
        <a:prstGeom prst="chevron">
          <a:avLst/>
        </a:prstGeom>
        <a:solidFill>
          <a:schemeClr val="accent4">
            <a:tint val="40000"/>
            <a:alpha val="90000"/>
            <a:hueOff val="-9886637"/>
            <a:satOff val="4527"/>
            <a:lumOff val="-57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9886637"/>
              <a:satOff val="4527"/>
              <a:lumOff val="-5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Design ROLAP Database &amp; </a:t>
          </a:r>
          <a:br>
            <a:rPr lang="en-US" sz="1900" kern="1200" dirty="0" smtClean="0"/>
          </a:br>
          <a:r>
            <a:rPr lang="en-US" sz="1900" kern="1200" dirty="0" smtClean="0"/>
            <a:t>Test / Verify</a:t>
          </a:r>
          <a:endParaRPr lang="en-US" sz="1900" kern="1200" dirty="0"/>
        </a:p>
      </dsp:txBody>
      <dsp:txXfrm>
        <a:off x="8057642" y="2504434"/>
        <a:ext cx="2908327" cy="1163331"/>
      </dsp:txXfrm>
    </dsp:sp>
    <dsp:sp modelId="{5D153B33-C4FE-4558-8988-E1167E1F8736}">
      <dsp:nvSpPr>
        <dsp:cNvPr id="0" name=""/>
        <dsp:cNvSpPr/>
      </dsp:nvSpPr>
      <dsp:spPr>
        <a:xfrm>
          <a:off x="6830" y="3983126"/>
          <a:ext cx="3504009" cy="1401603"/>
        </a:xfrm>
        <a:prstGeom prst="chevron">
          <a:avLst/>
        </a:prstGeom>
        <a:solidFill>
          <a:schemeClr val="accent4">
            <a:hueOff val="-14723320"/>
            <a:satOff val="16858"/>
            <a:lumOff val="-9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Test Environment</a:t>
          </a:r>
          <a:endParaRPr lang="en-US" sz="2900" kern="1200" dirty="0"/>
        </a:p>
      </dsp:txBody>
      <dsp:txXfrm>
        <a:off x="6830" y="3983126"/>
        <a:ext cx="3504009" cy="1401603"/>
      </dsp:txXfrm>
    </dsp:sp>
    <dsp:sp modelId="{45E31167-FC38-48C6-A293-EFA01293B8D5}">
      <dsp:nvSpPr>
        <dsp:cNvPr id="0" name=""/>
        <dsp:cNvSpPr/>
      </dsp:nvSpPr>
      <dsp:spPr>
        <a:xfrm>
          <a:off x="3055318" y="4102262"/>
          <a:ext cx="2908327" cy="1163331"/>
        </a:xfrm>
        <a:prstGeom prst="chevron">
          <a:avLst/>
        </a:prstGeom>
        <a:solidFill>
          <a:schemeClr val="accent4">
            <a:tint val="40000"/>
            <a:alpha val="90000"/>
            <a:hueOff val="-12358295"/>
            <a:satOff val="5658"/>
            <a:lumOff val="-72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2358295"/>
              <a:satOff val="5658"/>
              <a:lumOff val="-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Add Aggregations and improved Indexes</a:t>
          </a:r>
          <a:endParaRPr lang="en-US" sz="1900" kern="1200" dirty="0"/>
        </a:p>
      </dsp:txBody>
      <dsp:txXfrm>
        <a:off x="3055318" y="4102262"/>
        <a:ext cx="2908327" cy="1163331"/>
      </dsp:txXfrm>
    </dsp:sp>
    <dsp:sp modelId="{C37C31F2-29EE-443A-B4F1-10B10E113007}">
      <dsp:nvSpPr>
        <dsp:cNvPr id="0" name=""/>
        <dsp:cNvSpPr/>
      </dsp:nvSpPr>
      <dsp:spPr>
        <a:xfrm>
          <a:off x="5556480" y="4102262"/>
          <a:ext cx="2908327" cy="1163331"/>
        </a:xfrm>
        <a:prstGeom prst="chevron">
          <a:avLst/>
        </a:prstGeom>
        <a:solidFill>
          <a:schemeClr val="accent4">
            <a:tint val="40000"/>
            <a:alpha val="90000"/>
            <a:hueOff val="-14829955"/>
            <a:satOff val="6790"/>
            <a:lumOff val="-868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4829955"/>
              <a:satOff val="6790"/>
              <a:lumOff val="-8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Finalize database Designs</a:t>
          </a:r>
          <a:endParaRPr lang="en-US" sz="1900" kern="1200" dirty="0"/>
        </a:p>
      </dsp:txBody>
      <dsp:txXfrm>
        <a:off x="5556480" y="4102262"/>
        <a:ext cx="2908327" cy="116333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33332-9CB6-4A7A-B51F-BF6A0E5DAAAC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AF2BB-AC68-4486-AB33-9F8E3219D9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109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Describes an approach for data warehouse projects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508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security</a:t>
            </a:r>
            <a:r>
              <a:rPr lang="en-US" baseline="0" dirty="0" smtClean="0"/>
              <a:t> table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UserStores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SystemUser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varchar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 not null,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smallint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not null,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PkUserStores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primary key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SystemUser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UserStores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values ( SYSTEM_USER, 102);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UserStores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now we create a view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view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vSales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s.*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FactSaless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DimStore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d.StoreKey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s.StoreKey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UserStores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 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u.StoreNumber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d.StoreNumber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SYSTEM_USER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u.SystemUser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vSales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9600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0363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</a:t>
            </a:r>
            <a:r>
              <a:rPr lang="en-US" baseline="0" dirty="0" smtClean="0"/>
              <a:t> a visual view of </a:t>
            </a:r>
            <a:r>
              <a:rPr lang="en-US" baseline="0" dirty="0" err="1" smtClean="0"/>
              <a:t>vSalesMart</a:t>
            </a:r>
            <a:r>
              <a:rPr lang="en-US" baseline="0" dirty="0" smtClean="0"/>
              <a:t> in GUI view builder then run the view with Actual Execution Plan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24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6159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46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quick</a:t>
            </a:r>
            <a:r>
              <a:rPr lang="en-US" baseline="0" dirty="0" smtClean="0"/>
              <a:t> demo: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create synonym customers for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 * from customers</a:t>
            </a:r>
          </a:p>
          <a:p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create view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vProductSales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select s.*,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p.size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ProductSize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p.Color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ProductColor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p.Description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as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ProductDescription</a:t>
            </a:r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from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FactSales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join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DimProduct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p on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p.ProductKey</a:t>
            </a:r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=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s.ProductKey</a:t>
            </a:r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 * from </a:t>
            </a:r>
            <a:r>
              <a:rPr lang="en-US" sz="1200" kern="1200" dirty="0" err="1" smtClean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vProductSales</a:t>
            </a:r>
            <a:endParaRPr lang="en-US" sz="1200" kern="1200" dirty="0" smtClean="0">
              <a:solidFill>
                <a:schemeClr val="tx1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2800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how another customer would be added.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Show PK of the Fact table (by showing contents)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List contents of date table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914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(show diagram)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FactSales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drop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fkSalesCustomerKey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(show diagram)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FactSales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nocheck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constraint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fkSalesCustomerKey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foreign key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references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CustomerKey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2928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5438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RowIsCurrent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bit default(1) not null,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RowStartDate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default('1/1/1900') not null,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RowEndDate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default ('12/31/9999') not null,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RowChangeReason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nvarchar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(200) null;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example: 'Derek-Smith' moves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always update first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RowIsCurrent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=0,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RowEndDate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RowChangeReason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='Change of Address'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[Name]= 'Derek-Smith'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then insert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 into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([Name],[City], [State],[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ZipCode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[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RowStartDate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('Derek-Smith','Syracuse','NY','13244',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getdate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DimCustomer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0703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AF2BB-AC68-4486-AB33-9F8E3219D90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844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554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19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566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463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87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66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662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286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006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650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192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3478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2"/>
            <a:ext cx="7772400" cy="2895599"/>
          </a:xfrm>
        </p:spPr>
        <p:txBody>
          <a:bodyPr/>
          <a:lstStyle/>
          <a:p>
            <a:r>
              <a:rPr lang="en-US" sz="7200" dirty="0"/>
              <a:t>IST722 </a:t>
            </a:r>
            <a:br>
              <a:rPr lang="en-US" sz="7200" dirty="0"/>
            </a:br>
            <a:r>
              <a:rPr lang="en-US" sz="7200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289" y="3733800"/>
            <a:ext cx="5305111" cy="17621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Design</a:t>
            </a:r>
          </a:p>
          <a:p>
            <a:endParaRPr lang="en-US" sz="2800" dirty="0"/>
          </a:p>
          <a:p>
            <a:r>
              <a:rPr lang="en-US" sz="2800" dirty="0"/>
              <a:t>Michael A. Fudge, Jr.</a:t>
            </a:r>
          </a:p>
        </p:txBody>
      </p:sp>
      <p:pic>
        <p:nvPicPr>
          <p:cNvPr id="1026" name="Picture 2" descr="no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733801"/>
            <a:ext cx="1781489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24062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In-Class Case Study: </a:t>
            </a:r>
            <a:br>
              <a:rPr lang="en-US" dirty="0" smtClean="0"/>
            </a:br>
            <a:r>
              <a:rPr lang="en-US" dirty="0" err="1" smtClean="0">
                <a:solidFill>
                  <a:srgbClr val="00B0F0"/>
                </a:solidFill>
              </a:rPr>
              <a:t>Fudgemart</a:t>
            </a:r>
            <a:r>
              <a:rPr lang="en-US" dirty="0" smtClean="0">
                <a:solidFill>
                  <a:srgbClr val="00B0F0"/>
                </a:solidFill>
              </a:rPr>
              <a:t> Employee Time Sheets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4267199"/>
            <a:ext cx="10515600" cy="2209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We will: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Implement the ROLAP Schema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Load with data to test / verify the model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Let’s see the Detailed Design Workbook…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981200"/>
            <a:ext cx="1169811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510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9448800" cy="990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The </a:t>
            </a:r>
            <a:r>
              <a:rPr lang="en-US" sz="5400" dirty="0" smtClean="0">
                <a:solidFill>
                  <a:schemeClr val="accent1"/>
                </a:solidFill>
              </a:rPr>
              <a:t>ROLAP Star Schema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206550"/>
            <a:ext cx="2819400" cy="5346651"/>
          </a:xfrm>
        </p:spPr>
        <p:txBody>
          <a:bodyPr>
            <a:noAutofit/>
          </a:bodyPr>
          <a:lstStyle/>
          <a:p>
            <a:r>
              <a:rPr lang="en-US" sz="2800" dirty="0"/>
              <a:t>Simple </a:t>
            </a:r>
            <a:r>
              <a:rPr lang="en-US" sz="2800" dirty="0" smtClean="0"/>
              <a:t>Data </a:t>
            </a:r>
            <a:r>
              <a:rPr lang="en-US" sz="2800" dirty="0"/>
              <a:t>Mart </a:t>
            </a:r>
          </a:p>
          <a:p>
            <a:r>
              <a:rPr lang="en-US" sz="2800" dirty="0"/>
              <a:t>We’ll use this throughout our </a:t>
            </a:r>
            <a:r>
              <a:rPr lang="en-US" sz="2800" dirty="0" smtClean="0"/>
              <a:t>lesson today.</a:t>
            </a:r>
            <a:endParaRPr lang="en-US" sz="2800" dirty="0"/>
          </a:p>
          <a:p>
            <a:r>
              <a:rPr lang="en-US" sz="2800" dirty="0" smtClean="0"/>
              <a:t>You can Generate the SQL from the Excel Dimensional Modeling Worksheet!!!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4903" y="1407792"/>
            <a:ext cx="9024630" cy="52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08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Developing Standards</a:t>
            </a:r>
            <a:endParaRPr lang="en-US" sz="48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3483390505"/>
              </p:ext>
            </p:extLst>
          </p:nvPr>
        </p:nvGraphicFramePr>
        <p:xfrm>
          <a:off x="609600" y="533400"/>
          <a:ext cx="109728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U-Turn Arrow 18"/>
          <p:cNvSpPr/>
          <p:nvPr/>
        </p:nvSpPr>
        <p:spPr>
          <a:xfrm rot="10800000">
            <a:off x="5257800" y="5943600"/>
            <a:ext cx="1981200" cy="457200"/>
          </a:xfrm>
          <a:prstGeom prst="uturnArrow">
            <a:avLst>
              <a:gd name="adj1" fmla="val 25000"/>
              <a:gd name="adj2" fmla="val 25000"/>
              <a:gd name="adj3" fmla="val 38333"/>
              <a:gd name="adj4" fmla="val 43750"/>
              <a:gd name="adj5" fmla="val 10000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-Up Arrow 20"/>
          <p:cNvSpPr/>
          <p:nvPr/>
        </p:nvSpPr>
        <p:spPr>
          <a:xfrm rot="16200000">
            <a:off x="9258300" y="1790700"/>
            <a:ext cx="914400" cy="1143000"/>
          </a:xfrm>
          <a:prstGeom prst="bentUpArrow">
            <a:avLst>
              <a:gd name="adj1" fmla="val 17000"/>
              <a:gd name="adj2" fmla="val 25000"/>
              <a:gd name="adj3" fmla="val 3033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349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Naming Conventions</a:t>
            </a:r>
            <a:endParaRPr lang="en-U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sz="3200" dirty="0"/>
              <a:t>Follow </a:t>
            </a:r>
            <a:r>
              <a:rPr lang="en-US" sz="3200" dirty="0" smtClean="0"/>
              <a:t>your organizations naming </a:t>
            </a:r>
            <a:r>
              <a:rPr lang="en-US" sz="3200" dirty="0"/>
              <a:t>conventions</a:t>
            </a:r>
          </a:p>
          <a:p>
            <a:r>
              <a:rPr lang="en-US" sz="3200" dirty="0"/>
              <a:t>Develop them if you don’t have </a:t>
            </a:r>
            <a:r>
              <a:rPr lang="en-US" sz="3200" dirty="0" smtClean="0"/>
              <a:t>any!</a:t>
            </a:r>
            <a:endParaRPr lang="en-US" sz="3200" dirty="0"/>
          </a:p>
          <a:p>
            <a:r>
              <a:rPr lang="en-US" sz="3200" dirty="0"/>
              <a:t>Consistency is key here</a:t>
            </a:r>
          </a:p>
          <a:p>
            <a:r>
              <a:rPr lang="en-US" sz="3200" dirty="0"/>
              <a:t>Examples:</a:t>
            </a:r>
          </a:p>
          <a:p>
            <a:pPr lvl="1"/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Customer_Dim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3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DimCustomer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 </a:t>
            </a:r>
            <a:r>
              <a:rPr lang="en-US" sz="3200" dirty="0" smtClean="0">
                <a:solidFill>
                  <a:srgbClr val="FF0000"/>
                </a:solidFill>
                <a:latin typeface="Calibri" panose="020F0502020204030204" pitchFamily="34" charset="0"/>
                <a:cs typeface="Consolas" panose="020B0609020204030204" pitchFamily="49" charset="0"/>
                <a:sym typeface="Wingdings" panose="05000000000000000000" pitchFamily="2" charset="2"/>
              </a:rPr>
              <a:t>I use this one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 lvl="1"/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dim_customer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[Dim Customer]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34400" y="4572000"/>
            <a:ext cx="3301353" cy="156966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 smtClean="0"/>
              <a:t>Dim == Dimension</a:t>
            </a:r>
          </a:p>
          <a:p>
            <a:r>
              <a:rPr lang="en-US" sz="3200" dirty="0" smtClean="0"/>
              <a:t>Fact == Fact Table</a:t>
            </a:r>
          </a:p>
          <a:p>
            <a:r>
              <a:rPr lang="en-US" sz="3200" dirty="0" smtClean="0"/>
              <a:t>Stg == Staged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2024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To</a:t>
            </a:r>
            <a:r>
              <a:rPr lang="en-US" sz="5400" baseline="0" dirty="0" smtClean="0"/>
              <a:t> </a:t>
            </a:r>
            <a:r>
              <a:rPr lang="en-US" sz="5400" baseline="0" dirty="0" smtClean="0">
                <a:solidFill>
                  <a:srgbClr val="00B0F0"/>
                </a:solidFill>
              </a:rPr>
              <a:t>Null</a:t>
            </a:r>
            <a:r>
              <a:rPr lang="en-US" sz="5400" baseline="0" dirty="0" smtClean="0"/>
              <a:t> or Not to </a:t>
            </a:r>
            <a:r>
              <a:rPr lang="en-US" sz="5400" baseline="0" dirty="0" smtClean="0">
                <a:solidFill>
                  <a:srgbClr val="00B0F0"/>
                </a:solidFill>
              </a:rPr>
              <a:t>Null</a:t>
            </a:r>
            <a:r>
              <a:rPr lang="en-US" sz="5400" baseline="0" dirty="0" smtClean="0"/>
              <a:t>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</a:t>
            </a:r>
            <a:r>
              <a:rPr lang="en-US" sz="3200" b="1" dirty="0"/>
              <a:t>attributes</a:t>
            </a:r>
            <a:r>
              <a:rPr lang="en-US" sz="3200" dirty="0"/>
              <a:t> in your </a:t>
            </a:r>
            <a:r>
              <a:rPr lang="en-US" sz="3200" b="1" dirty="0"/>
              <a:t>dimension</a:t>
            </a:r>
            <a:r>
              <a:rPr lang="en-US" sz="3200" dirty="0"/>
              <a:t> tables should not have nulls</a:t>
            </a:r>
          </a:p>
          <a:p>
            <a:r>
              <a:rPr lang="en-US" sz="3200" dirty="0"/>
              <a:t>Attributes </a:t>
            </a:r>
            <a:r>
              <a:rPr lang="en-US" sz="3200" b="1" dirty="0"/>
              <a:t>without a value </a:t>
            </a:r>
            <a:r>
              <a:rPr lang="en-US" sz="3200" dirty="0"/>
              <a:t>(null) should be assigned one</a:t>
            </a:r>
          </a:p>
          <a:p>
            <a:pPr lvl="1"/>
            <a:r>
              <a:rPr lang="en-US" dirty="0"/>
              <a:t>Example: No email? </a:t>
            </a:r>
            <a:r>
              <a:rPr lang="en-US" dirty="0">
                <a:sym typeface="Wingdings" panose="05000000000000000000" pitchFamily="2" charset="2"/>
              </a:rPr>
              <a:t> “No Email”</a:t>
            </a:r>
            <a:endParaRPr lang="en-US" dirty="0"/>
          </a:p>
          <a:p>
            <a:r>
              <a:rPr lang="en-US" sz="3200" dirty="0"/>
              <a:t>Null dates should get a special flag surrogate key</a:t>
            </a:r>
          </a:p>
          <a:p>
            <a:r>
              <a:rPr lang="en-US" sz="3200" b="1" dirty="0"/>
              <a:t>Foreign keys </a:t>
            </a:r>
            <a:r>
              <a:rPr lang="en-US" sz="3200" dirty="0"/>
              <a:t>in the </a:t>
            </a:r>
            <a:r>
              <a:rPr lang="en-US" sz="3200" b="1" dirty="0"/>
              <a:t>fact</a:t>
            </a:r>
            <a:r>
              <a:rPr lang="en-US" sz="3200" dirty="0"/>
              <a:t> table should never be null</a:t>
            </a:r>
            <a:endParaRPr lang="en-US" sz="3200" b="1" dirty="0"/>
          </a:p>
          <a:p>
            <a:r>
              <a:rPr lang="en-US" sz="3200" dirty="0"/>
              <a:t>Nulls are okay for </a:t>
            </a:r>
            <a:r>
              <a:rPr lang="en-US" sz="3200" b="1" i="1" dirty="0"/>
              <a:t>values </a:t>
            </a:r>
            <a:r>
              <a:rPr lang="en-US" sz="3200" dirty="0"/>
              <a:t>in the fact tables</a:t>
            </a:r>
            <a:r>
              <a:rPr lang="en-US" sz="3200" dirty="0" smtClean="0"/>
              <a:t>.</a:t>
            </a:r>
          </a:p>
          <a:p>
            <a:r>
              <a:rPr lang="en-US" sz="3200" dirty="0" smtClean="0">
                <a:solidFill>
                  <a:schemeClr val="accent5"/>
                </a:solidFill>
              </a:rPr>
              <a:t>We do this for the business users!</a:t>
            </a:r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855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5"/>
                </a:solidFill>
              </a:rPr>
              <a:t>Synonyms</a:t>
            </a:r>
            <a:r>
              <a:rPr lang="en-US" sz="5400" dirty="0" smtClean="0"/>
              <a:t> &amp; </a:t>
            </a:r>
            <a:r>
              <a:rPr lang="en-US" sz="5400" dirty="0" smtClean="0">
                <a:solidFill>
                  <a:schemeClr val="accent1"/>
                </a:solidFill>
              </a:rPr>
              <a:t>Views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10134600" cy="4876800"/>
          </a:xfrm>
        </p:spPr>
        <p:txBody>
          <a:bodyPr>
            <a:noAutofit/>
          </a:bodyPr>
          <a:lstStyle/>
          <a:p>
            <a:r>
              <a:rPr lang="en-US" sz="3200" dirty="0"/>
              <a:t>Synonyms and Views are logical abstractions of tables and SQL SELECT statements, respectively.</a:t>
            </a:r>
          </a:p>
          <a:p>
            <a:r>
              <a:rPr lang="en-US" sz="3200" dirty="0"/>
              <a:t>For any table </a:t>
            </a:r>
            <a:r>
              <a:rPr lang="en-US" sz="3200" b="1" dirty="0"/>
              <a:t>directly accessible by an end user </a:t>
            </a:r>
            <a:r>
              <a:rPr lang="en-US" sz="3200" dirty="0"/>
              <a:t>a view or synonym should be used.</a:t>
            </a:r>
          </a:p>
          <a:p>
            <a:r>
              <a:rPr lang="en-US" sz="3200" dirty="0"/>
              <a:t>This way you can change the underlying tables without affecting the </a:t>
            </a:r>
            <a:r>
              <a:rPr lang="en-US" sz="3200" b="1" dirty="0"/>
              <a:t>user’s external dependencies</a:t>
            </a:r>
            <a:r>
              <a:rPr lang="en-US" sz="3200" dirty="0"/>
              <a:t> (Report, Web page, etc…)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CREATE VIEW </a:t>
            </a:r>
            <a:r>
              <a:rPr lang="en-US" sz="3200" i="1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AS …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CREATE SYNONYM </a:t>
            </a:r>
            <a:r>
              <a:rPr lang="en-US" sz="3200" i="1" dirty="0"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3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224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Primary Keys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10058400" cy="4800600"/>
          </a:xfrm>
        </p:spPr>
        <p:txBody>
          <a:bodyPr>
            <a:normAutofit/>
          </a:bodyPr>
          <a:lstStyle/>
          <a:p>
            <a:r>
              <a:rPr lang="en-US" sz="2800" dirty="0"/>
              <a:t>Dimension tables should use </a:t>
            </a:r>
            <a:r>
              <a:rPr lang="en-US" sz="2800" b="1" dirty="0"/>
              <a:t>Surrogate keys</a:t>
            </a:r>
          </a:p>
          <a:p>
            <a:r>
              <a:rPr lang="en-US" sz="3200" dirty="0"/>
              <a:t>Fact tables should use </a:t>
            </a:r>
            <a:r>
              <a:rPr lang="en-US" sz="3200" b="1" dirty="0"/>
              <a:t>composite keys </a:t>
            </a:r>
            <a:r>
              <a:rPr lang="en-US" sz="3200" dirty="0"/>
              <a:t>made up of </a:t>
            </a:r>
            <a:r>
              <a:rPr lang="en-US" sz="3200" b="1" dirty="0"/>
              <a:t>dimension foreign keys </a:t>
            </a:r>
            <a:r>
              <a:rPr lang="en-US" sz="3200" dirty="0"/>
              <a:t>and </a:t>
            </a:r>
            <a:r>
              <a:rPr lang="en-US" sz="3200" b="1" dirty="0"/>
              <a:t>degenerate dimensions</a:t>
            </a:r>
            <a:r>
              <a:rPr lang="en-US" sz="3200" dirty="0"/>
              <a:t>.</a:t>
            </a:r>
          </a:p>
          <a:p>
            <a:r>
              <a:rPr lang="en-US" sz="3200" dirty="0"/>
              <a:t>Most surrogate keys are </a:t>
            </a:r>
            <a:r>
              <a:rPr lang="en-US" sz="3200" b="1" dirty="0"/>
              <a:t>number sequences date surrogate </a:t>
            </a:r>
            <a:r>
              <a:rPr lang="en-US" sz="3200" dirty="0"/>
              <a:t>keys can be of the form YYYYMMDD</a:t>
            </a:r>
          </a:p>
          <a:p>
            <a:r>
              <a:rPr lang="en-US" sz="3200" dirty="0"/>
              <a:t>Surrogate keys can be used in the fact table but they increase the table size and do not improve performance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6336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Foreign Keys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10363200" cy="4953000"/>
          </a:xfrm>
        </p:spPr>
        <p:txBody>
          <a:bodyPr>
            <a:normAutofit/>
          </a:bodyPr>
          <a:lstStyle/>
          <a:p>
            <a:r>
              <a:rPr lang="en-US" sz="3200" b="1" dirty="0"/>
              <a:t>Foreign keys </a:t>
            </a:r>
            <a:r>
              <a:rPr lang="en-US" sz="3200" dirty="0"/>
              <a:t>are important. Don’t devalue!</a:t>
            </a:r>
          </a:p>
          <a:p>
            <a:r>
              <a:rPr lang="en-US" sz="3200" dirty="0"/>
              <a:t>FK’s enforce </a:t>
            </a:r>
            <a:r>
              <a:rPr lang="en-US" sz="3200" b="1" dirty="0"/>
              <a:t>referential integrity </a:t>
            </a:r>
            <a:r>
              <a:rPr lang="en-US" sz="3200" dirty="0"/>
              <a:t>between the PK in the dimension table and the FK in the Fact table. </a:t>
            </a:r>
          </a:p>
          <a:p>
            <a:r>
              <a:rPr lang="en-US" sz="3200" b="1" i="1" dirty="0">
                <a:solidFill>
                  <a:schemeClr val="accent5"/>
                </a:solidFill>
              </a:rPr>
              <a:t>This prevents you from inserting invalid data into the Fact table</a:t>
            </a:r>
            <a:r>
              <a:rPr lang="en-US" sz="3200" dirty="0">
                <a:solidFill>
                  <a:schemeClr val="accent5"/>
                </a:solidFill>
              </a:rPr>
              <a:t>. </a:t>
            </a:r>
          </a:p>
          <a:p>
            <a:r>
              <a:rPr lang="en-US" sz="3200" dirty="0"/>
              <a:t>If you’re concerned about the </a:t>
            </a:r>
            <a:r>
              <a:rPr lang="en-US" sz="3200" b="1" dirty="0"/>
              <a:t>performance impacts of constraint checking,</a:t>
            </a:r>
            <a:r>
              <a:rPr lang="en-US" sz="3200" dirty="0"/>
              <a:t> you can drop the FK’s, insert the data, then reinstate the constraints with the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nocheck</a:t>
            </a:r>
            <a:r>
              <a:rPr lang="en-US" sz="3200" dirty="0"/>
              <a:t> option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99705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Physical </a:t>
            </a:r>
            <a:r>
              <a:rPr lang="en-US" sz="4800" dirty="0" smtClean="0"/>
              <a:t>Model</a:t>
            </a:r>
            <a:endParaRPr lang="en-US" sz="48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346276444"/>
              </p:ext>
            </p:extLst>
          </p:nvPr>
        </p:nvGraphicFramePr>
        <p:xfrm>
          <a:off x="609600" y="685800"/>
          <a:ext cx="109728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U-Turn Arrow 18"/>
          <p:cNvSpPr/>
          <p:nvPr/>
        </p:nvSpPr>
        <p:spPr>
          <a:xfrm rot="10800000">
            <a:off x="5257800" y="5943600"/>
            <a:ext cx="1981200" cy="457200"/>
          </a:xfrm>
          <a:prstGeom prst="uturnArrow">
            <a:avLst>
              <a:gd name="adj1" fmla="val 25000"/>
              <a:gd name="adj2" fmla="val 25000"/>
              <a:gd name="adj3" fmla="val 38333"/>
              <a:gd name="adj4" fmla="val 43750"/>
              <a:gd name="adj5" fmla="val 10000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-Up Arrow 20"/>
          <p:cNvSpPr/>
          <p:nvPr/>
        </p:nvSpPr>
        <p:spPr>
          <a:xfrm rot="16200000">
            <a:off x="9258300" y="1790700"/>
            <a:ext cx="914400" cy="1143000"/>
          </a:xfrm>
          <a:prstGeom prst="bentUpArrow">
            <a:avLst>
              <a:gd name="adj1" fmla="val 17000"/>
              <a:gd name="adj2" fmla="val 25000"/>
              <a:gd name="adj3" fmla="val 3033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90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Use </a:t>
            </a:r>
            <a:r>
              <a:rPr lang="en-US" sz="5400" dirty="0" smtClean="0">
                <a:solidFill>
                  <a:schemeClr val="accent5"/>
                </a:solidFill>
              </a:rPr>
              <a:t>Data Modeling Tools</a:t>
            </a:r>
            <a:r>
              <a:rPr lang="en-US" sz="5400" dirty="0" smtClean="0"/>
              <a:t>!</a:t>
            </a:r>
            <a:endParaRPr lang="en-US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553200" y="1600201"/>
            <a:ext cx="45720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Examples: </a:t>
            </a:r>
          </a:p>
          <a:p>
            <a:r>
              <a:rPr lang="en-US" dirty="0" smtClean="0"/>
              <a:t>Oracle SQL Developer Data Modeler</a:t>
            </a:r>
          </a:p>
          <a:p>
            <a:r>
              <a:rPr lang="en-US" dirty="0" smtClean="0"/>
              <a:t>SAP Power Designer</a:t>
            </a:r>
          </a:p>
          <a:p>
            <a:r>
              <a:rPr lang="en-US" dirty="0" smtClean="0"/>
              <a:t>CA’s </a:t>
            </a:r>
            <a:r>
              <a:rPr lang="en-US" dirty="0" err="1" smtClean="0"/>
              <a:t>ERWin</a:t>
            </a:r>
            <a:endParaRPr lang="en-US" dirty="0" smtClean="0"/>
          </a:p>
          <a:p>
            <a:r>
              <a:rPr lang="en-US" dirty="0" smtClean="0"/>
              <a:t>IBM Rational / </a:t>
            </a:r>
            <a:r>
              <a:rPr lang="en-US" dirty="0" err="1" smtClean="0"/>
              <a:t>InfoSphere</a:t>
            </a:r>
            <a:endParaRPr lang="en-US" dirty="0" smtClean="0"/>
          </a:p>
          <a:p>
            <a:r>
              <a:rPr lang="en-US" dirty="0"/>
              <a:t>Microsoft Visio Enterprise Architect</a:t>
            </a:r>
          </a:p>
          <a:p>
            <a:r>
              <a:rPr lang="en-US" dirty="0" smtClean="0"/>
              <a:t>MySQL Workbench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914400" y="1600200"/>
            <a:ext cx="5486400" cy="4526280"/>
          </a:xfrm>
        </p:spPr>
        <p:txBody>
          <a:bodyPr>
            <a:normAutofit/>
          </a:bodyPr>
          <a:lstStyle/>
          <a:p>
            <a:r>
              <a:rPr lang="en-US" dirty="0" smtClean="0"/>
              <a:t>Useful for </a:t>
            </a:r>
            <a:r>
              <a:rPr lang="en-US" b="1" dirty="0" smtClean="0"/>
              <a:t>documenting metadata </a:t>
            </a:r>
            <a:r>
              <a:rPr lang="en-US" dirty="0" smtClean="0"/>
              <a:t>for tables and columns.</a:t>
            </a:r>
          </a:p>
          <a:p>
            <a:r>
              <a:rPr lang="en-US" dirty="0" smtClean="0"/>
              <a:t>Produce </a:t>
            </a:r>
            <a:r>
              <a:rPr lang="en-US" b="1" dirty="0" smtClean="0"/>
              <a:t>reports </a:t>
            </a:r>
            <a:r>
              <a:rPr lang="en-US" dirty="0" smtClean="0"/>
              <a:t>based on the model and documentation.</a:t>
            </a:r>
          </a:p>
          <a:p>
            <a:r>
              <a:rPr lang="en-US" dirty="0"/>
              <a:t>Most tools </a:t>
            </a:r>
            <a:r>
              <a:rPr lang="en-US" b="1" dirty="0"/>
              <a:t>generate </a:t>
            </a:r>
            <a:r>
              <a:rPr lang="en-US" dirty="0"/>
              <a:t>the SQL required to create your model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Poor man’s option is  </a:t>
            </a:r>
            <a:br>
              <a:rPr lang="en-US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 write the SQL… </a:t>
            </a:r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</a:t>
            </a:r>
            <a:endParaRPr lang="en-US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08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Quiz!</a:t>
            </a:r>
            <a:br>
              <a:rPr lang="en-US" dirty="0" smtClean="0"/>
            </a:br>
            <a:r>
              <a:rPr lang="en-US" dirty="0" smtClean="0"/>
              <a:t>For dimensional modeling define these: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Conformed dimension</a:t>
            </a:r>
          </a:p>
          <a:p>
            <a:r>
              <a:rPr lang="en-US" sz="3600" dirty="0"/>
              <a:t>Degenerate dimension</a:t>
            </a:r>
          </a:p>
          <a:p>
            <a:r>
              <a:rPr lang="en-US" sz="3600" dirty="0"/>
              <a:t>Junk Dimensions</a:t>
            </a:r>
          </a:p>
          <a:p>
            <a:r>
              <a:rPr lang="en-US" sz="3600" dirty="0"/>
              <a:t>Type 1,2,3 SCD’s</a:t>
            </a:r>
          </a:p>
          <a:p>
            <a:r>
              <a:rPr lang="en-US" sz="3600" dirty="0"/>
              <a:t>3 types of facts</a:t>
            </a:r>
          </a:p>
          <a:p>
            <a:r>
              <a:rPr lang="en-US" sz="3600" dirty="0"/>
              <a:t>3 fact table grains</a:t>
            </a:r>
          </a:p>
        </p:txBody>
      </p:sp>
    </p:spTree>
    <p:extLst>
      <p:ext uri="{BB962C8B-B14F-4D97-AF65-F5344CB8AC3E}">
        <p14:creationId xmlns:p14="http://schemas.microsoft.com/office/powerpoint/2010/main" xmlns="" val="36672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Tour of the </a:t>
            </a:r>
            <a:r>
              <a:rPr lang="en-US" dirty="0" smtClean="0">
                <a:solidFill>
                  <a:schemeClr val="accent4"/>
                </a:solidFill>
              </a:rPr>
              <a:t>Kimball Detailed Dimensional Modeling Workbook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Part documentation. Part data modeling tool (DMT). All Fun!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859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Is It </a:t>
            </a:r>
            <a:r>
              <a:rPr lang="en-US" sz="5400" baseline="0" dirty="0" smtClean="0"/>
              <a:t>Time to Use an </a:t>
            </a:r>
            <a:r>
              <a:rPr lang="en-US" sz="5400" baseline="0" dirty="0" smtClean="0">
                <a:solidFill>
                  <a:schemeClr val="accent2"/>
                </a:solidFill>
              </a:rPr>
              <a:t>SCM</a:t>
            </a:r>
            <a:r>
              <a:rPr lang="en-US" sz="5400" baseline="0" dirty="0" smtClean="0"/>
              <a:t>?</a:t>
            </a:r>
            <a:r>
              <a:rPr lang="en-US" sz="5400" dirty="0" smtClean="0"/>
              <a:t> Yes.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SCM </a:t>
            </a:r>
            <a:r>
              <a:rPr lang="en-US" sz="3200" b="1" dirty="0">
                <a:sym typeface="Wingdings" panose="05000000000000000000" pitchFamily="2" charset="2"/>
              </a:rPr>
              <a:t> Source Code Management</a:t>
            </a:r>
            <a:endParaRPr lang="en-US" sz="3200" b="1" dirty="0"/>
          </a:p>
          <a:p>
            <a:pPr lvl="1"/>
            <a:r>
              <a:rPr lang="en-US" dirty="0" err="1"/>
              <a:t>Git</a:t>
            </a:r>
            <a:r>
              <a:rPr lang="en-US" dirty="0"/>
              <a:t>, Subversion, Mercurial, CVS</a:t>
            </a:r>
          </a:p>
          <a:p>
            <a:r>
              <a:rPr lang="en-US" sz="3200" dirty="0" smtClean="0"/>
              <a:t>Time to get serious about an SCM, since </a:t>
            </a:r>
            <a:r>
              <a:rPr lang="en-US" sz="3200" dirty="0"/>
              <a:t>you’ll be </a:t>
            </a:r>
            <a:endParaRPr lang="en-US" sz="3200" dirty="0" smtClean="0"/>
          </a:p>
          <a:p>
            <a:pPr lvl="1"/>
            <a:r>
              <a:rPr lang="en-US" dirty="0" smtClean="0"/>
              <a:t>Generating </a:t>
            </a:r>
            <a:r>
              <a:rPr lang="en-US" dirty="0"/>
              <a:t>/ creating code </a:t>
            </a:r>
            <a:endParaRPr lang="en-US" dirty="0" smtClean="0"/>
          </a:p>
          <a:p>
            <a:pPr lvl="1"/>
            <a:r>
              <a:rPr lang="en-US" dirty="0" smtClean="0"/>
              <a:t>Making </a:t>
            </a:r>
            <a:r>
              <a:rPr lang="en-US" b="1" dirty="0"/>
              <a:t>lots of changes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Collaborating with others concurrently</a:t>
            </a:r>
            <a:endParaRPr lang="en-US" dirty="0"/>
          </a:p>
          <a:p>
            <a:r>
              <a:rPr lang="en-US" sz="3200" dirty="0"/>
              <a:t>CSM tools allow you to record and track changes to your code and easily roll-back versions and collaborate with </a:t>
            </a:r>
            <a:r>
              <a:rPr lang="en-US" sz="3200" dirty="0" smtClean="0"/>
              <a:t>others</a:t>
            </a:r>
          </a:p>
          <a:p>
            <a:r>
              <a:rPr lang="en-US" sz="3200" dirty="0" smtClean="0"/>
              <a:t>Learn </a:t>
            </a:r>
            <a:r>
              <a:rPr lang="en-US" sz="3200" dirty="0" err="1" smtClean="0"/>
              <a:t>Git</a:t>
            </a:r>
            <a:r>
              <a:rPr lang="en-US" sz="3200" dirty="0" smtClean="0"/>
              <a:t>: </a:t>
            </a:r>
            <a:r>
              <a:rPr lang="en-US" sz="3200" b="1" dirty="0" smtClean="0">
                <a:hlinkClick r:id="rId2"/>
              </a:rPr>
              <a:t>http</a:t>
            </a:r>
            <a:r>
              <a:rPr lang="en-US" sz="3200" b="1" dirty="0">
                <a:hlinkClick r:id="rId2"/>
              </a:rPr>
              <a:t>://</a:t>
            </a:r>
            <a:r>
              <a:rPr lang="en-US" sz="3200" b="1" dirty="0" smtClean="0">
                <a:hlinkClick r:id="rId2"/>
              </a:rPr>
              <a:t>git-scm.com/doc</a:t>
            </a:r>
            <a:r>
              <a:rPr lang="en-US" sz="3200" b="1" dirty="0" smtClean="0"/>
              <a:t>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20557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</a:t>
            </a:r>
            <a:r>
              <a:rPr lang="en-US" baseline="0" dirty="0" smtClean="0"/>
              <a:t> SCD’s in the Dimension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Type 1 </a:t>
            </a:r>
            <a:r>
              <a:rPr lang="en-US" sz="3200" dirty="0"/>
              <a:t>= No change to table required.</a:t>
            </a:r>
          </a:p>
          <a:p>
            <a:r>
              <a:rPr lang="en-US" sz="3200" b="1" dirty="0"/>
              <a:t>Type 2 </a:t>
            </a:r>
            <a:r>
              <a:rPr lang="en-US" sz="3200" dirty="0"/>
              <a:t>= Require extra columns to your dimension table to track changes</a:t>
            </a:r>
          </a:p>
          <a:p>
            <a:r>
              <a:rPr lang="en-US" sz="3200" b="1" dirty="0"/>
              <a:t>Type 3</a:t>
            </a:r>
            <a:r>
              <a:rPr lang="en-US" sz="3200" dirty="0"/>
              <a:t> = Each time a change is made a new column need to be added to the dimension table.</a:t>
            </a:r>
          </a:p>
        </p:txBody>
      </p:sp>
    </p:spTree>
    <p:extLst>
      <p:ext uri="{BB962C8B-B14F-4D97-AF65-F5344CB8AC3E}">
        <p14:creationId xmlns:p14="http://schemas.microsoft.com/office/powerpoint/2010/main" xmlns="" val="4231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9677400" cy="16002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Example: Type</a:t>
            </a:r>
            <a:r>
              <a:rPr lang="en-US" sz="5400" baseline="0" dirty="0" smtClean="0"/>
              <a:t> 2 Handling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Type 2 is the most common SCD</a:t>
            </a:r>
          </a:p>
          <a:p>
            <a:r>
              <a:rPr lang="en-US" sz="3200" dirty="0"/>
              <a:t>These columns should be added to assist with tracking, but not displayed to the end-user.</a:t>
            </a:r>
          </a:p>
          <a:p>
            <a:r>
              <a:rPr lang="en-US" sz="3200" dirty="0"/>
              <a:t>Add these columns:</a:t>
            </a:r>
          </a:p>
          <a:p>
            <a:pPr lvl="1"/>
            <a:r>
              <a:rPr lang="en-US" dirty="0" err="1"/>
              <a:t>RowIsCurrent</a:t>
            </a:r>
            <a:r>
              <a:rPr lang="en-US" dirty="0"/>
              <a:t> (yes/no) </a:t>
            </a:r>
            <a:r>
              <a:rPr lang="en-US" dirty="0">
                <a:sym typeface="Wingdings" panose="05000000000000000000" pitchFamily="2" charset="2"/>
              </a:rPr>
              <a:t> Is this the current row.</a:t>
            </a:r>
            <a:endParaRPr lang="en-US" dirty="0"/>
          </a:p>
          <a:p>
            <a:pPr lvl="1"/>
            <a:r>
              <a:rPr lang="en-US" dirty="0" err="1"/>
              <a:t>RowStartDate</a:t>
            </a:r>
            <a:r>
              <a:rPr lang="en-US" dirty="0"/>
              <a:t> (</a:t>
            </a:r>
            <a:r>
              <a:rPr lang="en-US" dirty="0" err="1"/>
              <a:t>datetime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Start date of valid row</a:t>
            </a:r>
            <a:endParaRPr lang="en-US" dirty="0"/>
          </a:p>
          <a:p>
            <a:pPr lvl="1"/>
            <a:r>
              <a:rPr lang="en-US" dirty="0" err="1"/>
              <a:t>RowEndDate</a:t>
            </a:r>
            <a:r>
              <a:rPr lang="en-US" dirty="0"/>
              <a:t> (</a:t>
            </a:r>
            <a:r>
              <a:rPr lang="en-US" dirty="0" err="1"/>
              <a:t>datetime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End date of valid row</a:t>
            </a:r>
          </a:p>
          <a:p>
            <a:pPr lvl="1"/>
            <a:r>
              <a:rPr lang="en-US" dirty="0" err="1"/>
              <a:t>RowChangeReason</a:t>
            </a:r>
            <a:r>
              <a:rPr lang="en-US" dirty="0"/>
              <a:t> (text) </a:t>
            </a:r>
            <a:r>
              <a:rPr lang="en-US" dirty="0">
                <a:sym typeface="Wingdings" panose="05000000000000000000" pitchFamily="2" charset="2"/>
              </a:rPr>
              <a:t> Explain why row </a:t>
            </a:r>
            <a:r>
              <a:rPr lang="en-US" dirty="0" smtClean="0">
                <a:sym typeface="Wingdings" panose="05000000000000000000" pitchFamily="2" charset="2"/>
              </a:rPr>
              <a:t>changed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Demo: </a:t>
            </a:r>
            <a:r>
              <a:rPr lang="en-US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Fudgemart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 Workbook…</a:t>
            </a:r>
          </a:p>
        </p:txBody>
      </p:sp>
    </p:spTree>
    <p:extLst>
      <p:ext uri="{BB962C8B-B14F-4D97-AF65-F5344CB8AC3E}">
        <p14:creationId xmlns:p14="http://schemas.microsoft.com/office/powerpoint/2010/main" xmlns="" val="372796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Star</a:t>
            </a:r>
            <a:r>
              <a:rPr lang="en-US" sz="5400" baseline="0" dirty="0" smtClean="0"/>
              <a:t> – </a:t>
            </a:r>
            <a:r>
              <a:rPr lang="en-US" sz="5400" baseline="0" dirty="0" err="1" smtClean="0"/>
              <a:t>vs</a:t>
            </a:r>
            <a:r>
              <a:rPr lang="en-US" sz="5400" baseline="0" dirty="0" smtClean="0"/>
              <a:t> – Snowflake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Star Schema</a:t>
            </a:r>
            <a:r>
              <a:rPr lang="en-US" sz="2800" dirty="0"/>
              <a:t> is preferred over </a:t>
            </a:r>
            <a:r>
              <a:rPr lang="en-US" sz="2800" b="1" dirty="0"/>
              <a:t>snowflake </a:t>
            </a:r>
            <a:r>
              <a:rPr lang="en-US" sz="2800" dirty="0"/>
              <a:t>as it is easier for users to understand.</a:t>
            </a:r>
          </a:p>
          <a:p>
            <a:r>
              <a:rPr lang="en-US" sz="2800" dirty="0"/>
              <a:t>If you need to snowflake, collapse your multi-valued / outrigger dimensions into a </a:t>
            </a:r>
            <a:r>
              <a:rPr lang="en-US" sz="2800" b="1" dirty="0"/>
              <a:t>view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Snowflaking</a:t>
            </a:r>
            <a:r>
              <a:rPr lang="en-US" sz="2800" dirty="0"/>
              <a:t> makes it easier to attach fact tables at different grain</a:t>
            </a:r>
            <a:r>
              <a:rPr lang="en-US" sz="2800" dirty="0" smtClean="0"/>
              <a:t>.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/>
            </a:r>
            <a:b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/>
            </a:r>
            <a:b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</a:b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Demo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: </a:t>
            </a:r>
            <a:r>
              <a:rPr lang="en-US" dirty="0" err="1">
                <a:solidFill>
                  <a:srgbClr val="FFFF00"/>
                </a:solidFill>
                <a:sym typeface="Wingdings" panose="05000000000000000000" pitchFamily="2" charset="2"/>
              </a:rPr>
              <a:t>Fudgemart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Workbook  (</a:t>
            </a:r>
            <a:r>
              <a:rPr lang="en-US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DimEmployee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 + dates)…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7729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Sizing Estimates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Need to know how must disk you’ll need.</a:t>
            </a:r>
          </a:p>
          <a:p>
            <a:r>
              <a:rPr lang="en-US" sz="2800" dirty="0"/>
              <a:t>Calculate row lengths for Fact &amp; Large Dimension tables.</a:t>
            </a:r>
          </a:p>
          <a:p>
            <a:pPr lvl="1"/>
            <a:r>
              <a:rPr lang="en-US" sz="2400" dirty="0"/>
              <a:t>Estimate based on sizes of data types.</a:t>
            </a:r>
          </a:p>
          <a:p>
            <a:pPr lvl="1"/>
            <a:r>
              <a:rPr lang="en-US" sz="2400" dirty="0"/>
              <a:t>Come up with initial load size + scheduled ETL</a:t>
            </a:r>
          </a:p>
          <a:p>
            <a:r>
              <a:rPr lang="en-US" sz="2800" dirty="0"/>
              <a:t>Assume indexes will consume as much room as the base data.</a:t>
            </a:r>
          </a:p>
          <a:p>
            <a:r>
              <a:rPr lang="en-US" sz="2800" dirty="0"/>
              <a:t>A good rule of thumb</a:t>
            </a:r>
          </a:p>
          <a:p>
            <a:pPr lvl="1"/>
            <a:r>
              <a:rPr lang="en-US" sz="2400" dirty="0"/>
              <a:t>total space = 3 to 4 * Star Schema Size</a:t>
            </a:r>
          </a:p>
        </p:txBody>
      </p:sp>
    </p:spTree>
    <p:extLst>
      <p:ext uri="{BB962C8B-B14F-4D97-AF65-F5344CB8AC3E}">
        <p14:creationId xmlns:p14="http://schemas.microsoft.com/office/powerpoint/2010/main" xmlns="" val="419923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Build Your Development Environment</a:t>
            </a:r>
            <a:endParaRPr lang="en-US" sz="48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1004564185"/>
              </p:ext>
            </p:extLst>
          </p:nvPr>
        </p:nvGraphicFramePr>
        <p:xfrm>
          <a:off x="609600" y="685800"/>
          <a:ext cx="10972800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U-Turn Arrow 18"/>
          <p:cNvSpPr/>
          <p:nvPr/>
        </p:nvSpPr>
        <p:spPr>
          <a:xfrm rot="10800000">
            <a:off x="5257800" y="5943600"/>
            <a:ext cx="1981200" cy="457200"/>
          </a:xfrm>
          <a:prstGeom prst="uturnArrow">
            <a:avLst>
              <a:gd name="adj1" fmla="val 25000"/>
              <a:gd name="adj2" fmla="val 25000"/>
              <a:gd name="adj3" fmla="val 38333"/>
              <a:gd name="adj4" fmla="val 43750"/>
              <a:gd name="adj5" fmla="val 10000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-Up Arrow 20"/>
          <p:cNvSpPr/>
          <p:nvPr/>
        </p:nvSpPr>
        <p:spPr>
          <a:xfrm rot="16200000">
            <a:off x="9258300" y="1790700"/>
            <a:ext cx="914400" cy="1143000"/>
          </a:xfrm>
          <a:prstGeom prst="bentUpArrow">
            <a:avLst>
              <a:gd name="adj1" fmla="val 17000"/>
              <a:gd name="adj2" fmla="val 25000"/>
              <a:gd name="adj3" fmla="val 3033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17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Physical Modeling Checklist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Design the physical </a:t>
            </a:r>
            <a:r>
              <a:rPr lang="en-US" sz="3200" dirty="0" smtClean="0"/>
              <a:t>ROLAP structure  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/>
              <a:t>using your DMT or SQL</a:t>
            </a:r>
            <a:r>
              <a:rPr lang="en-US" sz="3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Initial ETL Load (Not Automated with ETL Tooling)</a:t>
            </a:r>
          </a:p>
          <a:p>
            <a:pPr lvl="1"/>
            <a:r>
              <a:rPr lang="en-US" sz="2800" dirty="0" smtClean="0"/>
              <a:t>Test and verify your data in the model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Finalize your Source-to-Target Map:</a:t>
            </a:r>
          </a:p>
          <a:p>
            <a:pPr lvl="1"/>
            <a:r>
              <a:rPr lang="en-US" sz="2800" dirty="0"/>
              <a:t>Check Naming Conventions for tables &amp; columns</a:t>
            </a:r>
          </a:p>
          <a:p>
            <a:pPr lvl="1"/>
            <a:r>
              <a:rPr lang="en-US" sz="2800" dirty="0"/>
              <a:t>Name user-accessed views &amp; synonyms</a:t>
            </a:r>
          </a:p>
          <a:p>
            <a:pPr lvl="1"/>
            <a:r>
              <a:rPr lang="en-US" sz="2800" dirty="0"/>
              <a:t>Verify data type &amp; length of columns</a:t>
            </a:r>
          </a:p>
          <a:p>
            <a:pPr lvl="1"/>
            <a:r>
              <a:rPr lang="en-US" sz="2800" dirty="0"/>
              <a:t>Re-check your SCD types</a:t>
            </a:r>
          </a:p>
          <a:p>
            <a:pPr lvl="1"/>
            <a:r>
              <a:rPr lang="en-US" sz="2800" dirty="0"/>
              <a:t>Rules for replacing NULL with a default value</a:t>
            </a:r>
          </a:p>
          <a:p>
            <a:pPr lvl="1"/>
            <a:r>
              <a:rPr lang="en-US" sz="2800" dirty="0"/>
              <a:t>Add columns for maintenance and auditing purposes</a:t>
            </a:r>
          </a:p>
        </p:txBody>
      </p:sp>
    </p:spTree>
    <p:extLst>
      <p:ext uri="{BB962C8B-B14F-4D97-AF65-F5344CB8AC3E}">
        <p14:creationId xmlns:p14="http://schemas.microsoft.com/office/powerpoint/2010/main" xmlns="" val="21143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Instantiate the ROLAP Database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You’ll need this </a:t>
            </a:r>
            <a:r>
              <a:rPr lang="en-US" sz="3200" b="1" dirty="0"/>
              <a:t>before </a:t>
            </a:r>
            <a:r>
              <a:rPr lang="en-US" sz="3200" dirty="0"/>
              <a:t>you can develop the ETL process.</a:t>
            </a:r>
          </a:p>
          <a:p>
            <a:r>
              <a:rPr lang="en-US" sz="3200" dirty="0"/>
              <a:t>You don’t need to focus on </a:t>
            </a:r>
            <a:r>
              <a:rPr lang="en-US" sz="3200" b="1" dirty="0"/>
              <a:t>performance </a:t>
            </a:r>
            <a:r>
              <a:rPr lang="en-US" sz="3200" dirty="0"/>
              <a:t>at this point because you don’t know the </a:t>
            </a:r>
            <a:r>
              <a:rPr lang="en-US" sz="3200" b="1" dirty="0"/>
              <a:t>bottlenecks</a:t>
            </a:r>
            <a:r>
              <a:rPr lang="en-US" sz="3200" dirty="0"/>
              <a:t>.</a:t>
            </a:r>
          </a:p>
          <a:p>
            <a:r>
              <a:rPr lang="en-US" sz="3200" dirty="0"/>
              <a:t>The Development environment should be separate from the test environment. </a:t>
            </a:r>
          </a:p>
          <a:p>
            <a:r>
              <a:rPr lang="en-US" sz="3200" dirty="0"/>
              <a:t>Use your SCM tool to manage code changes as you make them </a:t>
            </a:r>
          </a:p>
          <a:p>
            <a:r>
              <a:rPr lang="en-US" sz="3200" dirty="0"/>
              <a:t>And update your documentation</a:t>
            </a:r>
            <a:r>
              <a:rPr lang="en-US" sz="3200" dirty="0" smtClean="0"/>
              <a:t>!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FF00"/>
                </a:solidFill>
                <a:sym typeface="Wingdings" panose="05000000000000000000" pitchFamily="2" charset="2"/>
              </a:rPr>
              <a:t>Demo: </a:t>
            </a:r>
            <a:r>
              <a:rPr lang="en-US" sz="3200" dirty="0" err="1">
                <a:solidFill>
                  <a:srgbClr val="FFFF00"/>
                </a:solidFill>
                <a:sym typeface="Wingdings" panose="05000000000000000000" pitchFamily="2" charset="2"/>
              </a:rPr>
              <a:t>Fudgemart</a:t>
            </a:r>
            <a:r>
              <a:rPr lang="en-US" sz="3200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olidFill>
                  <a:srgbClr val="FFFF00"/>
                </a:solidFill>
                <a:sym typeface="Wingdings" panose="05000000000000000000" pitchFamily="2" charset="2"/>
              </a:rPr>
              <a:t>Workbook, generate SQL.</a:t>
            </a:r>
            <a:endParaRPr lang="en-US" sz="32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5789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Add An </a:t>
            </a:r>
            <a:r>
              <a:rPr lang="en-US" sz="5400" dirty="0" smtClean="0">
                <a:solidFill>
                  <a:schemeClr val="accent1"/>
                </a:solidFill>
              </a:rPr>
              <a:t>Auditing</a:t>
            </a:r>
            <a:r>
              <a:rPr lang="en-US" sz="5400" b="1" baseline="0" dirty="0" smtClean="0">
                <a:solidFill>
                  <a:schemeClr val="accent1"/>
                </a:solidFill>
              </a:rPr>
              <a:t> </a:t>
            </a:r>
            <a:r>
              <a:rPr lang="en-US" sz="5400" baseline="0" dirty="0" smtClean="0"/>
              <a:t>Dimension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Audit Dimension</a:t>
            </a:r>
            <a:r>
              <a:rPr lang="en-US" sz="2800" dirty="0"/>
              <a:t> is a special table for tracking the ETL process. </a:t>
            </a:r>
          </a:p>
          <a:p>
            <a:r>
              <a:rPr lang="en-US" sz="2800" dirty="0"/>
              <a:t>Each time the ETL process is run </a:t>
            </a:r>
            <a:r>
              <a:rPr lang="en-US" sz="2800" b="1" dirty="0"/>
              <a:t>a row is added </a:t>
            </a:r>
            <a:r>
              <a:rPr lang="en-US" sz="2800" dirty="0"/>
              <a:t>to the audit dimension table.</a:t>
            </a:r>
          </a:p>
          <a:p>
            <a:r>
              <a:rPr lang="en-US" sz="2800" dirty="0"/>
              <a:t>Each Dimension and Fact table gets </a:t>
            </a:r>
            <a:r>
              <a:rPr lang="en-US" sz="2800" b="1" dirty="0"/>
              <a:t>two more columns</a:t>
            </a:r>
          </a:p>
          <a:p>
            <a:pPr lvl="1"/>
            <a:r>
              <a:rPr lang="en-US" sz="2000" b="1" dirty="0" err="1"/>
              <a:t>InsertAuditKey</a:t>
            </a:r>
            <a:r>
              <a:rPr lang="en-US" sz="2000" b="1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Which process loaded this row</a:t>
            </a:r>
          </a:p>
          <a:p>
            <a:pPr lvl="1"/>
            <a:r>
              <a:rPr lang="en-US" sz="2000" b="1" dirty="0" err="1">
                <a:sym typeface="Wingdings" panose="05000000000000000000" pitchFamily="2" charset="2"/>
              </a:rPr>
              <a:t>UpdateAuditKey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 Which process changed this row most recently?</a:t>
            </a:r>
          </a:p>
          <a:p>
            <a:r>
              <a:rPr lang="en-US" sz="2800" dirty="0">
                <a:sym typeface="Wingdings" panose="05000000000000000000" pitchFamily="2" charset="2"/>
              </a:rPr>
              <a:t>Will explore this while covering ETL</a:t>
            </a:r>
            <a:r>
              <a:rPr lang="en-US" sz="2800" dirty="0" smtClean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Demo: </a:t>
            </a:r>
            <a:r>
              <a:rPr lang="en-US" dirty="0" err="1">
                <a:solidFill>
                  <a:srgbClr val="FFFF00"/>
                </a:solidFill>
                <a:sym typeface="Wingdings" panose="05000000000000000000" pitchFamily="2" charset="2"/>
              </a:rPr>
              <a:t>Fudgemart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 Workbook…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85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Quiz! - </a:t>
            </a:r>
            <a:r>
              <a:rPr lang="en-US" dirty="0" smtClean="0">
                <a:solidFill>
                  <a:srgbClr val="FF0000"/>
                </a:solidFill>
              </a:rPr>
              <a:t>Answers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Dimensional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Conformed dimension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Shared Among DM’s</a:t>
            </a:r>
          </a:p>
          <a:p>
            <a:r>
              <a:rPr lang="en-US" sz="3600" dirty="0"/>
              <a:t>Degenerate dimension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Dimensions in the Fact table</a:t>
            </a:r>
          </a:p>
          <a:p>
            <a:r>
              <a:rPr lang="en-US" sz="3600" dirty="0"/>
              <a:t>Junk Dimensions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Categorical Dimension / Catch All</a:t>
            </a:r>
          </a:p>
          <a:p>
            <a:r>
              <a:rPr lang="en-US" sz="3600" dirty="0"/>
              <a:t>Type 1,2,3 SCD’s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1. replace, 2. new row, 3. new column</a:t>
            </a:r>
          </a:p>
          <a:p>
            <a:r>
              <a:rPr lang="en-US" sz="3600" dirty="0"/>
              <a:t>3 types of facts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Additive, Semi-Additive, Non-Additive</a:t>
            </a:r>
          </a:p>
          <a:p>
            <a:r>
              <a:rPr lang="en-US" sz="3600" dirty="0"/>
              <a:t>3 fact table grains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Trans. / Periodic Snap. / Accumulating Snap</a:t>
            </a:r>
          </a:p>
        </p:txBody>
      </p:sp>
    </p:spTree>
    <p:extLst>
      <p:ext uri="{BB962C8B-B14F-4D97-AF65-F5344CB8AC3E}">
        <p14:creationId xmlns:p14="http://schemas.microsoft.com/office/powerpoint/2010/main" xmlns="" val="29868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Initial</a:t>
            </a:r>
            <a:r>
              <a:rPr lang="en-US" sz="5400" dirty="0" smtClean="0">
                <a:solidFill>
                  <a:schemeClr val="accent2"/>
                </a:solidFill>
              </a:rPr>
              <a:t> Stage </a:t>
            </a:r>
            <a:r>
              <a:rPr lang="en-US" sz="5400" dirty="0" smtClean="0"/>
              <a:t>+ </a:t>
            </a:r>
            <a:r>
              <a:rPr lang="en-US" sz="5400" dirty="0" smtClean="0">
                <a:solidFill>
                  <a:schemeClr val="accent5"/>
                </a:solidFill>
              </a:rPr>
              <a:t>ETL</a:t>
            </a:r>
            <a:endParaRPr lang="en-US" sz="54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918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To verify your ROLAP model, you’ll need to populate it with data. </a:t>
            </a:r>
          </a:p>
          <a:p>
            <a:r>
              <a:rPr lang="en-US" sz="3200" dirty="0" smtClean="0"/>
              <a:t>Initial Stage and ETL are typically done with SQL Queries</a:t>
            </a:r>
          </a:p>
          <a:p>
            <a:pPr lvl="1"/>
            <a:r>
              <a:rPr lang="en-US" sz="2800" dirty="0" smtClean="0"/>
              <a:t>If the data volume is too large, use sub-sets of the source data.</a:t>
            </a:r>
          </a:p>
          <a:p>
            <a:r>
              <a:rPr lang="en-US" sz="3200" dirty="0" smtClean="0"/>
              <a:t>You’re still exploring and validating your ROLAP Star Schema.</a:t>
            </a:r>
          </a:p>
          <a:p>
            <a:r>
              <a:rPr lang="en-US" sz="3200" dirty="0" smtClean="0"/>
              <a:t>Take the lessons learned as you profile for  automating the ETL process to come.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66721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4"/>
                </a:solidFill>
              </a:rPr>
              <a:t>Best Practices </a:t>
            </a:r>
            <a:r>
              <a:rPr lang="en-US" sz="5400" dirty="0" smtClean="0"/>
              <a:t>for Staging </a:t>
            </a:r>
            <a:r>
              <a:rPr lang="en-US" sz="5400" dirty="0" smtClean="0">
                <a:solidFill>
                  <a:schemeClr val="accent6"/>
                </a:solidFill>
              </a:rPr>
              <a:t>Data</a:t>
            </a:r>
            <a:endParaRPr lang="en-US" sz="54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90688"/>
            <a:ext cx="10363200" cy="471011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Always stage your data “as is” to avoid a dependency on the source systems.</a:t>
            </a:r>
            <a:endParaRPr lang="en-US" sz="3200" dirty="0"/>
          </a:p>
          <a:p>
            <a:r>
              <a:rPr lang="en-US" sz="3200" dirty="0" smtClean="0"/>
              <a:t>You do </a:t>
            </a:r>
            <a:r>
              <a:rPr lang="en-US" sz="3200" dirty="0"/>
              <a:t>not want your stage data in the same database or schema as your </a:t>
            </a:r>
            <a:r>
              <a:rPr lang="en-US" sz="3200" dirty="0" smtClean="0"/>
              <a:t>data warehouse</a:t>
            </a:r>
            <a:r>
              <a:rPr lang="en-US" sz="3200" dirty="0"/>
              <a:t>.</a:t>
            </a:r>
          </a:p>
          <a:p>
            <a:r>
              <a:rPr lang="en-US" sz="3200" dirty="0"/>
              <a:t>Helps keep the </a:t>
            </a:r>
            <a:r>
              <a:rPr lang="en-US" sz="3200" dirty="0" smtClean="0"/>
              <a:t>models </a:t>
            </a:r>
            <a:r>
              <a:rPr lang="en-US" sz="3200" dirty="0"/>
              <a:t>“tidy”.</a:t>
            </a:r>
          </a:p>
          <a:p>
            <a:r>
              <a:rPr lang="en-US" sz="3200" dirty="0"/>
              <a:t>On your Server</a:t>
            </a:r>
            <a:r>
              <a:rPr lang="en-US" sz="3200" dirty="0" smtClean="0"/>
              <a:t>, you’ll notice you have </a:t>
            </a:r>
            <a:r>
              <a:rPr lang="en-US" sz="3200" b="1" dirty="0" smtClean="0"/>
              <a:t>Stage and DW </a:t>
            </a:r>
            <a:r>
              <a:rPr lang="en-US" sz="3200" dirty="0" smtClean="0"/>
              <a:t>for this reason.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FF00"/>
                </a:solidFill>
              </a:rPr>
              <a:t>Demo: Stage and Initial Load via ETL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0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6"/>
                </a:solidFill>
              </a:rPr>
              <a:t>Security Tables</a:t>
            </a:r>
            <a:endParaRPr lang="en-US" sz="54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Security tables are used to filter row data based on user access or group access.</a:t>
            </a:r>
          </a:p>
          <a:p>
            <a:r>
              <a:rPr lang="en-US" sz="2800" dirty="0"/>
              <a:t>For example:  Current user is a member of Store 102, so she only sees Sales for that store.</a:t>
            </a:r>
          </a:p>
          <a:p>
            <a:r>
              <a:rPr lang="en-US" sz="2800" dirty="0"/>
              <a:t>In SQL Server we use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SYSTEM_USER</a:t>
            </a:r>
            <a:r>
              <a:rPr lang="en-US" sz="2800" dirty="0"/>
              <a:t> to Id the user. All DBMS’s have a means to do this.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Demo: Add Security table so managers can see only their employee’s timesheets.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453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</a:t>
            </a:r>
            <a:r>
              <a:rPr lang="en-US" sz="4800" dirty="0" smtClean="0"/>
              <a:t>Test Environment</a:t>
            </a:r>
            <a:endParaRPr lang="en-US" sz="48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2722044252"/>
              </p:ext>
            </p:extLst>
          </p:nvPr>
        </p:nvGraphicFramePr>
        <p:xfrm>
          <a:off x="609600" y="609600"/>
          <a:ext cx="109728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U-Turn Arrow 18"/>
          <p:cNvSpPr/>
          <p:nvPr/>
        </p:nvSpPr>
        <p:spPr>
          <a:xfrm rot="10800000">
            <a:off x="5257800" y="5943600"/>
            <a:ext cx="1981200" cy="457200"/>
          </a:xfrm>
          <a:prstGeom prst="uturnArrow">
            <a:avLst>
              <a:gd name="adj1" fmla="val 25000"/>
              <a:gd name="adj2" fmla="val 25000"/>
              <a:gd name="adj3" fmla="val 38333"/>
              <a:gd name="adj4" fmla="val 43750"/>
              <a:gd name="adj5" fmla="val 10000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-Up Arrow 20"/>
          <p:cNvSpPr/>
          <p:nvPr/>
        </p:nvSpPr>
        <p:spPr>
          <a:xfrm rot="16200000">
            <a:off x="9258300" y="1790700"/>
            <a:ext cx="914400" cy="1143000"/>
          </a:xfrm>
          <a:prstGeom prst="bentUpArrow">
            <a:avLst>
              <a:gd name="adj1" fmla="val 17000"/>
              <a:gd name="adj2" fmla="val 25000"/>
              <a:gd name="adj3" fmla="val 3033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94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/>
                </a:solidFill>
              </a:rPr>
              <a:t>Test Environment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is the point where </a:t>
            </a:r>
            <a:r>
              <a:rPr lang="en-US" sz="3200" b="1" dirty="0"/>
              <a:t>end-users </a:t>
            </a:r>
            <a:r>
              <a:rPr lang="en-US" sz="3200" dirty="0"/>
              <a:t>enter into the process.</a:t>
            </a:r>
          </a:p>
          <a:p>
            <a:r>
              <a:rPr lang="en-US" sz="3200" dirty="0"/>
              <a:t>Your system will be loaded with data so you will be able to </a:t>
            </a:r>
            <a:r>
              <a:rPr lang="en-US" sz="3200" b="1" dirty="0"/>
              <a:t>monitor usage </a:t>
            </a:r>
            <a:r>
              <a:rPr lang="en-US" sz="3200" dirty="0"/>
              <a:t>and  </a:t>
            </a:r>
            <a:r>
              <a:rPr lang="en-US" sz="3200" b="1" dirty="0"/>
              <a:t>adjust performance </a:t>
            </a:r>
            <a:r>
              <a:rPr lang="en-US" sz="3200" dirty="0"/>
              <a:t>accordingly.</a:t>
            </a:r>
          </a:p>
          <a:p>
            <a:r>
              <a:rPr lang="en-US" sz="3200" dirty="0"/>
              <a:t>Your test environment is separate from your Development environment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It should be network accessible.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91847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Indexing</a:t>
            </a:r>
            <a:r>
              <a:rPr lang="en-US" sz="5400" baseline="0" dirty="0" smtClean="0"/>
              <a:t> Dimension &amp; Fact Tables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your DBMS supports </a:t>
            </a:r>
            <a:r>
              <a:rPr lang="en-US" sz="2800" b="1" dirty="0"/>
              <a:t>bitmapped indexes</a:t>
            </a:r>
            <a:r>
              <a:rPr lang="en-US" sz="2800" dirty="0"/>
              <a:t>, add them to your dimension tables on attributes involved in </a:t>
            </a:r>
            <a:r>
              <a:rPr lang="en-US" sz="2800" b="1" dirty="0"/>
              <a:t>row filters</a:t>
            </a:r>
            <a:r>
              <a:rPr lang="en-US" sz="2800" dirty="0"/>
              <a:t>.</a:t>
            </a:r>
          </a:p>
          <a:p>
            <a:r>
              <a:rPr lang="en-US" sz="2800" b="1" dirty="0"/>
              <a:t>Bitmapped indexes </a:t>
            </a:r>
            <a:r>
              <a:rPr lang="en-US" sz="2800" dirty="0"/>
              <a:t>are good for low-cardinality columns (Y/N or High, Med, Low)</a:t>
            </a:r>
          </a:p>
          <a:p>
            <a:r>
              <a:rPr lang="en-US" sz="2800" dirty="0"/>
              <a:t>Supported in Oracle, not SQL Server</a:t>
            </a:r>
          </a:p>
          <a:p>
            <a:r>
              <a:rPr lang="en-US" sz="2800" dirty="0"/>
              <a:t>For fact tables, follow the index plan optimizer of your DBMS.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Demo: Execution Plans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20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Aggregations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676400"/>
          </a:xfrm>
        </p:spPr>
        <p:txBody>
          <a:bodyPr>
            <a:normAutofit/>
          </a:bodyPr>
          <a:lstStyle/>
          <a:p>
            <a:r>
              <a:rPr lang="en-US" sz="2800" dirty="0"/>
              <a:t>Aggregate popular rollup data.</a:t>
            </a:r>
          </a:p>
          <a:p>
            <a:r>
              <a:rPr lang="en-US" sz="2800" dirty="0"/>
              <a:t>Monitor queries to find out what’s popular.</a:t>
            </a:r>
          </a:p>
          <a:p>
            <a:r>
              <a:rPr lang="en-US" sz="2800" dirty="0"/>
              <a:t>Improves performance.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09557" y="3443643"/>
            <a:ext cx="2627152" cy="1341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 err="1"/>
              <a:t>FactSales</a:t>
            </a:r>
            <a:endParaRPr lang="en-US" b="1" u="sng" dirty="0"/>
          </a:p>
          <a:p>
            <a:pPr algn="ctr" eaLnBrk="1" hangingPunct="1"/>
            <a:r>
              <a:rPr lang="en-US" dirty="0">
                <a:latin typeface="+mn-lt"/>
              </a:rPr>
              <a:t>Date Key PK,FK</a:t>
            </a:r>
          </a:p>
          <a:p>
            <a:pPr algn="ctr" eaLnBrk="1" hangingPunct="1"/>
            <a:r>
              <a:rPr lang="en-US" dirty="0">
                <a:latin typeface="+mn-lt"/>
              </a:rPr>
              <a:t>Product Key PK, FK</a:t>
            </a:r>
          </a:p>
          <a:p>
            <a:pPr algn="ctr" eaLnBrk="1" hangingPunct="1"/>
            <a:r>
              <a:rPr lang="en-US" dirty="0">
                <a:latin typeface="+mn-lt"/>
              </a:rPr>
              <a:t>Sales </a:t>
            </a:r>
            <a:r>
              <a:rPr lang="en-US" dirty="0" err="1">
                <a:latin typeface="+mn-lt"/>
              </a:rPr>
              <a:t>Amt</a:t>
            </a:r>
            <a:endParaRPr lang="en-US" dirty="0">
              <a:latin typeface="+mn-lt"/>
            </a:endParaRPr>
          </a:p>
          <a:p>
            <a:pPr algn="ctr" eaLnBrk="1" hangingPunct="1"/>
            <a:r>
              <a:rPr lang="en-US" dirty="0">
                <a:latin typeface="+mn-lt"/>
              </a:rPr>
              <a:t>Sales </a:t>
            </a:r>
            <a:r>
              <a:rPr lang="en-US" dirty="0" err="1">
                <a:latin typeface="+mn-lt"/>
              </a:rPr>
              <a:t>Qty</a:t>
            </a:r>
            <a:endParaRPr lang="en-US" dirty="0"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58200" y="3581400"/>
            <a:ext cx="2186539" cy="18391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 err="1"/>
              <a:t>DimDate</a:t>
            </a:r>
            <a:endParaRPr lang="en-US" b="1" u="sng" dirty="0"/>
          </a:p>
          <a:p>
            <a:pPr algn="ctr" eaLnBrk="1" hangingPunct="1"/>
            <a:r>
              <a:rPr lang="en-US" dirty="0">
                <a:latin typeface="+mn-lt"/>
              </a:rPr>
              <a:t>Date Key PK</a:t>
            </a:r>
          </a:p>
          <a:p>
            <a:pPr algn="ctr" eaLnBrk="1" hangingPunct="1"/>
            <a:r>
              <a:rPr lang="en-US" dirty="0">
                <a:latin typeface="+mn-lt"/>
              </a:rPr>
              <a:t>Date Name</a:t>
            </a:r>
          </a:p>
          <a:p>
            <a:pPr algn="ctr" eaLnBrk="1" hangingPunct="1"/>
            <a:r>
              <a:rPr lang="en-US" dirty="0">
                <a:latin typeface="+mn-lt"/>
              </a:rPr>
              <a:t>Year-Month</a:t>
            </a:r>
          </a:p>
          <a:p>
            <a:pPr algn="ctr" eaLnBrk="1" hangingPunct="1"/>
            <a:r>
              <a:rPr lang="en-US" dirty="0">
                <a:latin typeface="+mn-lt"/>
              </a:rPr>
              <a:t>Year-</a:t>
            </a:r>
            <a:r>
              <a:rPr lang="en-US" dirty="0" err="1">
                <a:latin typeface="+mn-lt"/>
              </a:rPr>
              <a:t>Qtr</a:t>
            </a:r>
            <a:endParaRPr lang="en-US" dirty="0">
              <a:latin typeface="+mn-lt"/>
            </a:endParaRPr>
          </a:p>
          <a:p>
            <a:pPr algn="ctr" eaLnBrk="1" hangingPunct="1"/>
            <a:r>
              <a:rPr lang="en-US" dirty="0">
                <a:latin typeface="+mn-lt"/>
              </a:rPr>
              <a:t>….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32027" y="4977693"/>
            <a:ext cx="2881419" cy="134143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 err="1"/>
              <a:t>FactSalesSummary</a:t>
            </a:r>
            <a:endParaRPr lang="en-US" b="1" u="sng" dirty="0"/>
          </a:p>
          <a:p>
            <a:pPr algn="ctr" eaLnBrk="1" hangingPunct="1"/>
            <a:r>
              <a:rPr lang="en-US" dirty="0">
                <a:latin typeface="+mn-lt"/>
              </a:rPr>
              <a:t>Year-Month Key PK,FK</a:t>
            </a:r>
          </a:p>
          <a:p>
            <a:pPr algn="ctr" eaLnBrk="1" hangingPunct="1"/>
            <a:r>
              <a:rPr lang="en-US" dirty="0">
                <a:latin typeface="+mn-lt"/>
              </a:rPr>
              <a:t>Product </a:t>
            </a:r>
            <a:r>
              <a:rPr lang="en-US" dirty="0" err="1">
                <a:latin typeface="+mn-lt"/>
              </a:rPr>
              <a:t>Subcat</a:t>
            </a:r>
            <a:r>
              <a:rPr lang="en-US" dirty="0">
                <a:latin typeface="+mn-lt"/>
              </a:rPr>
              <a:t> Key PK, FK</a:t>
            </a:r>
          </a:p>
          <a:p>
            <a:pPr algn="ctr" eaLnBrk="1" hangingPunct="1"/>
            <a:r>
              <a:rPr lang="en-US" dirty="0">
                <a:latin typeface="+mn-lt"/>
              </a:rPr>
              <a:t>Sales </a:t>
            </a:r>
            <a:r>
              <a:rPr lang="en-US" dirty="0" err="1">
                <a:latin typeface="+mn-lt"/>
              </a:rPr>
              <a:t>Amt</a:t>
            </a:r>
            <a:endParaRPr lang="en-US" dirty="0">
              <a:latin typeface="+mn-lt"/>
            </a:endParaRPr>
          </a:p>
          <a:p>
            <a:pPr algn="ctr" eaLnBrk="1" hangingPunct="1"/>
            <a:r>
              <a:rPr lang="en-US" dirty="0">
                <a:latin typeface="+mn-lt"/>
              </a:rPr>
              <a:t>Sales </a:t>
            </a:r>
            <a:r>
              <a:rPr lang="en-US" dirty="0" err="1">
                <a:latin typeface="+mn-lt"/>
              </a:rPr>
              <a:t>Qty</a:t>
            </a:r>
            <a:endParaRPr lang="en-US" dirty="0"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00200" y="3702761"/>
            <a:ext cx="2438400" cy="216463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 err="1"/>
              <a:t>DimProduct</a:t>
            </a:r>
            <a:endParaRPr lang="en-US" b="1" u="sng" dirty="0"/>
          </a:p>
          <a:p>
            <a:pPr algn="ctr" eaLnBrk="1" hangingPunct="1"/>
            <a:r>
              <a:rPr lang="en-US" dirty="0">
                <a:latin typeface="+mn-lt"/>
              </a:rPr>
              <a:t>Product Key PK</a:t>
            </a:r>
          </a:p>
          <a:p>
            <a:pPr algn="ctr" eaLnBrk="1" hangingPunct="1"/>
            <a:r>
              <a:rPr lang="en-US" dirty="0">
                <a:latin typeface="+mn-lt"/>
              </a:rPr>
              <a:t>Product Name</a:t>
            </a:r>
          </a:p>
          <a:p>
            <a:pPr algn="ctr" eaLnBrk="1" hangingPunct="1"/>
            <a:r>
              <a:rPr lang="en-US" dirty="0">
                <a:latin typeface="+mn-lt"/>
              </a:rPr>
              <a:t>Product Color</a:t>
            </a:r>
          </a:p>
          <a:p>
            <a:pPr algn="ctr" eaLnBrk="1" hangingPunct="1"/>
            <a:r>
              <a:rPr lang="en-US" dirty="0">
                <a:latin typeface="+mn-lt"/>
              </a:rPr>
              <a:t>Product </a:t>
            </a:r>
            <a:r>
              <a:rPr lang="en-US" dirty="0" err="1">
                <a:latin typeface="+mn-lt"/>
              </a:rPr>
              <a:t>Subcat</a:t>
            </a:r>
            <a:r>
              <a:rPr lang="en-US" dirty="0">
                <a:latin typeface="+mn-lt"/>
              </a:rPr>
              <a:t> Key</a:t>
            </a:r>
          </a:p>
          <a:p>
            <a:pPr algn="ctr" eaLnBrk="1" hangingPunct="1"/>
            <a:r>
              <a:rPr lang="en-US" dirty="0">
                <a:latin typeface="+mn-lt"/>
              </a:rPr>
              <a:t>Product </a:t>
            </a:r>
            <a:r>
              <a:rPr lang="en-US" dirty="0" err="1">
                <a:latin typeface="+mn-lt"/>
              </a:rPr>
              <a:t>Subcat</a:t>
            </a:r>
            <a:endParaRPr lang="en-US" dirty="0">
              <a:latin typeface="+mn-lt"/>
            </a:endParaRPr>
          </a:p>
          <a:p>
            <a:pPr algn="ctr" eaLnBrk="1" hangingPunct="1"/>
            <a:r>
              <a:rPr lang="en-US" dirty="0">
                <a:latin typeface="+mn-lt"/>
              </a:rPr>
              <a:t>….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657601" y="4085872"/>
            <a:ext cx="1464179" cy="105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886201" y="5105400"/>
            <a:ext cx="955451" cy="543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536710" y="4609883"/>
            <a:ext cx="1378691" cy="767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86600" y="3810000"/>
            <a:ext cx="1781812" cy="248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2645208" y="5758495"/>
            <a:ext cx="2454113" cy="799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Rollup</a:t>
            </a:r>
          </a:p>
        </p:txBody>
      </p:sp>
    </p:spTree>
    <p:extLst>
      <p:ext uri="{BB962C8B-B14F-4D97-AF65-F5344CB8AC3E}">
        <p14:creationId xmlns:p14="http://schemas.microsoft.com/office/powerpoint/2010/main" xmlns="" val="4567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Summary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standards for consistency</a:t>
            </a:r>
          </a:p>
          <a:p>
            <a:r>
              <a:rPr lang="en-US" dirty="0" smtClean="0"/>
              <a:t>Use data modeling tool to help document the physical design.</a:t>
            </a:r>
          </a:p>
          <a:p>
            <a:r>
              <a:rPr lang="en-US" dirty="0" smtClean="0"/>
              <a:t>Use a SCM tool to track changes to your design.</a:t>
            </a:r>
          </a:p>
          <a:p>
            <a:r>
              <a:rPr lang="en-US" dirty="0" smtClean="0"/>
              <a:t>Add to your schema to support Type 2 &amp; 3 dimensions.</a:t>
            </a:r>
          </a:p>
          <a:p>
            <a:r>
              <a:rPr lang="en-US" dirty="0" smtClean="0"/>
              <a:t>Include a framework for auditing the ETL process.</a:t>
            </a:r>
          </a:p>
          <a:p>
            <a:r>
              <a:rPr lang="en-US" dirty="0" smtClean="0"/>
              <a:t>Build and verify your model in Development</a:t>
            </a:r>
          </a:p>
          <a:p>
            <a:r>
              <a:rPr lang="en-US" dirty="0" smtClean="0"/>
              <a:t>Introduce users during the test phase.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37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609602"/>
            <a:ext cx="7772400" cy="2895599"/>
          </a:xfrm>
        </p:spPr>
        <p:txBody>
          <a:bodyPr/>
          <a:lstStyle/>
          <a:p>
            <a:r>
              <a:rPr lang="en-US" sz="7200" dirty="0"/>
              <a:t>IST722 </a:t>
            </a:r>
            <a:br>
              <a:rPr lang="en-US" sz="7200" dirty="0"/>
            </a:br>
            <a:r>
              <a:rPr lang="en-US" sz="7200" dirty="0"/>
              <a:t>Data Warehousing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1289" y="3733800"/>
            <a:ext cx="5305111" cy="1762125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Design</a:t>
            </a:r>
          </a:p>
          <a:p>
            <a:endParaRPr lang="en-US" sz="2800" dirty="0"/>
          </a:p>
          <a:p>
            <a:r>
              <a:rPr lang="en-US" sz="2800" dirty="0"/>
              <a:t>Michael A. Fudge, Jr.</a:t>
            </a:r>
          </a:p>
        </p:txBody>
      </p:sp>
      <p:pic>
        <p:nvPicPr>
          <p:cNvPr id="1026" name="Picture 2" descr="no phot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1" y="3733801"/>
            <a:ext cx="1781489" cy="1762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xmlns="" val="5106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So, where are we?</a:t>
            </a:r>
            <a:endParaRPr lang="en-US" sz="6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5"/>
                </a:solidFill>
              </a:rPr>
              <a:t>Last Week:</a:t>
            </a:r>
          </a:p>
          <a:p>
            <a:r>
              <a:rPr lang="en-US" sz="3600" dirty="0" smtClean="0">
                <a:solidFill>
                  <a:schemeClr val="accent6"/>
                </a:solidFill>
              </a:rPr>
              <a:t>We covered:</a:t>
            </a:r>
          </a:p>
          <a:p>
            <a:pPr lvl="1"/>
            <a:r>
              <a:rPr lang="en-US" sz="3200" dirty="0" smtClean="0"/>
              <a:t>Dimensional </a:t>
            </a:r>
            <a:br>
              <a:rPr lang="en-US" sz="3200" dirty="0" smtClean="0"/>
            </a:br>
            <a:r>
              <a:rPr lang="en-US" sz="3200" dirty="0" smtClean="0"/>
              <a:t>Modeling</a:t>
            </a:r>
          </a:p>
          <a:p>
            <a:r>
              <a:rPr lang="en-US" sz="3600" dirty="0" smtClean="0">
                <a:solidFill>
                  <a:schemeClr val="accent6"/>
                </a:solidFill>
              </a:rPr>
              <a:t>We learned how to:</a:t>
            </a:r>
          </a:p>
          <a:p>
            <a:pPr lvl="1"/>
            <a:r>
              <a:rPr lang="en-US" sz="3200" dirty="0"/>
              <a:t>Design </a:t>
            </a:r>
            <a:r>
              <a:rPr lang="en-US" sz="3200" dirty="0" smtClean="0"/>
              <a:t>dimensional </a:t>
            </a:r>
            <a:r>
              <a:rPr lang="en-US" sz="3200" dirty="0"/>
              <a:t>models </a:t>
            </a:r>
            <a:r>
              <a:rPr lang="en-US" sz="3200" dirty="0" smtClean="0"/>
              <a:t>for relational </a:t>
            </a:r>
            <a:r>
              <a:rPr lang="en-US" sz="3200" dirty="0"/>
              <a:t>databases</a:t>
            </a:r>
            <a:r>
              <a:rPr lang="en-US" sz="3200" dirty="0" smtClean="0"/>
              <a:t>.</a:t>
            </a:r>
          </a:p>
          <a:p>
            <a:r>
              <a:rPr lang="en-US" sz="3600" dirty="0" smtClean="0">
                <a:solidFill>
                  <a:schemeClr val="accent6"/>
                </a:solidFill>
              </a:rPr>
              <a:t>Detailed Design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This Week:</a:t>
            </a:r>
          </a:p>
          <a:p>
            <a:r>
              <a:rPr lang="en-US" sz="3600" dirty="0" smtClean="0">
                <a:solidFill>
                  <a:schemeClr val="accent2"/>
                </a:solidFill>
              </a:rPr>
              <a:t>We’ll cover</a:t>
            </a:r>
          </a:p>
          <a:p>
            <a:pPr lvl="1"/>
            <a:r>
              <a:rPr lang="en-US" sz="3200" dirty="0" smtClean="0"/>
              <a:t>ROLAP Implementation of Dimensional Models</a:t>
            </a:r>
          </a:p>
          <a:p>
            <a:r>
              <a:rPr lang="en-US" sz="3600" dirty="0" smtClean="0">
                <a:solidFill>
                  <a:schemeClr val="accent2"/>
                </a:solidFill>
              </a:rPr>
              <a:t>We’ll learn how to </a:t>
            </a:r>
          </a:p>
          <a:p>
            <a:pPr lvl="1"/>
            <a:r>
              <a:rPr lang="en-US" sz="3200" dirty="0" smtClean="0"/>
              <a:t>Implement dimensional models in relational databases.</a:t>
            </a:r>
          </a:p>
          <a:p>
            <a:r>
              <a:rPr lang="en-US" sz="3600" dirty="0" smtClean="0">
                <a:solidFill>
                  <a:schemeClr val="accent2"/>
                </a:solidFill>
              </a:rPr>
              <a:t>Technical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4965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Recall: </a:t>
            </a:r>
            <a:r>
              <a:rPr lang="en-US" sz="5400" dirty="0" smtClean="0">
                <a:solidFill>
                  <a:schemeClr val="accent1"/>
                </a:solidFill>
              </a:rPr>
              <a:t>Kimball Lifecycle</a:t>
            </a:r>
            <a:endParaRPr lang="en-US" sz="54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http://www.kimballgroup.com/wp-content/uploads/2012/06/kimball-core-concepts-02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2361" y="1600200"/>
            <a:ext cx="8748584" cy="449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xtLst/>
        </p:spPr>
      </p:pic>
      <p:sp>
        <p:nvSpPr>
          <p:cNvPr id="3" name="Rectangle 2"/>
          <p:cNvSpPr/>
          <p:nvPr/>
        </p:nvSpPr>
        <p:spPr>
          <a:xfrm>
            <a:off x="5410200" y="3352800"/>
            <a:ext cx="1219200" cy="8382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45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Goal: </a:t>
            </a:r>
            <a:r>
              <a:rPr lang="en-US" dirty="0" smtClean="0">
                <a:solidFill>
                  <a:schemeClr val="accent2"/>
                </a:solidFill>
              </a:rPr>
              <a:t>Detailed Design </a:t>
            </a: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>
                <a:solidFill>
                  <a:schemeClr val="accent5"/>
                </a:solidFill>
              </a:rPr>
              <a:t>ROLAP Implementation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2992" y="1937964"/>
            <a:ext cx="5153008" cy="4353671"/>
          </a:xfrm>
          <a:prstGeom prst="rect">
            <a:avLst/>
          </a:prstGeom>
          <a:ln w="57150">
            <a:solidFill>
              <a:schemeClr val="accent2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24600" y="4953000"/>
            <a:ext cx="4220164" cy="1409897"/>
          </a:xfrm>
          <a:prstGeom prst="rect">
            <a:avLst/>
          </a:prstGeom>
          <a:ln w="57150">
            <a:solidFill>
              <a:schemeClr val="accent5"/>
            </a:solidFill>
          </a:ln>
        </p:spPr>
      </p:pic>
      <p:sp>
        <p:nvSpPr>
          <p:cNvPr id="10" name="Bent Arrow 9"/>
          <p:cNvSpPr/>
          <p:nvPr/>
        </p:nvSpPr>
        <p:spPr>
          <a:xfrm rot="5400000">
            <a:off x="6781800" y="2362200"/>
            <a:ext cx="2133600" cy="2743200"/>
          </a:xfrm>
          <a:prstGeom prst="ben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44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 smtClean="0"/>
              <a:t>Today’s </a:t>
            </a:r>
            <a:r>
              <a:rPr lang="en-US" sz="6000" dirty="0" smtClean="0">
                <a:solidFill>
                  <a:schemeClr val="accent5"/>
                </a:solidFill>
              </a:rPr>
              <a:t>Agenda</a:t>
            </a:r>
            <a:r>
              <a:rPr lang="en-US" sz="6000" dirty="0" smtClean="0"/>
              <a:t>: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Describe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dirty="0"/>
              <a:t>the process</a:t>
            </a:r>
            <a:r>
              <a:rPr lang="en-US" sz="3600" b="1" dirty="0"/>
              <a:t> </a:t>
            </a:r>
            <a:r>
              <a:rPr lang="en-US" sz="3600" dirty="0"/>
              <a:t>of implementing dimensional model designs in a relational database (ROLAP</a:t>
            </a:r>
            <a:r>
              <a:rPr lang="en-US" sz="3600" dirty="0" smtClean="0"/>
              <a:t>)</a:t>
            </a:r>
          </a:p>
          <a:p>
            <a:r>
              <a:rPr lang="en-US" sz="3600" b="1" dirty="0" smtClean="0">
                <a:solidFill>
                  <a:schemeClr val="accent4"/>
                </a:solidFill>
              </a:rPr>
              <a:t>Discuss</a:t>
            </a:r>
            <a:r>
              <a:rPr lang="en-US" sz="3600" dirty="0" smtClean="0">
                <a:solidFill>
                  <a:schemeClr val="accent4"/>
                </a:solidFill>
              </a:rPr>
              <a:t> </a:t>
            </a:r>
            <a:r>
              <a:rPr lang="en-US" sz="3600" dirty="0" smtClean="0"/>
              <a:t>approaches</a:t>
            </a:r>
            <a:r>
              <a:rPr lang="en-US" sz="3600" dirty="0" smtClean="0">
                <a:solidFill>
                  <a:schemeClr val="accent4"/>
                </a:solidFill>
              </a:rPr>
              <a:t> </a:t>
            </a:r>
            <a:r>
              <a:rPr lang="en-US" sz="3600" dirty="0" smtClean="0"/>
              <a:t>to implementation</a:t>
            </a:r>
          </a:p>
          <a:p>
            <a:r>
              <a:rPr lang="en-US" sz="3600" b="1" dirty="0" smtClean="0">
                <a:solidFill>
                  <a:schemeClr val="accent2"/>
                </a:solidFill>
              </a:rPr>
              <a:t>Walk through </a:t>
            </a:r>
            <a:r>
              <a:rPr lang="en-US" sz="3600" dirty="0" smtClean="0"/>
              <a:t>an implementation together using a case-study, so you can see this in action!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66959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Physical Design </a:t>
            </a:r>
            <a:r>
              <a:rPr lang="en-US" sz="4800" dirty="0" smtClean="0"/>
              <a:t>Process, At a Glance</a:t>
            </a:r>
            <a:endParaRPr lang="en-US" sz="48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3491674931"/>
              </p:ext>
            </p:extLst>
          </p:nvPr>
        </p:nvGraphicFramePr>
        <p:xfrm>
          <a:off x="609600" y="762000"/>
          <a:ext cx="109728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U-Turn Arrow 18"/>
          <p:cNvSpPr/>
          <p:nvPr/>
        </p:nvSpPr>
        <p:spPr>
          <a:xfrm rot="10800000">
            <a:off x="5257800" y="5943600"/>
            <a:ext cx="1981200" cy="457200"/>
          </a:xfrm>
          <a:prstGeom prst="uturnArrow">
            <a:avLst>
              <a:gd name="adj1" fmla="val 25000"/>
              <a:gd name="adj2" fmla="val 25000"/>
              <a:gd name="adj3" fmla="val 38333"/>
              <a:gd name="adj4" fmla="val 43750"/>
              <a:gd name="adj5" fmla="val 10000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-Up Arrow 20"/>
          <p:cNvSpPr/>
          <p:nvPr/>
        </p:nvSpPr>
        <p:spPr>
          <a:xfrm rot="16200000">
            <a:off x="9258300" y="1790700"/>
            <a:ext cx="914400" cy="1143000"/>
          </a:xfrm>
          <a:prstGeom prst="bentUpArrow">
            <a:avLst>
              <a:gd name="adj1" fmla="val 17000"/>
              <a:gd name="adj2" fmla="val 25000"/>
              <a:gd name="adj3" fmla="val 30333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00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 word about Environments.</a:t>
            </a:r>
            <a:endParaRPr lang="en-US" sz="5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54156778"/>
              </p:ext>
            </p:extLst>
          </p:nvPr>
        </p:nvGraphicFramePr>
        <p:xfrm>
          <a:off x="838200" y="241220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332232" y="1690688"/>
            <a:ext cx="3249168" cy="2043112"/>
          </a:xfrm>
          <a:prstGeom prst="wedgeRoundRectCallout">
            <a:avLst>
              <a:gd name="adj1" fmla="val 68263"/>
              <a:gd name="adj2" fmla="val 44038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Isolated to the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use subsets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 for “testing”</a:t>
            </a:r>
            <a:endParaRPr lang="en-US" sz="24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8534400" y="1447800"/>
            <a:ext cx="3581400" cy="2590800"/>
          </a:xfrm>
          <a:prstGeom prst="wedgeRoundRectCallout">
            <a:avLst>
              <a:gd name="adj1" fmla="val -68114"/>
              <a:gd name="adj2" fmla="val 26799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Networked so others can access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Should be identical to prod in data and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Measure performance here.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5360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1343</TotalTime>
  <Words>2101</Words>
  <Application>Microsoft Office PowerPoint</Application>
  <PresentationFormat>Custom</PresentationFormat>
  <Paragraphs>380</Paragraphs>
  <Slides>38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IST722  Data Warehousing</vt:lpstr>
      <vt:lpstr>Pop Quiz! For dimensional modeling define these:</vt:lpstr>
      <vt:lpstr>Pop Quiz! - Answers Dimensional Modeling</vt:lpstr>
      <vt:lpstr>So, where are we?</vt:lpstr>
      <vt:lpstr>Recall: Kimball Lifecycle</vt:lpstr>
      <vt:lpstr>The Goal: Detailed Design to  ROLAP Implementation</vt:lpstr>
      <vt:lpstr>Today’s Agenda:</vt:lpstr>
      <vt:lpstr>The Physical Design Process, At a Glance</vt:lpstr>
      <vt:lpstr>A word about Environments.</vt:lpstr>
      <vt:lpstr>Our In-Class Case Study:  Fudgemart Employee Time Sheets</vt:lpstr>
      <vt:lpstr>The ROLAP Star Schema</vt:lpstr>
      <vt:lpstr>Developing Standards</vt:lpstr>
      <vt:lpstr>Naming Conventions</vt:lpstr>
      <vt:lpstr>To Null or Not to Null?</vt:lpstr>
      <vt:lpstr>Synonyms &amp; Views</vt:lpstr>
      <vt:lpstr>Primary Keys</vt:lpstr>
      <vt:lpstr>Foreign Keys</vt:lpstr>
      <vt:lpstr>The Physical Model</vt:lpstr>
      <vt:lpstr>Use Data Modeling Tools!</vt:lpstr>
      <vt:lpstr>A Tour of the Kimball Detailed Dimensional Modeling Workbook</vt:lpstr>
      <vt:lpstr>Is It Time to Use an SCM? Yes.</vt:lpstr>
      <vt:lpstr>Handling SCD’s in the Dimension Tables</vt:lpstr>
      <vt:lpstr>Example: Type 2 Handling</vt:lpstr>
      <vt:lpstr>Star – vs – Snowflake</vt:lpstr>
      <vt:lpstr>Sizing Estimates</vt:lpstr>
      <vt:lpstr>Build Your Development Environment</vt:lpstr>
      <vt:lpstr>Physical Modeling Checklist</vt:lpstr>
      <vt:lpstr>Instantiate the ROLAP Database</vt:lpstr>
      <vt:lpstr>Add An Auditing Dimension</vt:lpstr>
      <vt:lpstr>Initial Stage + ETL</vt:lpstr>
      <vt:lpstr>Best Practices for Staging Data</vt:lpstr>
      <vt:lpstr>Security Tables</vt:lpstr>
      <vt:lpstr>The Test Environment</vt:lpstr>
      <vt:lpstr>Test Environment</vt:lpstr>
      <vt:lpstr>Indexing Dimension &amp; Fact Tables</vt:lpstr>
      <vt:lpstr>Aggregations</vt:lpstr>
      <vt:lpstr>Summary</vt:lpstr>
      <vt:lpstr>IST722  Data Warehousing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IST722  Data Warehousing</dc:title>
  <dc:creator>Michael A Fudge Jr</dc:creator>
  <cp:lastModifiedBy>SUNSHINE</cp:lastModifiedBy>
  <cp:revision>106</cp:revision>
  <dcterms:created xsi:type="dcterms:W3CDTF">2006-08-16T00:00:00Z</dcterms:created>
  <dcterms:modified xsi:type="dcterms:W3CDTF">2017-08-10T16:07:46Z</dcterms:modified>
</cp:coreProperties>
</file>