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A73EC-E093-47D8-9CAA-8D672073BB27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B9347-36F5-472A-9E4A-25D937A5F3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9347-36F5-472A-9E4A-25D937A5F37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9347-36F5-472A-9E4A-25D937A5F37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9347-36F5-472A-9E4A-25D937A5F3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AFFF-79C3-4DC3-AA54-7BFCCBAA9FC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CAFFF-79C3-4DC3-AA54-7BFCCBAA9FCF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E8806-7D4A-4922-839D-FAE8E44C2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IST 722 – Data Warehouse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Fall  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Company Description – Overview</a:t>
            </a:r>
          </a:p>
          <a:p>
            <a:r>
              <a:rPr lang="en-US" dirty="0" smtClean="0"/>
              <a:t>DW Mission Statement</a:t>
            </a:r>
          </a:p>
          <a:p>
            <a:r>
              <a:rPr lang="en-US" dirty="0" smtClean="0"/>
              <a:t>Business Case</a:t>
            </a:r>
          </a:p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Project Scope Statement (WBS)</a:t>
            </a:r>
          </a:p>
          <a:p>
            <a:r>
              <a:rPr lang="en-US" dirty="0" smtClean="0"/>
              <a:t>Estimated </a:t>
            </a:r>
            <a:r>
              <a:rPr lang="en-US" dirty="0" err="1" smtClean="0"/>
              <a:t>Cosst</a:t>
            </a:r>
            <a:r>
              <a:rPr lang="en-US" dirty="0" smtClean="0"/>
              <a:t> and ROI</a:t>
            </a:r>
          </a:p>
          <a:p>
            <a:r>
              <a:rPr lang="en-US" dirty="0" smtClean="0"/>
              <a:t>Project Team</a:t>
            </a:r>
          </a:p>
          <a:p>
            <a:r>
              <a:rPr lang="en-US" dirty="0" smtClean="0"/>
              <a:t>Project Stakeholders</a:t>
            </a:r>
          </a:p>
          <a:p>
            <a:r>
              <a:rPr lang="en-US" dirty="0" smtClean="0"/>
              <a:t>Interview Questions with Answers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Bus Matrix</a:t>
            </a:r>
          </a:p>
          <a:p>
            <a:pPr lvl="1"/>
            <a:r>
              <a:rPr lang="en-US" dirty="0" smtClean="0"/>
              <a:t>Data Dictionary</a:t>
            </a:r>
          </a:p>
          <a:p>
            <a:pPr lvl="1"/>
            <a:r>
              <a:rPr lang="en-US" dirty="0" smtClean="0"/>
              <a:t>Issues List</a:t>
            </a:r>
          </a:p>
          <a:p>
            <a:r>
              <a:rPr lang="en-US" dirty="0" smtClean="0"/>
              <a:t>Dimensional Models and Schemas</a:t>
            </a:r>
          </a:p>
          <a:p>
            <a:pPr lvl="1"/>
            <a:r>
              <a:rPr lang="en-US" dirty="0" smtClean="0"/>
              <a:t>Star</a:t>
            </a:r>
          </a:p>
          <a:p>
            <a:r>
              <a:rPr lang="en-US" dirty="0" smtClean="0"/>
              <a:t>Source to Target Analysis</a:t>
            </a:r>
          </a:p>
          <a:p>
            <a:r>
              <a:rPr lang="en-US" dirty="0" smtClean="0"/>
              <a:t>SQL Scripts</a:t>
            </a:r>
          </a:p>
          <a:p>
            <a:pPr lvl="1"/>
            <a:r>
              <a:rPr lang="en-US" dirty="0" smtClean="0"/>
              <a:t>Dim –</a:t>
            </a:r>
          </a:p>
          <a:p>
            <a:pPr lvl="1"/>
            <a:r>
              <a:rPr lang="en-US" dirty="0" smtClean="0"/>
              <a:t>Fact</a:t>
            </a:r>
          </a:p>
          <a:p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SSIS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81000"/>
            <a:ext cx="7010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TOC (</a:t>
            </a:r>
            <a:r>
              <a:rPr lang="en-US" sz="3200" dirty="0" err="1" smtClean="0"/>
              <a:t>cont</a:t>
            </a:r>
            <a:r>
              <a:rPr lang="en-US" sz="3200" dirty="0" smtClean="0"/>
              <a:t>)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2800" dirty="0" smtClean="0"/>
              <a:t>Maintenance Plan</a:t>
            </a:r>
          </a:p>
          <a:p>
            <a:r>
              <a:rPr lang="en-US" sz="2800" dirty="0" smtClean="0"/>
              <a:t>Evaluation Plan (Conclusion)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76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IST 722 – Data Warehouse</vt:lpstr>
      <vt:lpstr>Table of Contents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IST639 – Enterprise Technologies</dc:title>
  <dc:creator>Doug</dc:creator>
  <cp:lastModifiedBy>P Douglas Taber</cp:lastModifiedBy>
  <cp:revision>34</cp:revision>
  <dcterms:created xsi:type="dcterms:W3CDTF">2011-08-28T19:39:13Z</dcterms:created>
  <dcterms:modified xsi:type="dcterms:W3CDTF">2019-04-11T17:53:16Z</dcterms:modified>
</cp:coreProperties>
</file>