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74449"/>
  </p:normalViewPr>
  <p:slideViewPr>
    <p:cSldViewPr snapToGrid="0" snapToObjects="1">
      <p:cViewPr varScale="1">
        <p:scale>
          <a:sx n="92" d="100"/>
          <a:sy n="92" d="100"/>
        </p:scale>
        <p:origin x="7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2F3-C341-A243-8C8C-902DEC79902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CAE8-FE36-314F-BF5C-8F376322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ACAE8-FE36-314F-BF5C-8F3763225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models main purpose is to get data into forms that are easier to process without losing the features that are important for figuring out what the data represents.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also makes them great candidates for handling huge datasets.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 can learn what characteristics in the filters are the most important.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saves a lot of time since we don't need as many parameters.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shows how well the model did in terms of learning from the training set.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not overfit.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"the production of an analysis that corresponds too closely or exactly to a particular set of data, and may therefore fail to fit additional data or predict future observations reliably"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ACAE8-FE36-314F-BF5C-8F3763225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708D51-53E2-EA46-973B-EFBFF3628097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C3CF79-5E85-C847-B7AD-1AA0E7C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6D70-4FBA-9A47-98E8-154449DC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53" y="2386299"/>
            <a:ext cx="6411419" cy="2761433"/>
          </a:xfrm>
        </p:spPr>
        <p:txBody>
          <a:bodyPr>
            <a:normAutofit/>
          </a:bodyPr>
          <a:lstStyle/>
          <a:p>
            <a:r>
              <a:rPr lang="en-US" dirty="0"/>
              <a:t>WHICH IS WHICH?</a:t>
            </a:r>
            <a:br>
              <a:rPr lang="en-US" dirty="0"/>
            </a:br>
            <a:r>
              <a:rPr lang="en-US" dirty="0"/>
              <a:t>Automating Sports Image Classification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32814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DCC9-7302-D243-89AD-78B91A84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6B5D-E32D-F441-B2F1-505CF9911129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sz="2800" dirty="0"/>
              <a:t>Automatic retrieval of information.</a:t>
            </a:r>
          </a:p>
          <a:p>
            <a:r>
              <a:rPr lang="en-US" sz="2800" dirty="0"/>
              <a:t>Tons of available data out there.</a:t>
            </a:r>
          </a:p>
          <a:p>
            <a:r>
              <a:rPr lang="en-US" sz="2800" dirty="0"/>
              <a:t>Important to establish a methodology.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C24F-D92C-E343-9E04-B01CFFE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AE77-1C79-834A-B591-61301018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044"/>
            <a:ext cx="5029200" cy="3101983"/>
          </a:xfrm>
        </p:spPr>
        <p:txBody>
          <a:bodyPr>
            <a:normAutofit/>
          </a:bodyPr>
          <a:lstStyle/>
          <a:p>
            <a:r>
              <a:rPr lang="en-US" sz="2800" dirty="0"/>
              <a:t>Working with 4312 images.</a:t>
            </a:r>
          </a:p>
          <a:p>
            <a:r>
              <a:rPr lang="en-US" sz="2800" dirty="0"/>
              <a:t>7 categories.</a:t>
            </a:r>
          </a:p>
          <a:p>
            <a:r>
              <a:rPr lang="en-US" sz="2800" dirty="0"/>
              <a:t>Clean up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BE44C-363D-F54E-971C-03560BE67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82" y="2638044"/>
            <a:ext cx="5722136" cy="38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5868-A838-644F-87C1-0A2E1AF8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02" y="693758"/>
            <a:ext cx="4711531" cy="1188720"/>
          </a:xfrm>
        </p:spPr>
        <p:txBody>
          <a:bodyPr>
            <a:normAutofit/>
          </a:bodyPr>
          <a:lstStyle/>
          <a:p>
            <a:r>
              <a:rPr lang="en-US" sz="32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3597-6A40-9B48-B821-06850413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336" y="2791325"/>
            <a:ext cx="4423664" cy="3101983"/>
          </a:xfrm>
        </p:spPr>
        <p:txBody>
          <a:bodyPr/>
          <a:lstStyle/>
          <a:p>
            <a:r>
              <a:rPr lang="en-US" sz="2400" dirty="0"/>
              <a:t>Used a Convolutional Neural Network (CNN).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Accuracy score: 72%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0B03F-3A45-DF44-ABDD-5FC4B17F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63" y="374650"/>
            <a:ext cx="3962569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4A98-6C25-EC4C-BAB4-9CF09835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93B1-74B1-9A49-8187-6FE6DC27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08547"/>
            <a:ext cx="4282735" cy="3101983"/>
          </a:xfrm>
        </p:spPr>
        <p:txBody>
          <a:bodyPr/>
          <a:lstStyle/>
          <a:p>
            <a:r>
              <a:rPr lang="en-US" sz="2400" dirty="0"/>
              <a:t>Checked against random sample from internet.</a:t>
            </a:r>
          </a:p>
          <a:p>
            <a:r>
              <a:rPr lang="en-US" sz="2400" dirty="0"/>
              <a:t>Dataset had no reference on this image.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66EEE-BB0F-4C4F-ABF9-D7D01C86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02" y="2639536"/>
            <a:ext cx="4714250" cy="331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AC6F5-F580-5946-B677-EE8E15890951}"/>
              </a:ext>
            </a:extLst>
          </p:cNvPr>
          <p:cNvSpPr txBox="1"/>
          <p:nvPr/>
        </p:nvSpPr>
        <p:spPr>
          <a:xfrm>
            <a:off x="1309227" y="60664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Mookie Betts – Los Angeles Dodgers</a:t>
            </a:r>
          </a:p>
        </p:txBody>
      </p:sp>
    </p:spTree>
    <p:extLst>
      <p:ext uri="{BB962C8B-B14F-4D97-AF65-F5344CB8AC3E}">
        <p14:creationId xmlns:p14="http://schemas.microsoft.com/office/powerpoint/2010/main" val="197896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1339-88B9-BF42-9D57-63F462E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FD91-4A6D-6746-BFE9-25FA37F1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a model that automatically classifies images.</a:t>
            </a:r>
          </a:p>
          <a:p>
            <a:r>
              <a:rPr lang="en-US" sz="2800" dirty="0"/>
              <a:t>Saves time.</a:t>
            </a:r>
          </a:p>
        </p:txBody>
      </p:sp>
    </p:spTree>
    <p:extLst>
      <p:ext uri="{BB962C8B-B14F-4D97-AF65-F5344CB8AC3E}">
        <p14:creationId xmlns:p14="http://schemas.microsoft.com/office/powerpoint/2010/main" val="426142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24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9798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{D362E668-DDE9-0646-804B-85B1BFF06605}tf10001120</Template>
  <TotalTime>1527</TotalTime>
  <Words>227</Words>
  <Application>Microsoft Macintosh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WHICH IS WHICH? Automating Sports Image Classification  Presented By: Patrick Ryan</vt:lpstr>
      <vt:lpstr>Business Understanding</vt:lpstr>
      <vt:lpstr>Data Understanding</vt:lpstr>
      <vt:lpstr>Modeling</vt:lpstr>
      <vt:lpstr>Evaluation</vt:lpstr>
      <vt:lpstr>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WHICH? Automating Sports Image Classification  Presented By: Patrick Ryan</dc:title>
  <dc:creator>Patrick Ryan</dc:creator>
  <cp:lastModifiedBy>Patrick Ryan</cp:lastModifiedBy>
  <cp:revision>2</cp:revision>
  <dcterms:created xsi:type="dcterms:W3CDTF">2021-12-06T14:03:43Z</dcterms:created>
  <dcterms:modified xsi:type="dcterms:W3CDTF">2021-12-07T15:30:57Z</dcterms:modified>
</cp:coreProperties>
</file>