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20/12/2019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800" dirty="0">
                <a:latin typeface="Bahnschrift" panose="020B0502040204020203" pitchFamily="34" charset="0"/>
              </a:rPr>
              <a:t/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</a:t>
            </a:r>
            <a:r>
              <a:rPr lang="en-GB" sz="1200" i="1" dirty="0" smtClean="0">
                <a:latin typeface="Bahnschrift" panose="020B0502040204020203" pitchFamily="34" charset="0"/>
              </a:rPr>
              <a:t>that</a:t>
            </a:r>
            <a:br>
              <a:rPr lang="en-GB" sz="1200" i="1" dirty="0" smtClean="0">
                <a:latin typeface="Bahnschrift" panose="020B0502040204020203" pitchFamily="34" charset="0"/>
              </a:rPr>
            </a:br>
            <a:r>
              <a:rPr lang="en-GB" sz="1200" i="1" dirty="0" smtClean="0">
                <a:latin typeface="Bahnschrift" panose="020B0502040204020203" pitchFamily="34" charset="0"/>
                <a:hlinkClick r:id="rId2"/>
              </a:rPr>
              <a:t>https</a:t>
            </a:r>
            <a:r>
              <a:rPr lang="en-GB" sz="1200" i="1" dirty="0">
                <a:latin typeface="Bahnschrift" panose="020B0502040204020203" pitchFamily="34" charset="0"/>
                <a:hlinkClick r:id="rId2"/>
              </a:rPr>
              <a:t>://visualstudio.microsoft.com/downloads/</a:t>
            </a:r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 smtClean="0">
                <a:latin typeface="Bahnschrift" panose="020B0502040204020203" pitchFamily="34" charset="0"/>
              </a:rPr>
              <a:t>Time.deltaTime</a:t>
            </a:r>
            <a:r>
              <a:rPr lang="en-GB" sz="1800" dirty="0">
                <a:latin typeface="Bahnschrift" panose="020B0502040204020203" pitchFamily="34" charset="0"/>
              </a:rPr>
              <a:t> returns the amount of </a:t>
            </a:r>
            <a:r>
              <a:rPr lang="en-GB" sz="1800" dirty="0" smtClean="0">
                <a:latin typeface="Bahnschrift" panose="020B0502040204020203" pitchFamily="34" charset="0"/>
              </a:rPr>
              <a:t>time </a:t>
            </a:r>
            <a:r>
              <a:rPr lang="en-GB" sz="1800" dirty="0">
                <a:latin typeface="Bahnschrift" panose="020B0502040204020203" pitchFamily="34" charset="0"/>
              </a:rPr>
              <a:t>since the last </a:t>
            </a:r>
            <a:r>
              <a:rPr lang="en-GB" sz="1800" dirty="0" smtClean="0">
                <a:latin typeface="Bahnschrift" panose="020B0502040204020203" pitchFamily="34" charset="0"/>
              </a:rPr>
              <a:t>frame </a:t>
            </a:r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we run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Each frame is on screen for </a:t>
            </a:r>
            <a:r>
              <a:rPr lang="en-GB" sz="1400" dirty="0" smtClean="0">
                <a:latin typeface="Bahnschrift" panose="020B0502040204020203" pitchFamily="34" charset="0"/>
              </a:rPr>
              <a:t>      seconds </a:t>
            </a:r>
            <a:r>
              <a:rPr lang="en-GB" sz="1400" dirty="0">
                <a:latin typeface="Bahnschrift" panose="020B0502040204020203" pitchFamily="34" charset="0"/>
              </a:rPr>
              <a:t>= 1 ÷ 60 = 0.016 (approx.)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we run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Each frame is on screen for    </a:t>
            </a:r>
            <a:r>
              <a:rPr lang="en-GB" sz="1400" dirty="0" smtClean="0">
                <a:latin typeface="Bahnschrift" panose="020B0502040204020203" pitchFamily="34" charset="0"/>
              </a:rPr>
              <a:t>   </a:t>
            </a:r>
            <a:r>
              <a:rPr lang="en-GB" sz="1400" dirty="0">
                <a:latin typeface="Bahnschrift" panose="020B0502040204020203" pitchFamily="34" charset="0"/>
              </a:rPr>
              <a:t>seconds = 1 ÷ 30 = 0.033 (approx.)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set to 4, and we multiply our speed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latin typeface="Bahnschrift" panose="020B0502040204020203" pitchFamily="34" charset="0"/>
              </a:rPr>
              <a:t>60FPS:</a:t>
            </a:r>
            <a:r>
              <a:rPr lang="en-GB" sz="1400" dirty="0">
                <a:latin typeface="Bahnschrift" panose="020B0502040204020203" pitchFamily="34" charset="0"/>
              </a:rPr>
              <a:t> Each frame the player moves 4 * 0.016 = 0.064 units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b="1" dirty="0">
                <a:solidFill>
                  <a:schemeClr val="bg1"/>
                </a:solidFill>
                <a:latin typeface="Bahnschrift" panose="020B0502040204020203" pitchFamily="34" charset="0"/>
              </a:rPr>
              <a:t>60FPS:</a:t>
            </a:r>
            <a:r>
              <a:rPr lang="en-GB" sz="1400" dirty="0">
                <a:latin typeface="Bahnschrift" panose="020B0502040204020203" pitchFamily="34" charset="0"/>
              </a:rPr>
              <a:t> Each second the player moves 60 * 0.064 = </a:t>
            </a:r>
            <a:r>
              <a:rPr lang="en-GB" sz="1400" b="1" u="sng" dirty="0">
                <a:latin typeface="Bahnschrift" panose="020B0502040204020203" pitchFamily="34" charset="0"/>
              </a:rPr>
              <a:t>3.84 units</a:t>
            </a:r>
          </a:p>
          <a:p>
            <a:pPr lvl="1"/>
            <a:r>
              <a:rPr lang="en-GB" sz="1400" b="1" dirty="0">
                <a:latin typeface="Bahnschrift" panose="020B0502040204020203" pitchFamily="34" charset="0"/>
              </a:rPr>
              <a:t>30FPS:</a:t>
            </a:r>
            <a:r>
              <a:rPr lang="en-GB" sz="1400" dirty="0">
                <a:latin typeface="Bahnschrift" panose="020B0502040204020203" pitchFamily="34" charset="0"/>
              </a:rPr>
              <a:t> Each frame the player moves 4 * 0.033 = 0.132 units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solidFill>
                  <a:schemeClr val="bg1"/>
                </a:solidFill>
                <a:latin typeface="Bahnschrift" panose="020B0502040204020203" pitchFamily="34" charset="0"/>
              </a:rPr>
              <a:t>30FPS:</a:t>
            </a:r>
            <a:r>
              <a:rPr lang="en-GB" sz="1400" dirty="0">
                <a:latin typeface="Bahnschrift" panose="020B0502040204020203" pitchFamily="34" charset="0"/>
              </a:rPr>
              <a:t> Each second the player moves 30 * 0.132 = </a:t>
            </a:r>
            <a:r>
              <a:rPr lang="en-GB" sz="1400" b="1" u="sng" dirty="0">
                <a:latin typeface="Bahnschrift" panose="020B0502040204020203" pitchFamily="34" charset="0"/>
              </a:rPr>
              <a:t>3.96 units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There’s still a small difference, but it’s much better than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one player moving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Note: With this implemented, you’ll probably need to increase your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speed variable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CC018-5D46-419C-BF28-421BE91FBE5D}"/>
              </a:ext>
            </a:extLst>
          </p:cNvPr>
          <p:cNvGrpSpPr/>
          <p:nvPr/>
        </p:nvGrpSpPr>
        <p:grpSpPr>
          <a:xfrm>
            <a:off x="3932119" y="2882160"/>
            <a:ext cx="436228" cy="589327"/>
            <a:chOff x="4085438" y="3134336"/>
            <a:chExt cx="436228" cy="589327"/>
          </a:xfrm>
        </p:grpSpPr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59CB3BE-052A-463B-BD95-6A844771F29F}"/>
                </a:ext>
              </a:extLst>
            </p:cNvPr>
            <p:cNvSpPr txBox="1">
              <a:spLocks/>
            </p:cNvSpPr>
            <p:nvPr/>
          </p:nvSpPr>
          <p:spPr>
            <a:xfrm>
              <a:off x="4085438" y="3134336"/>
              <a:ext cx="436228" cy="5893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000" dirty="0">
                  <a:latin typeface="Bahnschrift" panose="020B0502040204020203" pitchFamily="34" charset="0"/>
                </a:rPr>
                <a:t>1</a:t>
              </a:r>
              <a:br>
                <a:rPr lang="en-GB" sz="1000" dirty="0">
                  <a:latin typeface="Bahnschrift" panose="020B0502040204020203" pitchFamily="34" charset="0"/>
                </a:rPr>
              </a:br>
              <a:r>
                <a:rPr lang="en-GB" sz="1000" dirty="0">
                  <a:latin typeface="Bahnschrift" panose="020B0502040204020203" pitchFamily="34" charset="0"/>
                </a:rPr>
                <a:t>60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D83B69F-C519-431B-8E32-0E4D0675BA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41" y="3320991"/>
              <a:ext cx="144000" cy="0"/>
            </a:xfrm>
            <a:prstGeom prst="line">
              <a:avLst/>
            </a:prstGeom>
            <a:ln w="127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60BD94-5C7C-4B7E-82E0-3712B48C4A09}"/>
              </a:ext>
            </a:extLst>
          </p:cNvPr>
          <p:cNvGrpSpPr/>
          <p:nvPr/>
        </p:nvGrpSpPr>
        <p:grpSpPr>
          <a:xfrm>
            <a:off x="3932121" y="3501869"/>
            <a:ext cx="436228" cy="589327"/>
            <a:chOff x="4085438" y="3134336"/>
            <a:chExt cx="436228" cy="589327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77B8904-ABEA-4482-84D4-260BC988241E}"/>
                </a:ext>
              </a:extLst>
            </p:cNvPr>
            <p:cNvSpPr txBox="1">
              <a:spLocks/>
            </p:cNvSpPr>
            <p:nvPr/>
          </p:nvSpPr>
          <p:spPr>
            <a:xfrm>
              <a:off x="4085438" y="3134336"/>
              <a:ext cx="436228" cy="5893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GB" sz="1000" dirty="0">
                  <a:latin typeface="Bahnschrift" panose="020B0502040204020203" pitchFamily="34" charset="0"/>
                </a:rPr>
                <a:t>1</a:t>
              </a:r>
              <a:br>
                <a:rPr lang="en-GB" sz="1000" dirty="0">
                  <a:latin typeface="Bahnschrift" panose="020B0502040204020203" pitchFamily="34" charset="0"/>
                </a:rPr>
              </a:br>
              <a:r>
                <a:rPr lang="en-GB" sz="1000" dirty="0">
                  <a:latin typeface="Bahnschrift" panose="020B0502040204020203" pitchFamily="34" charset="0"/>
                </a:rPr>
                <a:t>30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BBFDE95-2A1C-4CDC-919D-0D38EDCAAC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441" y="3320991"/>
              <a:ext cx="144000" cy="0"/>
            </a:xfrm>
            <a:prstGeom prst="line">
              <a:avLst/>
            </a:prstGeom>
            <a:ln w="12700"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in the smack-bang 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2478</Words>
  <Application>Microsoft Office PowerPoint</Application>
  <PresentationFormat>Widescreen</PresentationFormat>
  <Paragraphs>838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Bahnschrift</vt:lpstr>
      <vt:lpstr>Bahnschrift SemiBold Condensed</vt:lpstr>
      <vt:lpstr>Calibri</vt:lpstr>
      <vt:lpstr>Calibri Light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student</cp:lastModifiedBy>
  <cp:revision>113</cp:revision>
  <dcterms:created xsi:type="dcterms:W3CDTF">2019-10-08T10:12:07Z</dcterms:created>
  <dcterms:modified xsi:type="dcterms:W3CDTF">2019-12-20T16:50:47Z</dcterms:modified>
</cp:coreProperties>
</file>