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71" r:id="rId11"/>
    <p:sldId id="269" r:id="rId12"/>
    <p:sldId id="270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0916" autoAdjust="0"/>
  </p:normalViewPr>
  <p:slideViewPr>
    <p:cSldViewPr snapToGrid="0">
      <p:cViewPr>
        <p:scale>
          <a:sx n="100" d="100"/>
          <a:sy n="100" d="100"/>
        </p:scale>
        <p:origin x="-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023-D780-4293-B0DE-1C9231843A7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E975-B92E-4252-BD72-E1C8EBF4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023-D780-4293-B0DE-1C9231843A7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E975-B92E-4252-BD72-E1C8EBF4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3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023-D780-4293-B0DE-1C9231843A7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E975-B92E-4252-BD72-E1C8EBF4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3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023-D780-4293-B0DE-1C9231843A7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E975-B92E-4252-BD72-E1C8EBF4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023-D780-4293-B0DE-1C9231843A7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E975-B92E-4252-BD72-E1C8EBF4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7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023-D780-4293-B0DE-1C9231843A7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E975-B92E-4252-BD72-E1C8EBF4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7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023-D780-4293-B0DE-1C9231843A7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E975-B92E-4252-BD72-E1C8EBF4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6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023-D780-4293-B0DE-1C9231843A7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E975-B92E-4252-BD72-E1C8EBF4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023-D780-4293-B0DE-1C9231843A7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E975-B92E-4252-BD72-E1C8EBF4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4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023-D780-4293-B0DE-1C9231843A7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E975-B92E-4252-BD72-E1C8EBF4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6023-D780-4293-B0DE-1C9231843A7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E975-B92E-4252-BD72-E1C8EBF4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6023-D780-4293-B0DE-1C9231843A7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8E975-B92E-4252-BD72-E1C8EBF4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66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9B4D-9377-4F9E-D827-0A1B0DD30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37444-7006-133C-0378-D8EDB5E7B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Patton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89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BB15989-C7A6-47D1-227A-5AD00947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My Approach &amp; Results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53A52-3C19-4A0B-DADD-CD085637C499}"/>
              </a:ext>
            </a:extLst>
          </p:cNvPr>
          <p:cNvSpPr txBox="1"/>
          <p:nvPr/>
        </p:nvSpPr>
        <p:spPr>
          <a:xfrm>
            <a:off x="3836277" y="3677885"/>
            <a:ext cx="9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Kill CT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1C651-1F69-93C4-CA33-041220BACCC2}"/>
              </a:ext>
            </a:extLst>
          </p:cNvPr>
          <p:cNvSpPr txBox="1"/>
          <p:nvPr/>
        </p:nvSpPr>
        <p:spPr>
          <a:xfrm>
            <a:off x="1958867" y="3677885"/>
            <a:ext cx="15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 Goals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BF377-226B-242B-C722-B987C3BB29EF}"/>
              </a:ext>
            </a:extLst>
          </p:cNvPr>
          <p:cNvSpPr txBox="1"/>
          <p:nvPr/>
        </p:nvSpPr>
        <p:spPr>
          <a:xfrm>
            <a:off x="4818994" y="1773621"/>
            <a:ext cx="11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Terrorists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F8053-8B92-9955-F98F-F6EB1330FDF0}"/>
              </a:ext>
            </a:extLst>
          </p:cNvPr>
          <p:cNvSpPr txBox="1"/>
          <p:nvPr/>
        </p:nvSpPr>
        <p:spPr>
          <a:xfrm>
            <a:off x="3678622" y="2616340"/>
            <a:ext cx="15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Utilities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3AB84-13E3-47B2-E8AE-805DB17881D0}"/>
              </a:ext>
            </a:extLst>
          </p:cNvPr>
          <p:cNvSpPr txBox="1"/>
          <p:nvPr/>
        </p:nvSpPr>
        <p:spPr>
          <a:xfrm>
            <a:off x="5586249" y="2616340"/>
            <a:ext cx="168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Engage in Fights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F9943-3B2C-A1A1-02D8-3A5558601403}"/>
              </a:ext>
            </a:extLst>
          </p:cNvPr>
          <p:cNvSpPr txBox="1"/>
          <p:nvPr/>
        </p:nvSpPr>
        <p:spPr>
          <a:xfrm>
            <a:off x="1958867" y="2616340"/>
            <a:ext cx="15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4B1C-B8AC-C683-7EBD-CB13A4170201}"/>
              </a:ext>
            </a:extLst>
          </p:cNvPr>
          <p:cNvSpPr txBox="1"/>
          <p:nvPr/>
        </p:nvSpPr>
        <p:spPr>
          <a:xfrm>
            <a:off x="7013029" y="3785607"/>
            <a:ext cx="202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Positioning</a:t>
            </a:r>
            <a:endParaRPr lang="zh-CN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20165-6D95-CC8A-657A-CB1863C53EAF}"/>
              </a:ext>
            </a:extLst>
          </p:cNvPr>
          <p:cNvSpPr txBox="1"/>
          <p:nvPr/>
        </p:nvSpPr>
        <p:spPr>
          <a:xfrm>
            <a:off x="4645574" y="4623081"/>
            <a:ext cx="153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How?</a:t>
            </a:r>
            <a:endParaRPr lang="zh-CN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72B7E-83BB-CC97-A695-DC3DD73A50EF}"/>
              </a:ext>
            </a:extLst>
          </p:cNvPr>
          <p:cNvSpPr txBox="1"/>
          <p:nvPr/>
        </p:nvSpPr>
        <p:spPr>
          <a:xfrm>
            <a:off x="7013028" y="4308827"/>
            <a:ext cx="202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Weapon</a:t>
            </a:r>
            <a:endParaRPr lang="zh-CN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9ABF2-4AA5-CDF2-D03F-6B3A5376DDC2}"/>
              </a:ext>
            </a:extLst>
          </p:cNvPr>
          <p:cNvSpPr txBox="1"/>
          <p:nvPr/>
        </p:nvSpPr>
        <p:spPr>
          <a:xfrm>
            <a:off x="7013027" y="4832047"/>
            <a:ext cx="202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Positioning</a:t>
            </a:r>
            <a:endParaRPr lang="zh-CN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88335-30F5-B587-982D-3169BF3BFEEA}"/>
              </a:ext>
            </a:extLst>
          </p:cNvPr>
          <p:cNvSpPr txBox="1"/>
          <p:nvPr/>
        </p:nvSpPr>
        <p:spPr>
          <a:xfrm>
            <a:off x="7013026" y="5355267"/>
            <a:ext cx="202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Armor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21735-DB72-6C26-8735-FB9F9154E9C4}"/>
              </a:ext>
            </a:extLst>
          </p:cNvPr>
          <p:cNvSpPr txBox="1"/>
          <p:nvPr/>
        </p:nvSpPr>
        <p:spPr>
          <a:xfrm>
            <a:off x="7013025" y="5893592"/>
            <a:ext cx="202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595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B9375-F45E-9250-FE98-43F95EDD0F9F}"/>
              </a:ext>
            </a:extLst>
          </p:cNvPr>
          <p:cNvSpPr txBox="1"/>
          <p:nvPr/>
        </p:nvSpPr>
        <p:spPr>
          <a:xfrm>
            <a:off x="1585967" y="1277357"/>
            <a:ext cx="133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Positioning</a:t>
            </a:r>
            <a:endParaRPr lang="zh-CN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E532F-51DF-6BB6-7E55-6240ABF5148F}"/>
              </a:ext>
            </a:extLst>
          </p:cNvPr>
          <p:cNvSpPr txBox="1"/>
          <p:nvPr/>
        </p:nvSpPr>
        <p:spPr>
          <a:xfrm>
            <a:off x="3183979" y="1277357"/>
            <a:ext cx="1089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Weapon</a:t>
            </a:r>
            <a:endParaRPr lang="zh-CN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B338F-F00E-1CC9-D65D-38F04FC9012F}"/>
              </a:ext>
            </a:extLst>
          </p:cNvPr>
          <p:cNvSpPr txBox="1"/>
          <p:nvPr/>
        </p:nvSpPr>
        <p:spPr>
          <a:xfrm>
            <a:off x="4453975" y="1277357"/>
            <a:ext cx="140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Positioning</a:t>
            </a:r>
            <a:endParaRPr lang="zh-CN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D2D4D-92FE-FB70-480D-2402872352FC}"/>
              </a:ext>
            </a:extLst>
          </p:cNvPr>
          <p:cNvSpPr txBox="1"/>
          <p:nvPr/>
        </p:nvSpPr>
        <p:spPr>
          <a:xfrm>
            <a:off x="5975789" y="1277357"/>
            <a:ext cx="91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Armor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9955-4EAE-9D1A-83F1-B04D77BD903C}"/>
              </a:ext>
            </a:extLst>
          </p:cNvPr>
          <p:cNvSpPr txBox="1"/>
          <p:nvPr/>
        </p:nvSpPr>
        <p:spPr>
          <a:xfrm>
            <a:off x="7042590" y="1277357"/>
            <a:ext cx="91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84319-F56E-90A8-ECF5-71A6274C2E23}"/>
              </a:ext>
            </a:extLst>
          </p:cNvPr>
          <p:cNvSpPr txBox="1"/>
          <p:nvPr/>
        </p:nvSpPr>
        <p:spPr>
          <a:xfrm>
            <a:off x="8471338" y="1277357"/>
            <a:ext cx="164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Win / Lose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CB432-912A-1EE1-B8F3-D7D9AA5DF105}"/>
              </a:ext>
            </a:extLst>
          </p:cNvPr>
          <p:cNvSpPr txBox="1"/>
          <p:nvPr/>
        </p:nvSpPr>
        <p:spPr>
          <a:xfrm>
            <a:off x="1791689" y="3598277"/>
            <a:ext cx="823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0.009 0.019 0.005 0.022 0.026 0.019 0.019 0.019 0.000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39C6C-FEA7-AB5C-BE52-CC37FDE8AAA3}"/>
              </a:ext>
            </a:extLst>
          </p:cNvPr>
          <p:cNvSpPr txBox="1"/>
          <p:nvPr/>
        </p:nvSpPr>
        <p:spPr>
          <a:xfrm>
            <a:off x="1791689" y="2687767"/>
            <a:ext cx="7911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0.049 -0.092 0.084 -0.167 -0.221 -0.171 -0.197 -0.005 0.050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42AC2-6632-3DC7-D26B-620B0468AFE6}"/>
              </a:ext>
            </a:extLst>
          </p:cNvPr>
          <p:cNvSpPr txBox="1"/>
          <p:nvPr/>
        </p:nvSpPr>
        <p:spPr>
          <a:xfrm>
            <a:off x="92182" y="3429000"/>
            <a:ext cx="1419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Mutual Information</a:t>
            </a:r>
            <a:endParaRPr lang="zh-CN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C55361-752D-2EC5-F8D9-E9C0EB84C04C}"/>
              </a:ext>
            </a:extLst>
          </p:cNvPr>
          <p:cNvSpPr txBox="1"/>
          <p:nvPr/>
        </p:nvSpPr>
        <p:spPr>
          <a:xfrm>
            <a:off x="92182" y="2518490"/>
            <a:ext cx="1419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Peason</a:t>
            </a:r>
            <a:r>
              <a:rPr lang="en-US" altLang="zh-CN" sz="2000" dirty="0"/>
              <a:t> correlation</a:t>
            </a:r>
            <a:endParaRPr lang="zh-CN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DF5134-9EF1-5B81-3B2C-BFFC64D72629}"/>
              </a:ext>
            </a:extLst>
          </p:cNvPr>
          <p:cNvSpPr txBox="1"/>
          <p:nvPr/>
        </p:nvSpPr>
        <p:spPr>
          <a:xfrm>
            <a:off x="8169494" y="680779"/>
            <a:ext cx="224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Target 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20B0B-DBE2-270E-3199-BB3D852852DB}"/>
              </a:ext>
            </a:extLst>
          </p:cNvPr>
          <p:cNvSpPr txBox="1"/>
          <p:nvPr/>
        </p:nvSpPr>
        <p:spPr>
          <a:xfrm>
            <a:off x="3267294" y="680779"/>
            <a:ext cx="224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Feature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10208-79EF-44A0-925B-317621DB3B8F}"/>
              </a:ext>
            </a:extLst>
          </p:cNvPr>
          <p:cNvSpPr txBox="1"/>
          <p:nvPr/>
        </p:nvSpPr>
        <p:spPr>
          <a:xfrm>
            <a:off x="3667343" y="5074979"/>
            <a:ext cx="562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How about</a:t>
            </a:r>
          </a:p>
          <a:p>
            <a:pPr algn="ctr"/>
            <a:r>
              <a:rPr lang="en-US" altLang="zh-CN" sz="3600" dirty="0"/>
              <a:t>Machine Learning Models?</a:t>
            </a:r>
          </a:p>
        </p:txBody>
      </p:sp>
    </p:spTree>
    <p:extLst>
      <p:ext uri="{BB962C8B-B14F-4D97-AF65-F5344CB8AC3E}">
        <p14:creationId xmlns:p14="http://schemas.microsoft.com/office/powerpoint/2010/main" val="122619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0AF36-134E-875E-C46E-239B368E7D13}"/>
              </a:ext>
            </a:extLst>
          </p:cNvPr>
          <p:cNvSpPr txBox="1"/>
          <p:nvPr/>
        </p:nvSpPr>
        <p:spPr>
          <a:xfrm>
            <a:off x="574893" y="401379"/>
            <a:ext cx="56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xWinRate</a:t>
            </a:r>
            <a:endParaRPr lang="en-US" altLang="zh-C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C06BF-836A-E72C-E281-B3D429B8B2C0}"/>
              </a:ext>
            </a:extLst>
          </p:cNvPr>
          <p:cNvSpPr txBox="1"/>
          <p:nvPr/>
        </p:nvSpPr>
        <p:spPr>
          <a:xfrm>
            <a:off x="4422993" y="462934"/>
            <a:ext cx="562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xGoal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5079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82A1-FC27-F46F-B01F-913B0FD2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Approach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ACA5-CAF7-250A-179A-A9F43FC7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Vulnerable Positions</a:t>
            </a:r>
          </a:p>
          <a:p>
            <a:r>
              <a:rPr lang="en-US" altLang="zh-CN" dirty="0"/>
              <a:t>Features that Contribute to Winning</a:t>
            </a:r>
          </a:p>
          <a:p>
            <a:pPr lvl="1"/>
            <a:r>
              <a:rPr lang="en-US" altLang="zh-CN" dirty="0"/>
              <a:t>MI; …</a:t>
            </a:r>
          </a:p>
          <a:p>
            <a:r>
              <a:rPr lang="en-US" altLang="zh-CN" dirty="0"/>
              <a:t>ML Method</a:t>
            </a:r>
          </a:p>
          <a:p>
            <a:pPr lvl="1"/>
            <a:r>
              <a:rPr lang="en-US" altLang="zh-CN" dirty="0"/>
              <a:t>Expected Win Rate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Crosshair movement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253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F8609-C487-BA83-44EE-31A4585155E1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5142946" cy="760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att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coord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att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pixel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pixel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)\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F8609-C487-BA83-44EE-31A458515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5142946" cy="760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50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94B6-0CC2-E760-02AF-4D870B2B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to Counter-Strike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FD4F-2B19-8852-546E-5EA662F88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Popularity</a:t>
            </a:r>
          </a:p>
          <a:p>
            <a:r>
              <a:rPr lang="en-US" altLang="zh-CN" dirty="0"/>
              <a:t>Fundamentals about the game</a:t>
            </a:r>
          </a:p>
          <a:p>
            <a:r>
              <a:rPr lang="en-US" altLang="zh-CN" dirty="0"/>
              <a:t>Features that matter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01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731C-BEA3-E919-3C5E-ACE8BE35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Approaches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758F-FBA0-CA86-6BAE-50BB8E41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F196-D2EA-71EE-0D31-CAE49E43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Methods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F360-33C2-DA85-14D1-23519506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Research 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24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7095-D0FD-C9A4-6562-2239D9EA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Gathering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ED76-0E71-8268-4905-2731F5204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Scraping</a:t>
            </a:r>
          </a:p>
          <a:p>
            <a:r>
              <a:rPr lang="en-US" altLang="zh-CN" dirty="0"/>
              <a:t>Demo Parser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34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EA7C-8A33-E4A7-04D8-CEB6EFB0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6C38-34C1-43C4-5E93-04700CC4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8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DFFD31-7558-3345-98FB-F5523DBD24E7}"/>
              </a:ext>
            </a:extLst>
          </p:cNvPr>
          <p:cNvSpPr txBox="1"/>
          <p:nvPr/>
        </p:nvSpPr>
        <p:spPr>
          <a:xfrm>
            <a:off x="4818994" y="1773621"/>
            <a:ext cx="11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Terrorists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C87C4-D57B-0A81-1700-FAC851DDAB40}"/>
              </a:ext>
            </a:extLst>
          </p:cNvPr>
          <p:cNvSpPr txBox="1"/>
          <p:nvPr/>
        </p:nvSpPr>
        <p:spPr>
          <a:xfrm>
            <a:off x="3678622" y="2616340"/>
            <a:ext cx="15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Utilities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6A66F-B75D-1192-1C45-813DADE6F0D6}"/>
              </a:ext>
            </a:extLst>
          </p:cNvPr>
          <p:cNvSpPr txBox="1"/>
          <p:nvPr/>
        </p:nvSpPr>
        <p:spPr>
          <a:xfrm>
            <a:off x="5586249" y="2616340"/>
            <a:ext cx="168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Engage in Fights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F5E417-D27D-3F16-EE16-5A8FEE9CE77B}"/>
              </a:ext>
            </a:extLst>
          </p:cNvPr>
          <p:cNvSpPr txBox="1"/>
          <p:nvPr/>
        </p:nvSpPr>
        <p:spPr>
          <a:xfrm>
            <a:off x="3836277" y="3677885"/>
            <a:ext cx="9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Kill CT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3F8D20-7074-365C-5C56-BB1F175347ED}"/>
              </a:ext>
            </a:extLst>
          </p:cNvPr>
          <p:cNvSpPr txBox="1"/>
          <p:nvPr/>
        </p:nvSpPr>
        <p:spPr>
          <a:xfrm>
            <a:off x="5661134" y="3539386"/>
            <a:ext cx="153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CT away from the site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A9A29-45A0-9E73-CBFE-12D84F9BE751}"/>
              </a:ext>
            </a:extLst>
          </p:cNvPr>
          <p:cNvSpPr txBox="1"/>
          <p:nvPr/>
        </p:nvSpPr>
        <p:spPr>
          <a:xfrm>
            <a:off x="1958867" y="2616340"/>
            <a:ext cx="15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5AB40-E653-FB35-7A24-DD81F4E5807C}"/>
              </a:ext>
            </a:extLst>
          </p:cNvPr>
          <p:cNvSpPr txBox="1"/>
          <p:nvPr/>
        </p:nvSpPr>
        <p:spPr>
          <a:xfrm>
            <a:off x="1958867" y="3677885"/>
            <a:ext cx="15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 Goals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20E98A-8879-B292-9309-816B1E4219D6}"/>
              </a:ext>
            </a:extLst>
          </p:cNvPr>
          <p:cNvSpPr txBox="1"/>
          <p:nvPr/>
        </p:nvSpPr>
        <p:spPr>
          <a:xfrm>
            <a:off x="1958867" y="4739430"/>
            <a:ext cx="15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D23D43-9494-7853-6DCC-C84815ADEFE5}"/>
              </a:ext>
            </a:extLst>
          </p:cNvPr>
          <p:cNvSpPr txBox="1"/>
          <p:nvPr/>
        </p:nvSpPr>
        <p:spPr>
          <a:xfrm>
            <a:off x="4627179" y="4693264"/>
            <a:ext cx="15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Plant Bomb</a:t>
            </a:r>
            <a:endParaRPr lang="zh-CN" alt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B15989-C7A6-47D1-227A-5AD00947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My Approach &amp;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77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BB15989-C7A6-47D1-227A-5AD00947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My Approach &amp; Results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53A52-3C19-4A0B-DADD-CD085637C499}"/>
              </a:ext>
            </a:extLst>
          </p:cNvPr>
          <p:cNvSpPr txBox="1"/>
          <p:nvPr/>
        </p:nvSpPr>
        <p:spPr>
          <a:xfrm>
            <a:off x="3836277" y="3677885"/>
            <a:ext cx="9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Kill CT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1C651-1F69-93C4-CA33-041220BACCC2}"/>
              </a:ext>
            </a:extLst>
          </p:cNvPr>
          <p:cNvSpPr txBox="1"/>
          <p:nvPr/>
        </p:nvSpPr>
        <p:spPr>
          <a:xfrm>
            <a:off x="1958867" y="3677885"/>
            <a:ext cx="15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 Goals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BF377-226B-242B-C722-B987C3BB29EF}"/>
              </a:ext>
            </a:extLst>
          </p:cNvPr>
          <p:cNvSpPr txBox="1"/>
          <p:nvPr/>
        </p:nvSpPr>
        <p:spPr>
          <a:xfrm>
            <a:off x="4818994" y="1773621"/>
            <a:ext cx="11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Terrorists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F8053-8B92-9955-F98F-F6EB1330FDF0}"/>
              </a:ext>
            </a:extLst>
          </p:cNvPr>
          <p:cNvSpPr txBox="1"/>
          <p:nvPr/>
        </p:nvSpPr>
        <p:spPr>
          <a:xfrm>
            <a:off x="3678622" y="2616340"/>
            <a:ext cx="15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Utilities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3AB84-13E3-47B2-E8AE-805DB17881D0}"/>
              </a:ext>
            </a:extLst>
          </p:cNvPr>
          <p:cNvSpPr txBox="1"/>
          <p:nvPr/>
        </p:nvSpPr>
        <p:spPr>
          <a:xfrm>
            <a:off x="5586249" y="2616340"/>
            <a:ext cx="168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Engage in Fights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F9943-3B2C-A1A1-02D8-3A5558601403}"/>
              </a:ext>
            </a:extLst>
          </p:cNvPr>
          <p:cNvSpPr txBox="1"/>
          <p:nvPr/>
        </p:nvSpPr>
        <p:spPr>
          <a:xfrm>
            <a:off x="1958867" y="2616340"/>
            <a:ext cx="15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4B1C-B8AC-C683-7EBD-CB13A4170201}"/>
              </a:ext>
            </a:extLst>
          </p:cNvPr>
          <p:cNvSpPr txBox="1"/>
          <p:nvPr/>
        </p:nvSpPr>
        <p:spPr>
          <a:xfrm>
            <a:off x="7013029" y="3785607"/>
            <a:ext cx="202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Positioning</a:t>
            </a:r>
            <a:endParaRPr lang="zh-CN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20165-6D95-CC8A-657A-CB1863C53EAF}"/>
              </a:ext>
            </a:extLst>
          </p:cNvPr>
          <p:cNvSpPr txBox="1"/>
          <p:nvPr/>
        </p:nvSpPr>
        <p:spPr>
          <a:xfrm>
            <a:off x="4645574" y="4623081"/>
            <a:ext cx="153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How?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319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10502-8E43-0C4D-7406-BF63832969A5}"/>
              </a:ext>
            </a:extLst>
          </p:cNvPr>
          <p:cNvSpPr txBox="1"/>
          <p:nvPr/>
        </p:nvSpPr>
        <p:spPr>
          <a:xfrm>
            <a:off x="626860" y="537658"/>
            <a:ext cx="202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Positioning</a:t>
            </a:r>
            <a:endParaRPr lang="zh-CN" alt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03A6E-2A5D-6126-2ACB-7856C0B9E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0" y="1521919"/>
            <a:ext cx="4967016" cy="3725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4C287-260B-7A7C-BEFE-FCD6D5104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23" y="980130"/>
            <a:ext cx="4037081" cy="3446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14ABA3-4ED8-3D45-08D8-5FB5E1660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23" y="2383201"/>
            <a:ext cx="4138327" cy="34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1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506</TotalTime>
  <Words>184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Office Theme</vt:lpstr>
      <vt:lpstr>Analysis</vt:lpstr>
      <vt:lpstr>Intro to Counter-Strike</vt:lpstr>
      <vt:lpstr>Previous Approaches</vt:lpstr>
      <vt:lpstr>My Methods</vt:lpstr>
      <vt:lpstr>Data Gathering</vt:lpstr>
      <vt:lpstr>Variables</vt:lpstr>
      <vt:lpstr>My Approach &amp; Results</vt:lpstr>
      <vt:lpstr>My Approach &amp; Results</vt:lpstr>
      <vt:lpstr>PowerPoint Presentation</vt:lpstr>
      <vt:lpstr>My Approach &amp; Results</vt:lpstr>
      <vt:lpstr>PowerPoint Presentation</vt:lpstr>
      <vt:lpstr>PowerPoint Presentation</vt:lpstr>
      <vt:lpstr>My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Patton Yin</dc:creator>
  <cp:lastModifiedBy>Patton Yin</cp:lastModifiedBy>
  <cp:revision>3</cp:revision>
  <dcterms:created xsi:type="dcterms:W3CDTF">2024-09-07T19:40:30Z</dcterms:created>
  <dcterms:modified xsi:type="dcterms:W3CDTF">2024-09-12T03:55:17Z</dcterms:modified>
</cp:coreProperties>
</file>