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7" r:id="rId3"/>
    <p:sldId id="308" r:id="rId4"/>
    <p:sldId id="309" r:id="rId5"/>
    <p:sldId id="259" r:id="rId6"/>
    <p:sldId id="310" r:id="rId7"/>
    <p:sldId id="311" r:id="rId8"/>
    <p:sldId id="260" r:id="rId9"/>
    <p:sldId id="317" r:id="rId10"/>
    <p:sldId id="318" r:id="rId11"/>
    <p:sldId id="316" r:id="rId12"/>
    <p:sldId id="313" r:id="rId13"/>
    <p:sldId id="314" r:id="rId14"/>
    <p:sldId id="312" r:id="rId15"/>
    <p:sldId id="315" r:id="rId16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8"/>
    </p:embeddedFont>
    <p:embeddedFont>
      <p:font typeface="Oxygen" panose="02000503000000000000" pitchFamily="2" charset="77"/>
      <p:regular r:id="rId19"/>
      <p:bold r:id="rId20"/>
    </p:embeddedFont>
    <p:embeddedFont>
      <p:font typeface="Oxygen Light" panose="020F0302020204030204" pitchFamily="34" charset="0"/>
      <p:regular r:id="rId21"/>
      <p:bold r:id="rId22"/>
    </p:embeddedFont>
    <p:embeddedFont>
      <p:font typeface="Poiret One" pitchFamily="2" charset="7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C0E2EC-2E1F-42FA-83E4-8E7315767131}">
  <a:tblStyle styleId="{EFC0E2EC-2E1F-42FA-83E4-8E73157671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56" d="100"/>
          <a:sy n="156" d="100"/>
        </p:scale>
        <p:origin x="1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439249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439249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31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439249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439249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89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1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439249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439249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763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c439249f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c439249f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48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c8787dcf5_1_24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c8787dcf5_1_24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60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439249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439249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49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c439249f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c439249f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ac8787dcf5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ac8787dcf5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33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439249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439249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7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62" r:id="rId7"/>
    <p:sldLayoutId id="2147483664" r:id="rId8"/>
    <p:sldLayoutId id="2147483668" r:id="rId9"/>
    <p:sldLayoutId id="2147483673" r:id="rId10"/>
    <p:sldLayoutId id="2147483675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3427012" y="970200"/>
            <a:ext cx="4573988" cy="24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panose="020B0602020204020303" pitchFamily="34" charset="-79"/>
                <a:cs typeface="Futura Medium" panose="020B0602020204020303" pitchFamily="34" charset="-79"/>
              </a:rPr>
              <a:t>QAC 211 PRESENTATION</a:t>
            </a:r>
            <a:endParaRPr dirty="0">
              <a:solidFill>
                <a:schemeClr val="accent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149000" y="3688038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Patton Yin</a:t>
            </a:r>
            <a:endParaRPr sz="1400" dirty="0"/>
          </a:p>
        </p:txBody>
      </p:sp>
      <p:sp>
        <p:nvSpPr>
          <p:cNvPr id="2" name="Google Shape;218;p40">
            <a:extLst>
              <a:ext uri="{FF2B5EF4-FFF2-40B4-BE49-F238E27FC236}">
                <a16:creationId xmlns:a16="http://schemas.microsoft.com/office/drawing/2014/main" id="{F2395C31-7E4E-C2B1-46F9-7263EB1B5DAF}"/>
              </a:ext>
            </a:extLst>
          </p:cNvPr>
          <p:cNvSpPr txBox="1">
            <a:spLocks/>
          </p:cNvSpPr>
          <p:nvPr/>
        </p:nvSpPr>
        <p:spPr>
          <a:xfrm>
            <a:off x="2297927" y="2763260"/>
            <a:ext cx="5703073" cy="1234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8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/>
              <a:t>Toward a better understanding on soccer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/>
          <p:nvPr/>
        </p:nvSpPr>
        <p:spPr>
          <a:xfrm rot="10800000">
            <a:off x="-10193962" y="-4404443"/>
            <a:ext cx="97828" cy="71043"/>
          </a:xfrm>
          <a:custGeom>
            <a:avLst/>
            <a:gdLst/>
            <a:ahLst/>
            <a:cxnLst/>
            <a:rect l="l" t="t" r="r" b="b"/>
            <a:pathLst>
              <a:path w="10891" h="7909" extrusionOk="0">
                <a:moveTo>
                  <a:pt x="1188" y="1567"/>
                </a:moveTo>
                <a:lnTo>
                  <a:pt x="1289" y="1580"/>
                </a:lnTo>
                <a:lnTo>
                  <a:pt x="1390" y="1592"/>
                </a:lnTo>
                <a:lnTo>
                  <a:pt x="1516" y="1618"/>
                </a:lnTo>
                <a:lnTo>
                  <a:pt x="1643" y="1668"/>
                </a:lnTo>
                <a:lnTo>
                  <a:pt x="1782" y="1719"/>
                </a:lnTo>
                <a:lnTo>
                  <a:pt x="1946" y="1794"/>
                </a:lnTo>
                <a:lnTo>
                  <a:pt x="2034" y="1908"/>
                </a:lnTo>
                <a:lnTo>
                  <a:pt x="2123" y="2009"/>
                </a:lnTo>
                <a:lnTo>
                  <a:pt x="2199" y="2136"/>
                </a:lnTo>
                <a:lnTo>
                  <a:pt x="2274" y="2249"/>
                </a:lnTo>
                <a:lnTo>
                  <a:pt x="2337" y="2376"/>
                </a:lnTo>
                <a:lnTo>
                  <a:pt x="2401" y="2502"/>
                </a:lnTo>
                <a:lnTo>
                  <a:pt x="2451" y="2628"/>
                </a:lnTo>
                <a:lnTo>
                  <a:pt x="2489" y="2767"/>
                </a:lnTo>
                <a:lnTo>
                  <a:pt x="2578" y="3020"/>
                </a:lnTo>
                <a:lnTo>
                  <a:pt x="2653" y="3285"/>
                </a:lnTo>
                <a:lnTo>
                  <a:pt x="2716" y="3550"/>
                </a:lnTo>
                <a:lnTo>
                  <a:pt x="2767" y="3816"/>
                </a:lnTo>
                <a:lnTo>
                  <a:pt x="2805" y="4081"/>
                </a:lnTo>
                <a:lnTo>
                  <a:pt x="2843" y="4359"/>
                </a:lnTo>
                <a:lnTo>
                  <a:pt x="2881" y="4889"/>
                </a:lnTo>
                <a:lnTo>
                  <a:pt x="2893" y="4990"/>
                </a:lnTo>
                <a:lnTo>
                  <a:pt x="2931" y="5066"/>
                </a:lnTo>
                <a:lnTo>
                  <a:pt x="2982" y="5129"/>
                </a:lnTo>
                <a:lnTo>
                  <a:pt x="3032" y="5193"/>
                </a:lnTo>
                <a:lnTo>
                  <a:pt x="3057" y="5208"/>
                </a:lnTo>
                <a:lnTo>
                  <a:pt x="3057" y="5208"/>
                </a:lnTo>
                <a:lnTo>
                  <a:pt x="2994" y="5231"/>
                </a:lnTo>
                <a:lnTo>
                  <a:pt x="2843" y="5294"/>
                </a:lnTo>
                <a:lnTo>
                  <a:pt x="2679" y="5369"/>
                </a:lnTo>
                <a:lnTo>
                  <a:pt x="2620" y="5404"/>
                </a:lnTo>
                <a:lnTo>
                  <a:pt x="2620" y="5404"/>
                </a:lnTo>
                <a:lnTo>
                  <a:pt x="2274" y="4978"/>
                </a:lnTo>
                <a:lnTo>
                  <a:pt x="1895" y="4498"/>
                </a:lnTo>
                <a:lnTo>
                  <a:pt x="1554" y="4005"/>
                </a:lnTo>
                <a:lnTo>
                  <a:pt x="1390" y="3752"/>
                </a:lnTo>
                <a:lnTo>
                  <a:pt x="1226" y="3500"/>
                </a:lnTo>
                <a:lnTo>
                  <a:pt x="1112" y="3348"/>
                </a:lnTo>
                <a:lnTo>
                  <a:pt x="1011" y="3171"/>
                </a:lnTo>
                <a:lnTo>
                  <a:pt x="923" y="2982"/>
                </a:lnTo>
                <a:lnTo>
                  <a:pt x="847" y="2792"/>
                </a:lnTo>
                <a:lnTo>
                  <a:pt x="784" y="2590"/>
                </a:lnTo>
                <a:lnTo>
                  <a:pt x="746" y="2401"/>
                </a:lnTo>
                <a:lnTo>
                  <a:pt x="720" y="2211"/>
                </a:lnTo>
                <a:lnTo>
                  <a:pt x="720" y="2047"/>
                </a:lnTo>
                <a:lnTo>
                  <a:pt x="733" y="1959"/>
                </a:lnTo>
                <a:lnTo>
                  <a:pt x="746" y="1895"/>
                </a:lnTo>
                <a:lnTo>
                  <a:pt x="771" y="1820"/>
                </a:lnTo>
                <a:lnTo>
                  <a:pt x="809" y="1757"/>
                </a:lnTo>
                <a:lnTo>
                  <a:pt x="847" y="1706"/>
                </a:lnTo>
                <a:lnTo>
                  <a:pt x="897" y="1655"/>
                </a:lnTo>
                <a:lnTo>
                  <a:pt x="960" y="1618"/>
                </a:lnTo>
                <a:lnTo>
                  <a:pt x="1024" y="1592"/>
                </a:lnTo>
                <a:lnTo>
                  <a:pt x="1099" y="1580"/>
                </a:lnTo>
                <a:lnTo>
                  <a:pt x="1188" y="1567"/>
                </a:lnTo>
                <a:close/>
                <a:moveTo>
                  <a:pt x="4498" y="759"/>
                </a:moveTo>
                <a:lnTo>
                  <a:pt x="4536" y="784"/>
                </a:lnTo>
                <a:lnTo>
                  <a:pt x="4586" y="809"/>
                </a:lnTo>
                <a:lnTo>
                  <a:pt x="4637" y="847"/>
                </a:lnTo>
                <a:lnTo>
                  <a:pt x="4675" y="898"/>
                </a:lnTo>
                <a:lnTo>
                  <a:pt x="4763" y="1011"/>
                </a:lnTo>
                <a:lnTo>
                  <a:pt x="4839" y="1163"/>
                </a:lnTo>
                <a:lnTo>
                  <a:pt x="4902" y="1327"/>
                </a:lnTo>
                <a:lnTo>
                  <a:pt x="4965" y="1504"/>
                </a:lnTo>
                <a:lnTo>
                  <a:pt x="5066" y="1832"/>
                </a:lnTo>
                <a:lnTo>
                  <a:pt x="5130" y="2085"/>
                </a:lnTo>
                <a:lnTo>
                  <a:pt x="5155" y="2199"/>
                </a:lnTo>
                <a:lnTo>
                  <a:pt x="5155" y="2502"/>
                </a:lnTo>
                <a:lnTo>
                  <a:pt x="5130" y="2792"/>
                </a:lnTo>
                <a:lnTo>
                  <a:pt x="5104" y="3096"/>
                </a:lnTo>
                <a:lnTo>
                  <a:pt x="5066" y="3399"/>
                </a:lnTo>
                <a:lnTo>
                  <a:pt x="5016" y="3715"/>
                </a:lnTo>
                <a:lnTo>
                  <a:pt x="4967" y="4018"/>
                </a:lnTo>
                <a:lnTo>
                  <a:pt x="4940" y="4131"/>
                </a:lnTo>
                <a:lnTo>
                  <a:pt x="4826" y="4662"/>
                </a:lnTo>
                <a:lnTo>
                  <a:pt x="4814" y="4763"/>
                </a:lnTo>
                <a:lnTo>
                  <a:pt x="4826" y="4852"/>
                </a:lnTo>
                <a:lnTo>
                  <a:pt x="4852" y="4927"/>
                </a:lnTo>
                <a:lnTo>
                  <a:pt x="4889" y="4990"/>
                </a:lnTo>
                <a:lnTo>
                  <a:pt x="4940" y="5054"/>
                </a:lnTo>
                <a:lnTo>
                  <a:pt x="5003" y="5092"/>
                </a:lnTo>
                <a:lnTo>
                  <a:pt x="5066" y="5129"/>
                </a:lnTo>
                <a:lnTo>
                  <a:pt x="5142" y="5155"/>
                </a:lnTo>
                <a:lnTo>
                  <a:pt x="5218" y="5167"/>
                </a:lnTo>
                <a:lnTo>
                  <a:pt x="5294" y="5167"/>
                </a:lnTo>
                <a:lnTo>
                  <a:pt x="5370" y="5155"/>
                </a:lnTo>
                <a:lnTo>
                  <a:pt x="5433" y="5117"/>
                </a:lnTo>
                <a:lnTo>
                  <a:pt x="5509" y="5079"/>
                </a:lnTo>
                <a:lnTo>
                  <a:pt x="5559" y="5016"/>
                </a:lnTo>
                <a:lnTo>
                  <a:pt x="5610" y="4940"/>
                </a:lnTo>
                <a:lnTo>
                  <a:pt x="5635" y="4852"/>
                </a:lnTo>
                <a:lnTo>
                  <a:pt x="5761" y="4334"/>
                </a:lnTo>
                <a:lnTo>
                  <a:pt x="5790" y="4175"/>
                </a:lnTo>
                <a:lnTo>
                  <a:pt x="5790" y="4175"/>
                </a:lnTo>
                <a:lnTo>
                  <a:pt x="5862" y="3929"/>
                </a:lnTo>
                <a:lnTo>
                  <a:pt x="5963" y="3626"/>
                </a:lnTo>
                <a:lnTo>
                  <a:pt x="6064" y="3323"/>
                </a:lnTo>
                <a:lnTo>
                  <a:pt x="6191" y="3032"/>
                </a:lnTo>
                <a:lnTo>
                  <a:pt x="6317" y="2742"/>
                </a:lnTo>
                <a:lnTo>
                  <a:pt x="6456" y="2451"/>
                </a:lnTo>
                <a:lnTo>
                  <a:pt x="6519" y="2338"/>
                </a:lnTo>
                <a:lnTo>
                  <a:pt x="6582" y="2211"/>
                </a:lnTo>
                <a:lnTo>
                  <a:pt x="6658" y="2098"/>
                </a:lnTo>
                <a:lnTo>
                  <a:pt x="6734" y="1984"/>
                </a:lnTo>
                <a:lnTo>
                  <a:pt x="6822" y="1870"/>
                </a:lnTo>
                <a:lnTo>
                  <a:pt x="6911" y="1782"/>
                </a:lnTo>
                <a:lnTo>
                  <a:pt x="7012" y="1719"/>
                </a:lnTo>
                <a:lnTo>
                  <a:pt x="7100" y="1668"/>
                </a:lnTo>
                <a:lnTo>
                  <a:pt x="7189" y="1655"/>
                </a:lnTo>
                <a:lnTo>
                  <a:pt x="7227" y="1655"/>
                </a:lnTo>
                <a:lnTo>
                  <a:pt x="7277" y="1668"/>
                </a:lnTo>
                <a:lnTo>
                  <a:pt x="7315" y="1693"/>
                </a:lnTo>
                <a:lnTo>
                  <a:pt x="7353" y="1719"/>
                </a:lnTo>
                <a:lnTo>
                  <a:pt x="7391" y="1757"/>
                </a:lnTo>
                <a:lnTo>
                  <a:pt x="7416" y="1807"/>
                </a:lnTo>
                <a:lnTo>
                  <a:pt x="7479" y="1946"/>
                </a:lnTo>
                <a:lnTo>
                  <a:pt x="7530" y="2136"/>
                </a:lnTo>
                <a:lnTo>
                  <a:pt x="7555" y="2363"/>
                </a:lnTo>
                <a:lnTo>
                  <a:pt x="7568" y="2666"/>
                </a:lnTo>
                <a:lnTo>
                  <a:pt x="7543" y="2818"/>
                </a:lnTo>
                <a:lnTo>
                  <a:pt x="7492" y="2969"/>
                </a:lnTo>
                <a:lnTo>
                  <a:pt x="7441" y="3121"/>
                </a:lnTo>
                <a:lnTo>
                  <a:pt x="7378" y="3272"/>
                </a:lnTo>
                <a:lnTo>
                  <a:pt x="7227" y="3563"/>
                </a:lnTo>
                <a:lnTo>
                  <a:pt x="7062" y="3841"/>
                </a:lnTo>
                <a:lnTo>
                  <a:pt x="6886" y="4157"/>
                </a:lnTo>
                <a:lnTo>
                  <a:pt x="6671" y="4460"/>
                </a:lnTo>
                <a:lnTo>
                  <a:pt x="6456" y="4750"/>
                </a:lnTo>
                <a:lnTo>
                  <a:pt x="6229" y="5041"/>
                </a:lnTo>
                <a:lnTo>
                  <a:pt x="6178" y="5117"/>
                </a:lnTo>
                <a:lnTo>
                  <a:pt x="6140" y="5205"/>
                </a:lnTo>
                <a:lnTo>
                  <a:pt x="6128" y="5281"/>
                </a:lnTo>
                <a:lnTo>
                  <a:pt x="6128" y="5357"/>
                </a:lnTo>
                <a:lnTo>
                  <a:pt x="6153" y="5433"/>
                </a:lnTo>
                <a:lnTo>
                  <a:pt x="6178" y="5496"/>
                </a:lnTo>
                <a:lnTo>
                  <a:pt x="6216" y="5572"/>
                </a:lnTo>
                <a:lnTo>
                  <a:pt x="6267" y="5622"/>
                </a:lnTo>
                <a:lnTo>
                  <a:pt x="6317" y="5673"/>
                </a:lnTo>
                <a:lnTo>
                  <a:pt x="6393" y="5698"/>
                </a:lnTo>
                <a:lnTo>
                  <a:pt x="6456" y="5723"/>
                </a:lnTo>
                <a:lnTo>
                  <a:pt x="6532" y="5736"/>
                </a:lnTo>
                <a:lnTo>
                  <a:pt x="6608" y="5736"/>
                </a:lnTo>
                <a:lnTo>
                  <a:pt x="6683" y="5711"/>
                </a:lnTo>
                <a:lnTo>
                  <a:pt x="6759" y="5673"/>
                </a:lnTo>
                <a:lnTo>
                  <a:pt x="6835" y="5609"/>
                </a:lnTo>
                <a:lnTo>
                  <a:pt x="7265" y="5180"/>
                </a:lnTo>
                <a:lnTo>
                  <a:pt x="7694" y="4776"/>
                </a:lnTo>
                <a:lnTo>
                  <a:pt x="7922" y="4586"/>
                </a:lnTo>
                <a:lnTo>
                  <a:pt x="8149" y="4397"/>
                </a:lnTo>
                <a:lnTo>
                  <a:pt x="8402" y="4207"/>
                </a:lnTo>
                <a:lnTo>
                  <a:pt x="8654" y="4030"/>
                </a:lnTo>
                <a:lnTo>
                  <a:pt x="8831" y="3967"/>
                </a:lnTo>
                <a:lnTo>
                  <a:pt x="8995" y="3904"/>
                </a:lnTo>
                <a:lnTo>
                  <a:pt x="9147" y="3866"/>
                </a:lnTo>
                <a:lnTo>
                  <a:pt x="9286" y="3828"/>
                </a:lnTo>
                <a:lnTo>
                  <a:pt x="9412" y="3803"/>
                </a:lnTo>
                <a:lnTo>
                  <a:pt x="9539" y="3790"/>
                </a:lnTo>
                <a:lnTo>
                  <a:pt x="9640" y="3790"/>
                </a:lnTo>
                <a:lnTo>
                  <a:pt x="9728" y="3803"/>
                </a:lnTo>
                <a:lnTo>
                  <a:pt x="9817" y="3828"/>
                </a:lnTo>
                <a:lnTo>
                  <a:pt x="9892" y="3854"/>
                </a:lnTo>
                <a:lnTo>
                  <a:pt x="9956" y="3879"/>
                </a:lnTo>
                <a:lnTo>
                  <a:pt x="10006" y="3917"/>
                </a:lnTo>
                <a:lnTo>
                  <a:pt x="10044" y="3967"/>
                </a:lnTo>
                <a:lnTo>
                  <a:pt x="10082" y="4018"/>
                </a:lnTo>
                <a:lnTo>
                  <a:pt x="10107" y="4081"/>
                </a:lnTo>
                <a:lnTo>
                  <a:pt x="10132" y="4131"/>
                </a:lnTo>
                <a:lnTo>
                  <a:pt x="10132" y="4207"/>
                </a:lnTo>
                <a:lnTo>
                  <a:pt x="10132" y="4270"/>
                </a:lnTo>
                <a:lnTo>
                  <a:pt x="10120" y="4409"/>
                </a:lnTo>
                <a:lnTo>
                  <a:pt x="10069" y="4561"/>
                </a:lnTo>
                <a:lnTo>
                  <a:pt x="9993" y="4700"/>
                </a:lnTo>
                <a:lnTo>
                  <a:pt x="9905" y="4839"/>
                </a:lnTo>
                <a:lnTo>
                  <a:pt x="9791" y="4965"/>
                </a:lnTo>
                <a:lnTo>
                  <a:pt x="9665" y="5066"/>
                </a:lnTo>
                <a:lnTo>
                  <a:pt x="9513" y="5155"/>
                </a:lnTo>
                <a:lnTo>
                  <a:pt x="9324" y="5268"/>
                </a:lnTo>
                <a:lnTo>
                  <a:pt x="9122" y="5369"/>
                </a:lnTo>
                <a:lnTo>
                  <a:pt x="8920" y="5458"/>
                </a:lnTo>
                <a:lnTo>
                  <a:pt x="8705" y="5546"/>
                </a:lnTo>
                <a:lnTo>
                  <a:pt x="8452" y="5647"/>
                </a:lnTo>
                <a:lnTo>
                  <a:pt x="8187" y="5736"/>
                </a:lnTo>
                <a:lnTo>
                  <a:pt x="7922" y="5824"/>
                </a:lnTo>
                <a:lnTo>
                  <a:pt x="7656" y="5900"/>
                </a:lnTo>
                <a:lnTo>
                  <a:pt x="7126" y="6039"/>
                </a:lnTo>
                <a:lnTo>
                  <a:pt x="6595" y="6153"/>
                </a:lnTo>
                <a:lnTo>
                  <a:pt x="6519" y="6178"/>
                </a:lnTo>
                <a:lnTo>
                  <a:pt x="6431" y="6191"/>
                </a:lnTo>
                <a:lnTo>
                  <a:pt x="6355" y="6228"/>
                </a:lnTo>
                <a:lnTo>
                  <a:pt x="6330" y="6254"/>
                </a:lnTo>
                <a:lnTo>
                  <a:pt x="6325" y="6258"/>
                </a:lnTo>
                <a:lnTo>
                  <a:pt x="6325" y="6258"/>
                </a:lnTo>
                <a:lnTo>
                  <a:pt x="6330" y="6241"/>
                </a:lnTo>
                <a:lnTo>
                  <a:pt x="6342" y="6191"/>
                </a:lnTo>
                <a:lnTo>
                  <a:pt x="6355" y="6140"/>
                </a:lnTo>
                <a:lnTo>
                  <a:pt x="6342" y="6077"/>
                </a:lnTo>
                <a:lnTo>
                  <a:pt x="6330" y="6026"/>
                </a:lnTo>
                <a:lnTo>
                  <a:pt x="6304" y="5976"/>
                </a:lnTo>
                <a:lnTo>
                  <a:pt x="6267" y="5925"/>
                </a:lnTo>
                <a:lnTo>
                  <a:pt x="6216" y="5887"/>
                </a:lnTo>
                <a:lnTo>
                  <a:pt x="5850" y="5660"/>
                </a:lnTo>
                <a:lnTo>
                  <a:pt x="5660" y="5559"/>
                </a:lnTo>
                <a:lnTo>
                  <a:pt x="5483" y="5458"/>
                </a:lnTo>
                <a:lnTo>
                  <a:pt x="5294" y="5369"/>
                </a:lnTo>
                <a:lnTo>
                  <a:pt x="5117" y="5294"/>
                </a:lnTo>
                <a:lnTo>
                  <a:pt x="4927" y="5231"/>
                </a:lnTo>
                <a:lnTo>
                  <a:pt x="4738" y="5167"/>
                </a:lnTo>
                <a:lnTo>
                  <a:pt x="4548" y="5129"/>
                </a:lnTo>
                <a:lnTo>
                  <a:pt x="4359" y="5092"/>
                </a:lnTo>
                <a:lnTo>
                  <a:pt x="4157" y="5066"/>
                </a:lnTo>
                <a:lnTo>
                  <a:pt x="3967" y="5066"/>
                </a:lnTo>
                <a:lnTo>
                  <a:pt x="3765" y="5079"/>
                </a:lnTo>
                <a:lnTo>
                  <a:pt x="3674" y="5084"/>
                </a:lnTo>
                <a:lnTo>
                  <a:pt x="3674" y="5084"/>
                </a:lnTo>
                <a:lnTo>
                  <a:pt x="3702" y="5028"/>
                </a:lnTo>
                <a:lnTo>
                  <a:pt x="3715" y="4953"/>
                </a:lnTo>
                <a:lnTo>
                  <a:pt x="3727" y="4852"/>
                </a:lnTo>
                <a:lnTo>
                  <a:pt x="3689" y="4391"/>
                </a:lnTo>
                <a:lnTo>
                  <a:pt x="3677" y="3942"/>
                </a:lnTo>
                <a:lnTo>
                  <a:pt x="3664" y="3475"/>
                </a:lnTo>
                <a:lnTo>
                  <a:pt x="3689" y="3007"/>
                </a:lnTo>
                <a:lnTo>
                  <a:pt x="3727" y="2540"/>
                </a:lnTo>
                <a:lnTo>
                  <a:pt x="3765" y="2312"/>
                </a:lnTo>
                <a:lnTo>
                  <a:pt x="3803" y="2085"/>
                </a:lnTo>
                <a:lnTo>
                  <a:pt x="3854" y="1870"/>
                </a:lnTo>
                <a:lnTo>
                  <a:pt x="3917" y="1643"/>
                </a:lnTo>
                <a:lnTo>
                  <a:pt x="3980" y="1428"/>
                </a:lnTo>
                <a:lnTo>
                  <a:pt x="4068" y="1213"/>
                </a:lnTo>
                <a:lnTo>
                  <a:pt x="4119" y="1100"/>
                </a:lnTo>
                <a:lnTo>
                  <a:pt x="4182" y="986"/>
                </a:lnTo>
                <a:lnTo>
                  <a:pt x="4233" y="910"/>
                </a:lnTo>
                <a:lnTo>
                  <a:pt x="4283" y="847"/>
                </a:lnTo>
                <a:lnTo>
                  <a:pt x="4346" y="796"/>
                </a:lnTo>
                <a:lnTo>
                  <a:pt x="4397" y="771"/>
                </a:lnTo>
                <a:lnTo>
                  <a:pt x="4447" y="759"/>
                </a:lnTo>
                <a:close/>
                <a:moveTo>
                  <a:pt x="4182" y="5711"/>
                </a:moveTo>
                <a:lnTo>
                  <a:pt x="4346" y="5736"/>
                </a:lnTo>
                <a:lnTo>
                  <a:pt x="4523" y="5761"/>
                </a:lnTo>
                <a:lnTo>
                  <a:pt x="4687" y="5812"/>
                </a:lnTo>
                <a:lnTo>
                  <a:pt x="4852" y="5862"/>
                </a:lnTo>
                <a:lnTo>
                  <a:pt x="5016" y="5925"/>
                </a:lnTo>
                <a:lnTo>
                  <a:pt x="5332" y="6077"/>
                </a:lnTo>
                <a:lnTo>
                  <a:pt x="5647" y="6228"/>
                </a:lnTo>
                <a:lnTo>
                  <a:pt x="5938" y="6405"/>
                </a:lnTo>
                <a:lnTo>
                  <a:pt x="5989" y="6431"/>
                </a:lnTo>
                <a:lnTo>
                  <a:pt x="6052" y="6443"/>
                </a:lnTo>
                <a:lnTo>
                  <a:pt x="6102" y="6443"/>
                </a:lnTo>
                <a:lnTo>
                  <a:pt x="6165" y="6431"/>
                </a:lnTo>
                <a:lnTo>
                  <a:pt x="6186" y="6424"/>
                </a:lnTo>
                <a:lnTo>
                  <a:pt x="6186" y="6424"/>
                </a:lnTo>
                <a:lnTo>
                  <a:pt x="6077" y="6557"/>
                </a:lnTo>
                <a:lnTo>
                  <a:pt x="5963" y="6671"/>
                </a:lnTo>
                <a:lnTo>
                  <a:pt x="5837" y="6772"/>
                </a:lnTo>
                <a:lnTo>
                  <a:pt x="5711" y="6873"/>
                </a:lnTo>
                <a:lnTo>
                  <a:pt x="5572" y="6949"/>
                </a:lnTo>
                <a:lnTo>
                  <a:pt x="5433" y="7024"/>
                </a:lnTo>
                <a:lnTo>
                  <a:pt x="5294" y="7088"/>
                </a:lnTo>
                <a:lnTo>
                  <a:pt x="5155" y="7125"/>
                </a:lnTo>
                <a:lnTo>
                  <a:pt x="5003" y="7163"/>
                </a:lnTo>
                <a:lnTo>
                  <a:pt x="4852" y="7189"/>
                </a:lnTo>
                <a:lnTo>
                  <a:pt x="4687" y="7201"/>
                </a:lnTo>
                <a:lnTo>
                  <a:pt x="4536" y="7214"/>
                </a:lnTo>
                <a:lnTo>
                  <a:pt x="4371" y="7201"/>
                </a:lnTo>
                <a:lnTo>
                  <a:pt x="4195" y="7189"/>
                </a:lnTo>
                <a:lnTo>
                  <a:pt x="4018" y="7151"/>
                </a:lnTo>
                <a:lnTo>
                  <a:pt x="3765" y="7100"/>
                </a:lnTo>
                <a:lnTo>
                  <a:pt x="3550" y="7024"/>
                </a:lnTo>
                <a:lnTo>
                  <a:pt x="3361" y="6949"/>
                </a:lnTo>
                <a:lnTo>
                  <a:pt x="3209" y="6873"/>
                </a:lnTo>
                <a:lnTo>
                  <a:pt x="3083" y="6784"/>
                </a:lnTo>
                <a:lnTo>
                  <a:pt x="2994" y="6683"/>
                </a:lnTo>
                <a:lnTo>
                  <a:pt x="2931" y="6595"/>
                </a:lnTo>
                <a:lnTo>
                  <a:pt x="2893" y="6494"/>
                </a:lnTo>
                <a:lnTo>
                  <a:pt x="2881" y="6393"/>
                </a:lnTo>
                <a:lnTo>
                  <a:pt x="2881" y="6304"/>
                </a:lnTo>
                <a:lnTo>
                  <a:pt x="2919" y="6216"/>
                </a:lnTo>
                <a:lnTo>
                  <a:pt x="2969" y="6127"/>
                </a:lnTo>
                <a:lnTo>
                  <a:pt x="3032" y="6039"/>
                </a:lnTo>
                <a:lnTo>
                  <a:pt x="3121" y="5963"/>
                </a:lnTo>
                <a:lnTo>
                  <a:pt x="3222" y="5900"/>
                </a:lnTo>
                <a:lnTo>
                  <a:pt x="3336" y="5837"/>
                </a:lnTo>
                <a:lnTo>
                  <a:pt x="3500" y="5786"/>
                </a:lnTo>
                <a:lnTo>
                  <a:pt x="3677" y="5736"/>
                </a:lnTo>
                <a:lnTo>
                  <a:pt x="3841" y="5711"/>
                </a:lnTo>
                <a:close/>
                <a:moveTo>
                  <a:pt x="4599" y="1"/>
                </a:moveTo>
                <a:lnTo>
                  <a:pt x="4409" y="13"/>
                </a:lnTo>
                <a:lnTo>
                  <a:pt x="4245" y="38"/>
                </a:lnTo>
                <a:lnTo>
                  <a:pt x="4081" y="89"/>
                </a:lnTo>
                <a:lnTo>
                  <a:pt x="3929" y="165"/>
                </a:lnTo>
                <a:lnTo>
                  <a:pt x="3790" y="241"/>
                </a:lnTo>
                <a:lnTo>
                  <a:pt x="3677" y="342"/>
                </a:lnTo>
                <a:lnTo>
                  <a:pt x="3550" y="455"/>
                </a:lnTo>
                <a:lnTo>
                  <a:pt x="3449" y="582"/>
                </a:lnTo>
                <a:lnTo>
                  <a:pt x="3361" y="721"/>
                </a:lnTo>
                <a:lnTo>
                  <a:pt x="3272" y="872"/>
                </a:lnTo>
                <a:lnTo>
                  <a:pt x="3197" y="1024"/>
                </a:lnTo>
                <a:lnTo>
                  <a:pt x="3133" y="1201"/>
                </a:lnTo>
                <a:lnTo>
                  <a:pt x="3070" y="1378"/>
                </a:lnTo>
                <a:lnTo>
                  <a:pt x="3020" y="1554"/>
                </a:lnTo>
                <a:lnTo>
                  <a:pt x="2969" y="1744"/>
                </a:lnTo>
                <a:lnTo>
                  <a:pt x="2965" y="1766"/>
                </a:lnTo>
                <a:lnTo>
                  <a:pt x="2965" y="1766"/>
                </a:lnTo>
                <a:lnTo>
                  <a:pt x="2944" y="1731"/>
                </a:lnTo>
                <a:lnTo>
                  <a:pt x="2855" y="1592"/>
                </a:lnTo>
                <a:lnTo>
                  <a:pt x="2754" y="1479"/>
                </a:lnTo>
                <a:lnTo>
                  <a:pt x="2653" y="1365"/>
                </a:lnTo>
                <a:lnTo>
                  <a:pt x="2552" y="1251"/>
                </a:lnTo>
                <a:lnTo>
                  <a:pt x="2439" y="1163"/>
                </a:lnTo>
                <a:lnTo>
                  <a:pt x="2312" y="1074"/>
                </a:lnTo>
                <a:lnTo>
                  <a:pt x="2186" y="999"/>
                </a:lnTo>
                <a:lnTo>
                  <a:pt x="2047" y="923"/>
                </a:lnTo>
                <a:lnTo>
                  <a:pt x="1895" y="872"/>
                </a:lnTo>
                <a:lnTo>
                  <a:pt x="1744" y="822"/>
                </a:lnTo>
                <a:lnTo>
                  <a:pt x="1579" y="796"/>
                </a:lnTo>
                <a:lnTo>
                  <a:pt x="1415" y="771"/>
                </a:lnTo>
                <a:lnTo>
                  <a:pt x="1276" y="771"/>
                </a:lnTo>
                <a:lnTo>
                  <a:pt x="1137" y="784"/>
                </a:lnTo>
                <a:lnTo>
                  <a:pt x="998" y="822"/>
                </a:lnTo>
                <a:lnTo>
                  <a:pt x="872" y="860"/>
                </a:lnTo>
                <a:lnTo>
                  <a:pt x="746" y="923"/>
                </a:lnTo>
                <a:lnTo>
                  <a:pt x="632" y="986"/>
                </a:lnTo>
                <a:lnTo>
                  <a:pt x="518" y="1074"/>
                </a:lnTo>
                <a:lnTo>
                  <a:pt x="417" y="1163"/>
                </a:lnTo>
                <a:lnTo>
                  <a:pt x="316" y="1264"/>
                </a:lnTo>
                <a:lnTo>
                  <a:pt x="240" y="1378"/>
                </a:lnTo>
                <a:lnTo>
                  <a:pt x="164" y="1491"/>
                </a:lnTo>
                <a:lnTo>
                  <a:pt x="101" y="1618"/>
                </a:lnTo>
                <a:lnTo>
                  <a:pt x="51" y="1744"/>
                </a:lnTo>
                <a:lnTo>
                  <a:pt x="13" y="1870"/>
                </a:lnTo>
                <a:lnTo>
                  <a:pt x="0" y="2009"/>
                </a:lnTo>
                <a:lnTo>
                  <a:pt x="0" y="2148"/>
                </a:lnTo>
                <a:lnTo>
                  <a:pt x="13" y="2426"/>
                </a:lnTo>
                <a:lnTo>
                  <a:pt x="63" y="2691"/>
                </a:lnTo>
                <a:lnTo>
                  <a:pt x="114" y="2969"/>
                </a:lnTo>
                <a:lnTo>
                  <a:pt x="190" y="3235"/>
                </a:lnTo>
                <a:lnTo>
                  <a:pt x="291" y="3487"/>
                </a:lnTo>
                <a:lnTo>
                  <a:pt x="405" y="3740"/>
                </a:lnTo>
                <a:lnTo>
                  <a:pt x="531" y="3980"/>
                </a:lnTo>
                <a:lnTo>
                  <a:pt x="657" y="4220"/>
                </a:lnTo>
                <a:lnTo>
                  <a:pt x="809" y="4460"/>
                </a:lnTo>
                <a:lnTo>
                  <a:pt x="973" y="4687"/>
                </a:lnTo>
                <a:lnTo>
                  <a:pt x="1137" y="4915"/>
                </a:lnTo>
                <a:lnTo>
                  <a:pt x="1314" y="5129"/>
                </a:lnTo>
                <a:lnTo>
                  <a:pt x="1491" y="5332"/>
                </a:lnTo>
                <a:lnTo>
                  <a:pt x="1681" y="5546"/>
                </a:lnTo>
                <a:lnTo>
                  <a:pt x="2072" y="5938"/>
                </a:lnTo>
                <a:lnTo>
                  <a:pt x="2123" y="5976"/>
                </a:lnTo>
                <a:lnTo>
                  <a:pt x="2186" y="6014"/>
                </a:lnTo>
                <a:lnTo>
                  <a:pt x="2254" y="6025"/>
                </a:lnTo>
                <a:lnTo>
                  <a:pt x="2254" y="6025"/>
                </a:lnTo>
                <a:lnTo>
                  <a:pt x="2287" y="6191"/>
                </a:lnTo>
                <a:lnTo>
                  <a:pt x="2350" y="6380"/>
                </a:lnTo>
                <a:lnTo>
                  <a:pt x="2413" y="6557"/>
                </a:lnTo>
                <a:lnTo>
                  <a:pt x="2502" y="6721"/>
                </a:lnTo>
                <a:lnTo>
                  <a:pt x="2590" y="6873"/>
                </a:lnTo>
                <a:lnTo>
                  <a:pt x="2679" y="7012"/>
                </a:lnTo>
                <a:lnTo>
                  <a:pt x="2792" y="7138"/>
                </a:lnTo>
                <a:lnTo>
                  <a:pt x="2906" y="7264"/>
                </a:lnTo>
                <a:lnTo>
                  <a:pt x="3020" y="7378"/>
                </a:lnTo>
                <a:lnTo>
                  <a:pt x="3146" y="7479"/>
                </a:lnTo>
                <a:lnTo>
                  <a:pt x="3285" y="7568"/>
                </a:lnTo>
                <a:lnTo>
                  <a:pt x="3424" y="7643"/>
                </a:lnTo>
                <a:lnTo>
                  <a:pt x="3576" y="7719"/>
                </a:lnTo>
                <a:lnTo>
                  <a:pt x="3727" y="7770"/>
                </a:lnTo>
                <a:lnTo>
                  <a:pt x="3879" y="7820"/>
                </a:lnTo>
                <a:lnTo>
                  <a:pt x="4030" y="7858"/>
                </a:lnTo>
                <a:lnTo>
                  <a:pt x="4195" y="7883"/>
                </a:lnTo>
                <a:lnTo>
                  <a:pt x="4359" y="7909"/>
                </a:lnTo>
                <a:lnTo>
                  <a:pt x="4687" y="7909"/>
                </a:lnTo>
                <a:lnTo>
                  <a:pt x="4864" y="7896"/>
                </a:lnTo>
                <a:lnTo>
                  <a:pt x="5028" y="7871"/>
                </a:lnTo>
                <a:lnTo>
                  <a:pt x="5193" y="7845"/>
                </a:lnTo>
                <a:lnTo>
                  <a:pt x="5370" y="7795"/>
                </a:lnTo>
                <a:lnTo>
                  <a:pt x="5534" y="7744"/>
                </a:lnTo>
                <a:lnTo>
                  <a:pt x="5698" y="7681"/>
                </a:lnTo>
                <a:lnTo>
                  <a:pt x="5850" y="7605"/>
                </a:lnTo>
                <a:lnTo>
                  <a:pt x="6014" y="7530"/>
                </a:lnTo>
                <a:lnTo>
                  <a:pt x="6165" y="7441"/>
                </a:lnTo>
                <a:lnTo>
                  <a:pt x="6317" y="7328"/>
                </a:lnTo>
                <a:lnTo>
                  <a:pt x="6469" y="7226"/>
                </a:lnTo>
                <a:lnTo>
                  <a:pt x="6608" y="7100"/>
                </a:lnTo>
                <a:lnTo>
                  <a:pt x="6709" y="7024"/>
                </a:lnTo>
                <a:lnTo>
                  <a:pt x="6810" y="6949"/>
                </a:lnTo>
                <a:lnTo>
                  <a:pt x="6923" y="6873"/>
                </a:lnTo>
                <a:lnTo>
                  <a:pt x="7050" y="6810"/>
                </a:lnTo>
                <a:lnTo>
                  <a:pt x="7315" y="6709"/>
                </a:lnTo>
                <a:lnTo>
                  <a:pt x="7618" y="6607"/>
                </a:lnTo>
                <a:lnTo>
                  <a:pt x="7934" y="6519"/>
                </a:lnTo>
                <a:lnTo>
                  <a:pt x="8250" y="6443"/>
                </a:lnTo>
                <a:lnTo>
                  <a:pt x="8920" y="6279"/>
                </a:lnTo>
                <a:lnTo>
                  <a:pt x="9248" y="6178"/>
                </a:lnTo>
                <a:lnTo>
                  <a:pt x="9564" y="6064"/>
                </a:lnTo>
                <a:lnTo>
                  <a:pt x="9854" y="5938"/>
                </a:lnTo>
                <a:lnTo>
                  <a:pt x="9993" y="5862"/>
                </a:lnTo>
                <a:lnTo>
                  <a:pt x="10120" y="5786"/>
                </a:lnTo>
                <a:lnTo>
                  <a:pt x="10246" y="5698"/>
                </a:lnTo>
                <a:lnTo>
                  <a:pt x="10372" y="5609"/>
                </a:lnTo>
                <a:lnTo>
                  <a:pt x="10474" y="5508"/>
                </a:lnTo>
                <a:lnTo>
                  <a:pt x="10575" y="5395"/>
                </a:lnTo>
                <a:lnTo>
                  <a:pt x="10663" y="5268"/>
                </a:lnTo>
                <a:lnTo>
                  <a:pt x="10739" y="5142"/>
                </a:lnTo>
                <a:lnTo>
                  <a:pt x="10802" y="4990"/>
                </a:lnTo>
                <a:lnTo>
                  <a:pt x="10853" y="4839"/>
                </a:lnTo>
                <a:lnTo>
                  <a:pt x="10878" y="4713"/>
                </a:lnTo>
                <a:lnTo>
                  <a:pt x="10890" y="4574"/>
                </a:lnTo>
                <a:lnTo>
                  <a:pt x="10890" y="4435"/>
                </a:lnTo>
                <a:lnTo>
                  <a:pt x="10878" y="4296"/>
                </a:lnTo>
                <a:lnTo>
                  <a:pt x="10853" y="4157"/>
                </a:lnTo>
                <a:lnTo>
                  <a:pt x="10815" y="4018"/>
                </a:lnTo>
                <a:lnTo>
                  <a:pt x="10764" y="3879"/>
                </a:lnTo>
                <a:lnTo>
                  <a:pt x="10701" y="3740"/>
                </a:lnTo>
                <a:lnTo>
                  <a:pt x="10625" y="3614"/>
                </a:lnTo>
                <a:lnTo>
                  <a:pt x="10549" y="3487"/>
                </a:lnTo>
                <a:lnTo>
                  <a:pt x="10448" y="3374"/>
                </a:lnTo>
                <a:lnTo>
                  <a:pt x="10347" y="3285"/>
                </a:lnTo>
                <a:lnTo>
                  <a:pt x="10233" y="3197"/>
                </a:lnTo>
                <a:lnTo>
                  <a:pt x="10107" y="3133"/>
                </a:lnTo>
                <a:lnTo>
                  <a:pt x="9981" y="3083"/>
                </a:lnTo>
                <a:lnTo>
                  <a:pt x="9842" y="3045"/>
                </a:lnTo>
                <a:lnTo>
                  <a:pt x="9703" y="3032"/>
                </a:lnTo>
                <a:lnTo>
                  <a:pt x="9299" y="3032"/>
                </a:lnTo>
                <a:lnTo>
                  <a:pt x="9033" y="3070"/>
                </a:lnTo>
                <a:lnTo>
                  <a:pt x="8781" y="3133"/>
                </a:lnTo>
                <a:lnTo>
                  <a:pt x="8541" y="3222"/>
                </a:lnTo>
                <a:lnTo>
                  <a:pt x="8301" y="3323"/>
                </a:lnTo>
                <a:lnTo>
                  <a:pt x="8220" y="3365"/>
                </a:lnTo>
                <a:lnTo>
                  <a:pt x="8220" y="3365"/>
                </a:lnTo>
                <a:lnTo>
                  <a:pt x="8250" y="3298"/>
                </a:lnTo>
                <a:lnTo>
                  <a:pt x="8313" y="3121"/>
                </a:lnTo>
                <a:lnTo>
                  <a:pt x="8364" y="2957"/>
                </a:lnTo>
                <a:lnTo>
                  <a:pt x="8414" y="2780"/>
                </a:lnTo>
                <a:lnTo>
                  <a:pt x="8440" y="2616"/>
                </a:lnTo>
                <a:lnTo>
                  <a:pt x="8465" y="2451"/>
                </a:lnTo>
                <a:lnTo>
                  <a:pt x="8477" y="2300"/>
                </a:lnTo>
                <a:lnTo>
                  <a:pt x="8465" y="2136"/>
                </a:lnTo>
                <a:lnTo>
                  <a:pt x="8452" y="1997"/>
                </a:lnTo>
                <a:lnTo>
                  <a:pt x="8414" y="1845"/>
                </a:lnTo>
                <a:lnTo>
                  <a:pt x="8364" y="1719"/>
                </a:lnTo>
                <a:lnTo>
                  <a:pt x="8288" y="1592"/>
                </a:lnTo>
                <a:lnTo>
                  <a:pt x="8199" y="1479"/>
                </a:lnTo>
                <a:lnTo>
                  <a:pt x="8086" y="1365"/>
                </a:lnTo>
                <a:lnTo>
                  <a:pt x="7959" y="1264"/>
                </a:lnTo>
                <a:lnTo>
                  <a:pt x="7808" y="1188"/>
                </a:lnTo>
                <a:lnTo>
                  <a:pt x="7631" y="1112"/>
                </a:lnTo>
                <a:lnTo>
                  <a:pt x="7467" y="1062"/>
                </a:lnTo>
                <a:lnTo>
                  <a:pt x="7302" y="1024"/>
                </a:lnTo>
                <a:lnTo>
                  <a:pt x="7138" y="1011"/>
                </a:lnTo>
                <a:lnTo>
                  <a:pt x="6999" y="1024"/>
                </a:lnTo>
                <a:lnTo>
                  <a:pt x="6848" y="1036"/>
                </a:lnTo>
                <a:lnTo>
                  <a:pt x="6709" y="1087"/>
                </a:lnTo>
                <a:lnTo>
                  <a:pt x="6582" y="1138"/>
                </a:lnTo>
                <a:lnTo>
                  <a:pt x="6456" y="1213"/>
                </a:lnTo>
                <a:lnTo>
                  <a:pt x="6330" y="1289"/>
                </a:lnTo>
                <a:lnTo>
                  <a:pt x="6216" y="1390"/>
                </a:lnTo>
                <a:lnTo>
                  <a:pt x="6102" y="1491"/>
                </a:lnTo>
                <a:lnTo>
                  <a:pt x="6001" y="1618"/>
                </a:lnTo>
                <a:lnTo>
                  <a:pt x="5978" y="1647"/>
                </a:lnTo>
                <a:lnTo>
                  <a:pt x="5978" y="1647"/>
                </a:lnTo>
                <a:lnTo>
                  <a:pt x="5976" y="1618"/>
                </a:lnTo>
                <a:lnTo>
                  <a:pt x="5951" y="1428"/>
                </a:lnTo>
                <a:lnTo>
                  <a:pt x="5913" y="1239"/>
                </a:lnTo>
                <a:lnTo>
                  <a:pt x="5875" y="1062"/>
                </a:lnTo>
                <a:lnTo>
                  <a:pt x="5812" y="898"/>
                </a:lnTo>
                <a:lnTo>
                  <a:pt x="5749" y="746"/>
                </a:lnTo>
                <a:lnTo>
                  <a:pt x="5673" y="607"/>
                </a:lnTo>
                <a:lnTo>
                  <a:pt x="5584" y="468"/>
                </a:lnTo>
                <a:lnTo>
                  <a:pt x="5483" y="354"/>
                </a:lnTo>
                <a:lnTo>
                  <a:pt x="5382" y="253"/>
                </a:lnTo>
                <a:lnTo>
                  <a:pt x="5256" y="165"/>
                </a:lnTo>
                <a:lnTo>
                  <a:pt x="5104" y="89"/>
                </a:lnTo>
                <a:lnTo>
                  <a:pt x="4953" y="38"/>
                </a:lnTo>
                <a:lnTo>
                  <a:pt x="4788" y="13"/>
                </a:lnTo>
                <a:lnTo>
                  <a:pt x="4599" y="1"/>
                </a:lnTo>
                <a:close/>
              </a:path>
            </a:pathLst>
          </a:custGeom>
          <a:solidFill>
            <a:srgbClr val="30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5DB05E7F-B2BC-D925-CC2B-A4C1E321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97" y="802573"/>
            <a:ext cx="4250005" cy="3538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88FE7-3A06-00F1-EA06-C25156211BD0}"/>
              </a:ext>
            </a:extLst>
          </p:cNvPr>
          <p:cNvSpPr txBox="1"/>
          <p:nvPr/>
        </p:nvSpPr>
        <p:spPr>
          <a:xfrm>
            <a:off x="170358" y="141481"/>
            <a:ext cx="3768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Is it effective?</a:t>
            </a:r>
          </a:p>
        </p:txBody>
      </p:sp>
    </p:spTree>
    <p:extLst>
      <p:ext uri="{BB962C8B-B14F-4D97-AF65-F5344CB8AC3E}">
        <p14:creationId xmlns:p14="http://schemas.microsoft.com/office/powerpoint/2010/main" val="179620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/>
          <p:nvPr/>
        </p:nvSpPr>
        <p:spPr>
          <a:xfrm rot="10800000">
            <a:off x="-10193962" y="-4404443"/>
            <a:ext cx="97828" cy="71043"/>
          </a:xfrm>
          <a:custGeom>
            <a:avLst/>
            <a:gdLst/>
            <a:ahLst/>
            <a:cxnLst/>
            <a:rect l="l" t="t" r="r" b="b"/>
            <a:pathLst>
              <a:path w="10891" h="7909" extrusionOk="0">
                <a:moveTo>
                  <a:pt x="1188" y="1567"/>
                </a:moveTo>
                <a:lnTo>
                  <a:pt x="1289" y="1580"/>
                </a:lnTo>
                <a:lnTo>
                  <a:pt x="1390" y="1592"/>
                </a:lnTo>
                <a:lnTo>
                  <a:pt x="1516" y="1618"/>
                </a:lnTo>
                <a:lnTo>
                  <a:pt x="1643" y="1668"/>
                </a:lnTo>
                <a:lnTo>
                  <a:pt x="1782" y="1719"/>
                </a:lnTo>
                <a:lnTo>
                  <a:pt x="1946" y="1794"/>
                </a:lnTo>
                <a:lnTo>
                  <a:pt x="2034" y="1908"/>
                </a:lnTo>
                <a:lnTo>
                  <a:pt x="2123" y="2009"/>
                </a:lnTo>
                <a:lnTo>
                  <a:pt x="2199" y="2136"/>
                </a:lnTo>
                <a:lnTo>
                  <a:pt x="2274" y="2249"/>
                </a:lnTo>
                <a:lnTo>
                  <a:pt x="2337" y="2376"/>
                </a:lnTo>
                <a:lnTo>
                  <a:pt x="2401" y="2502"/>
                </a:lnTo>
                <a:lnTo>
                  <a:pt x="2451" y="2628"/>
                </a:lnTo>
                <a:lnTo>
                  <a:pt x="2489" y="2767"/>
                </a:lnTo>
                <a:lnTo>
                  <a:pt x="2578" y="3020"/>
                </a:lnTo>
                <a:lnTo>
                  <a:pt x="2653" y="3285"/>
                </a:lnTo>
                <a:lnTo>
                  <a:pt x="2716" y="3550"/>
                </a:lnTo>
                <a:lnTo>
                  <a:pt x="2767" y="3816"/>
                </a:lnTo>
                <a:lnTo>
                  <a:pt x="2805" y="4081"/>
                </a:lnTo>
                <a:lnTo>
                  <a:pt x="2843" y="4359"/>
                </a:lnTo>
                <a:lnTo>
                  <a:pt x="2881" y="4889"/>
                </a:lnTo>
                <a:lnTo>
                  <a:pt x="2893" y="4990"/>
                </a:lnTo>
                <a:lnTo>
                  <a:pt x="2931" y="5066"/>
                </a:lnTo>
                <a:lnTo>
                  <a:pt x="2982" y="5129"/>
                </a:lnTo>
                <a:lnTo>
                  <a:pt x="3032" y="5193"/>
                </a:lnTo>
                <a:lnTo>
                  <a:pt x="3057" y="5208"/>
                </a:lnTo>
                <a:lnTo>
                  <a:pt x="3057" y="5208"/>
                </a:lnTo>
                <a:lnTo>
                  <a:pt x="2994" y="5231"/>
                </a:lnTo>
                <a:lnTo>
                  <a:pt x="2843" y="5294"/>
                </a:lnTo>
                <a:lnTo>
                  <a:pt x="2679" y="5369"/>
                </a:lnTo>
                <a:lnTo>
                  <a:pt x="2620" y="5404"/>
                </a:lnTo>
                <a:lnTo>
                  <a:pt x="2620" y="5404"/>
                </a:lnTo>
                <a:lnTo>
                  <a:pt x="2274" y="4978"/>
                </a:lnTo>
                <a:lnTo>
                  <a:pt x="1895" y="4498"/>
                </a:lnTo>
                <a:lnTo>
                  <a:pt x="1554" y="4005"/>
                </a:lnTo>
                <a:lnTo>
                  <a:pt x="1390" y="3752"/>
                </a:lnTo>
                <a:lnTo>
                  <a:pt x="1226" y="3500"/>
                </a:lnTo>
                <a:lnTo>
                  <a:pt x="1112" y="3348"/>
                </a:lnTo>
                <a:lnTo>
                  <a:pt x="1011" y="3171"/>
                </a:lnTo>
                <a:lnTo>
                  <a:pt x="923" y="2982"/>
                </a:lnTo>
                <a:lnTo>
                  <a:pt x="847" y="2792"/>
                </a:lnTo>
                <a:lnTo>
                  <a:pt x="784" y="2590"/>
                </a:lnTo>
                <a:lnTo>
                  <a:pt x="746" y="2401"/>
                </a:lnTo>
                <a:lnTo>
                  <a:pt x="720" y="2211"/>
                </a:lnTo>
                <a:lnTo>
                  <a:pt x="720" y="2047"/>
                </a:lnTo>
                <a:lnTo>
                  <a:pt x="733" y="1959"/>
                </a:lnTo>
                <a:lnTo>
                  <a:pt x="746" y="1895"/>
                </a:lnTo>
                <a:lnTo>
                  <a:pt x="771" y="1820"/>
                </a:lnTo>
                <a:lnTo>
                  <a:pt x="809" y="1757"/>
                </a:lnTo>
                <a:lnTo>
                  <a:pt x="847" y="1706"/>
                </a:lnTo>
                <a:lnTo>
                  <a:pt x="897" y="1655"/>
                </a:lnTo>
                <a:lnTo>
                  <a:pt x="960" y="1618"/>
                </a:lnTo>
                <a:lnTo>
                  <a:pt x="1024" y="1592"/>
                </a:lnTo>
                <a:lnTo>
                  <a:pt x="1099" y="1580"/>
                </a:lnTo>
                <a:lnTo>
                  <a:pt x="1188" y="1567"/>
                </a:lnTo>
                <a:close/>
                <a:moveTo>
                  <a:pt x="4498" y="759"/>
                </a:moveTo>
                <a:lnTo>
                  <a:pt x="4536" y="784"/>
                </a:lnTo>
                <a:lnTo>
                  <a:pt x="4586" y="809"/>
                </a:lnTo>
                <a:lnTo>
                  <a:pt x="4637" y="847"/>
                </a:lnTo>
                <a:lnTo>
                  <a:pt x="4675" y="898"/>
                </a:lnTo>
                <a:lnTo>
                  <a:pt x="4763" y="1011"/>
                </a:lnTo>
                <a:lnTo>
                  <a:pt x="4839" y="1163"/>
                </a:lnTo>
                <a:lnTo>
                  <a:pt x="4902" y="1327"/>
                </a:lnTo>
                <a:lnTo>
                  <a:pt x="4965" y="1504"/>
                </a:lnTo>
                <a:lnTo>
                  <a:pt x="5066" y="1832"/>
                </a:lnTo>
                <a:lnTo>
                  <a:pt x="5130" y="2085"/>
                </a:lnTo>
                <a:lnTo>
                  <a:pt x="5155" y="2199"/>
                </a:lnTo>
                <a:lnTo>
                  <a:pt x="5155" y="2502"/>
                </a:lnTo>
                <a:lnTo>
                  <a:pt x="5130" y="2792"/>
                </a:lnTo>
                <a:lnTo>
                  <a:pt x="5104" y="3096"/>
                </a:lnTo>
                <a:lnTo>
                  <a:pt x="5066" y="3399"/>
                </a:lnTo>
                <a:lnTo>
                  <a:pt x="5016" y="3715"/>
                </a:lnTo>
                <a:lnTo>
                  <a:pt x="4967" y="4018"/>
                </a:lnTo>
                <a:lnTo>
                  <a:pt x="4940" y="4131"/>
                </a:lnTo>
                <a:lnTo>
                  <a:pt x="4826" y="4662"/>
                </a:lnTo>
                <a:lnTo>
                  <a:pt x="4814" y="4763"/>
                </a:lnTo>
                <a:lnTo>
                  <a:pt x="4826" y="4852"/>
                </a:lnTo>
                <a:lnTo>
                  <a:pt x="4852" y="4927"/>
                </a:lnTo>
                <a:lnTo>
                  <a:pt x="4889" y="4990"/>
                </a:lnTo>
                <a:lnTo>
                  <a:pt x="4940" y="5054"/>
                </a:lnTo>
                <a:lnTo>
                  <a:pt x="5003" y="5092"/>
                </a:lnTo>
                <a:lnTo>
                  <a:pt x="5066" y="5129"/>
                </a:lnTo>
                <a:lnTo>
                  <a:pt x="5142" y="5155"/>
                </a:lnTo>
                <a:lnTo>
                  <a:pt x="5218" y="5167"/>
                </a:lnTo>
                <a:lnTo>
                  <a:pt x="5294" y="5167"/>
                </a:lnTo>
                <a:lnTo>
                  <a:pt x="5370" y="5155"/>
                </a:lnTo>
                <a:lnTo>
                  <a:pt x="5433" y="5117"/>
                </a:lnTo>
                <a:lnTo>
                  <a:pt x="5509" y="5079"/>
                </a:lnTo>
                <a:lnTo>
                  <a:pt x="5559" y="5016"/>
                </a:lnTo>
                <a:lnTo>
                  <a:pt x="5610" y="4940"/>
                </a:lnTo>
                <a:lnTo>
                  <a:pt x="5635" y="4852"/>
                </a:lnTo>
                <a:lnTo>
                  <a:pt x="5761" y="4334"/>
                </a:lnTo>
                <a:lnTo>
                  <a:pt x="5790" y="4175"/>
                </a:lnTo>
                <a:lnTo>
                  <a:pt x="5790" y="4175"/>
                </a:lnTo>
                <a:lnTo>
                  <a:pt x="5862" y="3929"/>
                </a:lnTo>
                <a:lnTo>
                  <a:pt x="5963" y="3626"/>
                </a:lnTo>
                <a:lnTo>
                  <a:pt x="6064" y="3323"/>
                </a:lnTo>
                <a:lnTo>
                  <a:pt x="6191" y="3032"/>
                </a:lnTo>
                <a:lnTo>
                  <a:pt x="6317" y="2742"/>
                </a:lnTo>
                <a:lnTo>
                  <a:pt x="6456" y="2451"/>
                </a:lnTo>
                <a:lnTo>
                  <a:pt x="6519" y="2338"/>
                </a:lnTo>
                <a:lnTo>
                  <a:pt x="6582" y="2211"/>
                </a:lnTo>
                <a:lnTo>
                  <a:pt x="6658" y="2098"/>
                </a:lnTo>
                <a:lnTo>
                  <a:pt x="6734" y="1984"/>
                </a:lnTo>
                <a:lnTo>
                  <a:pt x="6822" y="1870"/>
                </a:lnTo>
                <a:lnTo>
                  <a:pt x="6911" y="1782"/>
                </a:lnTo>
                <a:lnTo>
                  <a:pt x="7012" y="1719"/>
                </a:lnTo>
                <a:lnTo>
                  <a:pt x="7100" y="1668"/>
                </a:lnTo>
                <a:lnTo>
                  <a:pt x="7189" y="1655"/>
                </a:lnTo>
                <a:lnTo>
                  <a:pt x="7227" y="1655"/>
                </a:lnTo>
                <a:lnTo>
                  <a:pt x="7277" y="1668"/>
                </a:lnTo>
                <a:lnTo>
                  <a:pt x="7315" y="1693"/>
                </a:lnTo>
                <a:lnTo>
                  <a:pt x="7353" y="1719"/>
                </a:lnTo>
                <a:lnTo>
                  <a:pt x="7391" y="1757"/>
                </a:lnTo>
                <a:lnTo>
                  <a:pt x="7416" y="1807"/>
                </a:lnTo>
                <a:lnTo>
                  <a:pt x="7479" y="1946"/>
                </a:lnTo>
                <a:lnTo>
                  <a:pt x="7530" y="2136"/>
                </a:lnTo>
                <a:lnTo>
                  <a:pt x="7555" y="2363"/>
                </a:lnTo>
                <a:lnTo>
                  <a:pt x="7568" y="2666"/>
                </a:lnTo>
                <a:lnTo>
                  <a:pt x="7543" y="2818"/>
                </a:lnTo>
                <a:lnTo>
                  <a:pt x="7492" y="2969"/>
                </a:lnTo>
                <a:lnTo>
                  <a:pt x="7441" y="3121"/>
                </a:lnTo>
                <a:lnTo>
                  <a:pt x="7378" y="3272"/>
                </a:lnTo>
                <a:lnTo>
                  <a:pt x="7227" y="3563"/>
                </a:lnTo>
                <a:lnTo>
                  <a:pt x="7062" y="3841"/>
                </a:lnTo>
                <a:lnTo>
                  <a:pt x="6886" y="4157"/>
                </a:lnTo>
                <a:lnTo>
                  <a:pt x="6671" y="4460"/>
                </a:lnTo>
                <a:lnTo>
                  <a:pt x="6456" y="4750"/>
                </a:lnTo>
                <a:lnTo>
                  <a:pt x="6229" y="5041"/>
                </a:lnTo>
                <a:lnTo>
                  <a:pt x="6178" y="5117"/>
                </a:lnTo>
                <a:lnTo>
                  <a:pt x="6140" y="5205"/>
                </a:lnTo>
                <a:lnTo>
                  <a:pt x="6128" y="5281"/>
                </a:lnTo>
                <a:lnTo>
                  <a:pt x="6128" y="5357"/>
                </a:lnTo>
                <a:lnTo>
                  <a:pt x="6153" y="5433"/>
                </a:lnTo>
                <a:lnTo>
                  <a:pt x="6178" y="5496"/>
                </a:lnTo>
                <a:lnTo>
                  <a:pt x="6216" y="5572"/>
                </a:lnTo>
                <a:lnTo>
                  <a:pt x="6267" y="5622"/>
                </a:lnTo>
                <a:lnTo>
                  <a:pt x="6317" y="5673"/>
                </a:lnTo>
                <a:lnTo>
                  <a:pt x="6393" y="5698"/>
                </a:lnTo>
                <a:lnTo>
                  <a:pt x="6456" y="5723"/>
                </a:lnTo>
                <a:lnTo>
                  <a:pt x="6532" y="5736"/>
                </a:lnTo>
                <a:lnTo>
                  <a:pt x="6608" y="5736"/>
                </a:lnTo>
                <a:lnTo>
                  <a:pt x="6683" y="5711"/>
                </a:lnTo>
                <a:lnTo>
                  <a:pt x="6759" y="5673"/>
                </a:lnTo>
                <a:lnTo>
                  <a:pt x="6835" y="5609"/>
                </a:lnTo>
                <a:lnTo>
                  <a:pt x="7265" y="5180"/>
                </a:lnTo>
                <a:lnTo>
                  <a:pt x="7694" y="4776"/>
                </a:lnTo>
                <a:lnTo>
                  <a:pt x="7922" y="4586"/>
                </a:lnTo>
                <a:lnTo>
                  <a:pt x="8149" y="4397"/>
                </a:lnTo>
                <a:lnTo>
                  <a:pt x="8402" y="4207"/>
                </a:lnTo>
                <a:lnTo>
                  <a:pt x="8654" y="4030"/>
                </a:lnTo>
                <a:lnTo>
                  <a:pt x="8831" y="3967"/>
                </a:lnTo>
                <a:lnTo>
                  <a:pt x="8995" y="3904"/>
                </a:lnTo>
                <a:lnTo>
                  <a:pt x="9147" y="3866"/>
                </a:lnTo>
                <a:lnTo>
                  <a:pt x="9286" y="3828"/>
                </a:lnTo>
                <a:lnTo>
                  <a:pt x="9412" y="3803"/>
                </a:lnTo>
                <a:lnTo>
                  <a:pt x="9539" y="3790"/>
                </a:lnTo>
                <a:lnTo>
                  <a:pt x="9640" y="3790"/>
                </a:lnTo>
                <a:lnTo>
                  <a:pt x="9728" y="3803"/>
                </a:lnTo>
                <a:lnTo>
                  <a:pt x="9817" y="3828"/>
                </a:lnTo>
                <a:lnTo>
                  <a:pt x="9892" y="3854"/>
                </a:lnTo>
                <a:lnTo>
                  <a:pt x="9956" y="3879"/>
                </a:lnTo>
                <a:lnTo>
                  <a:pt x="10006" y="3917"/>
                </a:lnTo>
                <a:lnTo>
                  <a:pt x="10044" y="3967"/>
                </a:lnTo>
                <a:lnTo>
                  <a:pt x="10082" y="4018"/>
                </a:lnTo>
                <a:lnTo>
                  <a:pt x="10107" y="4081"/>
                </a:lnTo>
                <a:lnTo>
                  <a:pt x="10132" y="4131"/>
                </a:lnTo>
                <a:lnTo>
                  <a:pt x="10132" y="4207"/>
                </a:lnTo>
                <a:lnTo>
                  <a:pt x="10132" y="4270"/>
                </a:lnTo>
                <a:lnTo>
                  <a:pt x="10120" y="4409"/>
                </a:lnTo>
                <a:lnTo>
                  <a:pt x="10069" y="4561"/>
                </a:lnTo>
                <a:lnTo>
                  <a:pt x="9993" y="4700"/>
                </a:lnTo>
                <a:lnTo>
                  <a:pt x="9905" y="4839"/>
                </a:lnTo>
                <a:lnTo>
                  <a:pt x="9791" y="4965"/>
                </a:lnTo>
                <a:lnTo>
                  <a:pt x="9665" y="5066"/>
                </a:lnTo>
                <a:lnTo>
                  <a:pt x="9513" y="5155"/>
                </a:lnTo>
                <a:lnTo>
                  <a:pt x="9324" y="5268"/>
                </a:lnTo>
                <a:lnTo>
                  <a:pt x="9122" y="5369"/>
                </a:lnTo>
                <a:lnTo>
                  <a:pt x="8920" y="5458"/>
                </a:lnTo>
                <a:lnTo>
                  <a:pt x="8705" y="5546"/>
                </a:lnTo>
                <a:lnTo>
                  <a:pt x="8452" y="5647"/>
                </a:lnTo>
                <a:lnTo>
                  <a:pt x="8187" y="5736"/>
                </a:lnTo>
                <a:lnTo>
                  <a:pt x="7922" y="5824"/>
                </a:lnTo>
                <a:lnTo>
                  <a:pt x="7656" y="5900"/>
                </a:lnTo>
                <a:lnTo>
                  <a:pt x="7126" y="6039"/>
                </a:lnTo>
                <a:lnTo>
                  <a:pt x="6595" y="6153"/>
                </a:lnTo>
                <a:lnTo>
                  <a:pt x="6519" y="6178"/>
                </a:lnTo>
                <a:lnTo>
                  <a:pt x="6431" y="6191"/>
                </a:lnTo>
                <a:lnTo>
                  <a:pt x="6355" y="6228"/>
                </a:lnTo>
                <a:lnTo>
                  <a:pt x="6330" y="6254"/>
                </a:lnTo>
                <a:lnTo>
                  <a:pt x="6325" y="6258"/>
                </a:lnTo>
                <a:lnTo>
                  <a:pt x="6325" y="6258"/>
                </a:lnTo>
                <a:lnTo>
                  <a:pt x="6330" y="6241"/>
                </a:lnTo>
                <a:lnTo>
                  <a:pt x="6342" y="6191"/>
                </a:lnTo>
                <a:lnTo>
                  <a:pt x="6355" y="6140"/>
                </a:lnTo>
                <a:lnTo>
                  <a:pt x="6342" y="6077"/>
                </a:lnTo>
                <a:lnTo>
                  <a:pt x="6330" y="6026"/>
                </a:lnTo>
                <a:lnTo>
                  <a:pt x="6304" y="5976"/>
                </a:lnTo>
                <a:lnTo>
                  <a:pt x="6267" y="5925"/>
                </a:lnTo>
                <a:lnTo>
                  <a:pt x="6216" y="5887"/>
                </a:lnTo>
                <a:lnTo>
                  <a:pt x="5850" y="5660"/>
                </a:lnTo>
                <a:lnTo>
                  <a:pt x="5660" y="5559"/>
                </a:lnTo>
                <a:lnTo>
                  <a:pt x="5483" y="5458"/>
                </a:lnTo>
                <a:lnTo>
                  <a:pt x="5294" y="5369"/>
                </a:lnTo>
                <a:lnTo>
                  <a:pt x="5117" y="5294"/>
                </a:lnTo>
                <a:lnTo>
                  <a:pt x="4927" y="5231"/>
                </a:lnTo>
                <a:lnTo>
                  <a:pt x="4738" y="5167"/>
                </a:lnTo>
                <a:lnTo>
                  <a:pt x="4548" y="5129"/>
                </a:lnTo>
                <a:lnTo>
                  <a:pt x="4359" y="5092"/>
                </a:lnTo>
                <a:lnTo>
                  <a:pt x="4157" y="5066"/>
                </a:lnTo>
                <a:lnTo>
                  <a:pt x="3967" y="5066"/>
                </a:lnTo>
                <a:lnTo>
                  <a:pt x="3765" y="5079"/>
                </a:lnTo>
                <a:lnTo>
                  <a:pt x="3674" y="5084"/>
                </a:lnTo>
                <a:lnTo>
                  <a:pt x="3674" y="5084"/>
                </a:lnTo>
                <a:lnTo>
                  <a:pt x="3702" y="5028"/>
                </a:lnTo>
                <a:lnTo>
                  <a:pt x="3715" y="4953"/>
                </a:lnTo>
                <a:lnTo>
                  <a:pt x="3727" y="4852"/>
                </a:lnTo>
                <a:lnTo>
                  <a:pt x="3689" y="4391"/>
                </a:lnTo>
                <a:lnTo>
                  <a:pt x="3677" y="3942"/>
                </a:lnTo>
                <a:lnTo>
                  <a:pt x="3664" y="3475"/>
                </a:lnTo>
                <a:lnTo>
                  <a:pt x="3689" y="3007"/>
                </a:lnTo>
                <a:lnTo>
                  <a:pt x="3727" y="2540"/>
                </a:lnTo>
                <a:lnTo>
                  <a:pt x="3765" y="2312"/>
                </a:lnTo>
                <a:lnTo>
                  <a:pt x="3803" y="2085"/>
                </a:lnTo>
                <a:lnTo>
                  <a:pt x="3854" y="1870"/>
                </a:lnTo>
                <a:lnTo>
                  <a:pt x="3917" y="1643"/>
                </a:lnTo>
                <a:lnTo>
                  <a:pt x="3980" y="1428"/>
                </a:lnTo>
                <a:lnTo>
                  <a:pt x="4068" y="1213"/>
                </a:lnTo>
                <a:lnTo>
                  <a:pt x="4119" y="1100"/>
                </a:lnTo>
                <a:lnTo>
                  <a:pt x="4182" y="986"/>
                </a:lnTo>
                <a:lnTo>
                  <a:pt x="4233" y="910"/>
                </a:lnTo>
                <a:lnTo>
                  <a:pt x="4283" y="847"/>
                </a:lnTo>
                <a:lnTo>
                  <a:pt x="4346" y="796"/>
                </a:lnTo>
                <a:lnTo>
                  <a:pt x="4397" y="771"/>
                </a:lnTo>
                <a:lnTo>
                  <a:pt x="4447" y="759"/>
                </a:lnTo>
                <a:close/>
                <a:moveTo>
                  <a:pt x="4182" y="5711"/>
                </a:moveTo>
                <a:lnTo>
                  <a:pt x="4346" y="5736"/>
                </a:lnTo>
                <a:lnTo>
                  <a:pt x="4523" y="5761"/>
                </a:lnTo>
                <a:lnTo>
                  <a:pt x="4687" y="5812"/>
                </a:lnTo>
                <a:lnTo>
                  <a:pt x="4852" y="5862"/>
                </a:lnTo>
                <a:lnTo>
                  <a:pt x="5016" y="5925"/>
                </a:lnTo>
                <a:lnTo>
                  <a:pt x="5332" y="6077"/>
                </a:lnTo>
                <a:lnTo>
                  <a:pt x="5647" y="6228"/>
                </a:lnTo>
                <a:lnTo>
                  <a:pt x="5938" y="6405"/>
                </a:lnTo>
                <a:lnTo>
                  <a:pt x="5989" y="6431"/>
                </a:lnTo>
                <a:lnTo>
                  <a:pt x="6052" y="6443"/>
                </a:lnTo>
                <a:lnTo>
                  <a:pt x="6102" y="6443"/>
                </a:lnTo>
                <a:lnTo>
                  <a:pt x="6165" y="6431"/>
                </a:lnTo>
                <a:lnTo>
                  <a:pt x="6186" y="6424"/>
                </a:lnTo>
                <a:lnTo>
                  <a:pt x="6186" y="6424"/>
                </a:lnTo>
                <a:lnTo>
                  <a:pt x="6077" y="6557"/>
                </a:lnTo>
                <a:lnTo>
                  <a:pt x="5963" y="6671"/>
                </a:lnTo>
                <a:lnTo>
                  <a:pt x="5837" y="6772"/>
                </a:lnTo>
                <a:lnTo>
                  <a:pt x="5711" y="6873"/>
                </a:lnTo>
                <a:lnTo>
                  <a:pt x="5572" y="6949"/>
                </a:lnTo>
                <a:lnTo>
                  <a:pt x="5433" y="7024"/>
                </a:lnTo>
                <a:lnTo>
                  <a:pt x="5294" y="7088"/>
                </a:lnTo>
                <a:lnTo>
                  <a:pt x="5155" y="7125"/>
                </a:lnTo>
                <a:lnTo>
                  <a:pt x="5003" y="7163"/>
                </a:lnTo>
                <a:lnTo>
                  <a:pt x="4852" y="7189"/>
                </a:lnTo>
                <a:lnTo>
                  <a:pt x="4687" y="7201"/>
                </a:lnTo>
                <a:lnTo>
                  <a:pt x="4536" y="7214"/>
                </a:lnTo>
                <a:lnTo>
                  <a:pt x="4371" y="7201"/>
                </a:lnTo>
                <a:lnTo>
                  <a:pt x="4195" y="7189"/>
                </a:lnTo>
                <a:lnTo>
                  <a:pt x="4018" y="7151"/>
                </a:lnTo>
                <a:lnTo>
                  <a:pt x="3765" y="7100"/>
                </a:lnTo>
                <a:lnTo>
                  <a:pt x="3550" y="7024"/>
                </a:lnTo>
                <a:lnTo>
                  <a:pt x="3361" y="6949"/>
                </a:lnTo>
                <a:lnTo>
                  <a:pt x="3209" y="6873"/>
                </a:lnTo>
                <a:lnTo>
                  <a:pt x="3083" y="6784"/>
                </a:lnTo>
                <a:lnTo>
                  <a:pt x="2994" y="6683"/>
                </a:lnTo>
                <a:lnTo>
                  <a:pt x="2931" y="6595"/>
                </a:lnTo>
                <a:lnTo>
                  <a:pt x="2893" y="6494"/>
                </a:lnTo>
                <a:lnTo>
                  <a:pt x="2881" y="6393"/>
                </a:lnTo>
                <a:lnTo>
                  <a:pt x="2881" y="6304"/>
                </a:lnTo>
                <a:lnTo>
                  <a:pt x="2919" y="6216"/>
                </a:lnTo>
                <a:lnTo>
                  <a:pt x="2969" y="6127"/>
                </a:lnTo>
                <a:lnTo>
                  <a:pt x="3032" y="6039"/>
                </a:lnTo>
                <a:lnTo>
                  <a:pt x="3121" y="5963"/>
                </a:lnTo>
                <a:lnTo>
                  <a:pt x="3222" y="5900"/>
                </a:lnTo>
                <a:lnTo>
                  <a:pt x="3336" y="5837"/>
                </a:lnTo>
                <a:lnTo>
                  <a:pt x="3500" y="5786"/>
                </a:lnTo>
                <a:lnTo>
                  <a:pt x="3677" y="5736"/>
                </a:lnTo>
                <a:lnTo>
                  <a:pt x="3841" y="5711"/>
                </a:lnTo>
                <a:close/>
                <a:moveTo>
                  <a:pt x="4599" y="1"/>
                </a:moveTo>
                <a:lnTo>
                  <a:pt x="4409" y="13"/>
                </a:lnTo>
                <a:lnTo>
                  <a:pt x="4245" y="38"/>
                </a:lnTo>
                <a:lnTo>
                  <a:pt x="4081" y="89"/>
                </a:lnTo>
                <a:lnTo>
                  <a:pt x="3929" y="165"/>
                </a:lnTo>
                <a:lnTo>
                  <a:pt x="3790" y="241"/>
                </a:lnTo>
                <a:lnTo>
                  <a:pt x="3677" y="342"/>
                </a:lnTo>
                <a:lnTo>
                  <a:pt x="3550" y="455"/>
                </a:lnTo>
                <a:lnTo>
                  <a:pt x="3449" y="582"/>
                </a:lnTo>
                <a:lnTo>
                  <a:pt x="3361" y="721"/>
                </a:lnTo>
                <a:lnTo>
                  <a:pt x="3272" y="872"/>
                </a:lnTo>
                <a:lnTo>
                  <a:pt x="3197" y="1024"/>
                </a:lnTo>
                <a:lnTo>
                  <a:pt x="3133" y="1201"/>
                </a:lnTo>
                <a:lnTo>
                  <a:pt x="3070" y="1378"/>
                </a:lnTo>
                <a:lnTo>
                  <a:pt x="3020" y="1554"/>
                </a:lnTo>
                <a:lnTo>
                  <a:pt x="2969" y="1744"/>
                </a:lnTo>
                <a:lnTo>
                  <a:pt x="2965" y="1766"/>
                </a:lnTo>
                <a:lnTo>
                  <a:pt x="2965" y="1766"/>
                </a:lnTo>
                <a:lnTo>
                  <a:pt x="2944" y="1731"/>
                </a:lnTo>
                <a:lnTo>
                  <a:pt x="2855" y="1592"/>
                </a:lnTo>
                <a:lnTo>
                  <a:pt x="2754" y="1479"/>
                </a:lnTo>
                <a:lnTo>
                  <a:pt x="2653" y="1365"/>
                </a:lnTo>
                <a:lnTo>
                  <a:pt x="2552" y="1251"/>
                </a:lnTo>
                <a:lnTo>
                  <a:pt x="2439" y="1163"/>
                </a:lnTo>
                <a:lnTo>
                  <a:pt x="2312" y="1074"/>
                </a:lnTo>
                <a:lnTo>
                  <a:pt x="2186" y="999"/>
                </a:lnTo>
                <a:lnTo>
                  <a:pt x="2047" y="923"/>
                </a:lnTo>
                <a:lnTo>
                  <a:pt x="1895" y="872"/>
                </a:lnTo>
                <a:lnTo>
                  <a:pt x="1744" y="822"/>
                </a:lnTo>
                <a:lnTo>
                  <a:pt x="1579" y="796"/>
                </a:lnTo>
                <a:lnTo>
                  <a:pt x="1415" y="771"/>
                </a:lnTo>
                <a:lnTo>
                  <a:pt x="1276" y="771"/>
                </a:lnTo>
                <a:lnTo>
                  <a:pt x="1137" y="784"/>
                </a:lnTo>
                <a:lnTo>
                  <a:pt x="998" y="822"/>
                </a:lnTo>
                <a:lnTo>
                  <a:pt x="872" y="860"/>
                </a:lnTo>
                <a:lnTo>
                  <a:pt x="746" y="923"/>
                </a:lnTo>
                <a:lnTo>
                  <a:pt x="632" y="986"/>
                </a:lnTo>
                <a:lnTo>
                  <a:pt x="518" y="1074"/>
                </a:lnTo>
                <a:lnTo>
                  <a:pt x="417" y="1163"/>
                </a:lnTo>
                <a:lnTo>
                  <a:pt x="316" y="1264"/>
                </a:lnTo>
                <a:lnTo>
                  <a:pt x="240" y="1378"/>
                </a:lnTo>
                <a:lnTo>
                  <a:pt x="164" y="1491"/>
                </a:lnTo>
                <a:lnTo>
                  <a:pt x="101" y="1618"/>
                </a:lnTo>
                <a:lnTo>
                  <a:pt x="51" y="1744"/>
                </a:lnTo>
                <a:lnTo>
                  <a:pt x="13" y="1870"/>
                </a:lnTo>
                <a:lnTo>
                  <a:pt x="0" y="2009"/>
                </a:lnTo>
                <a:lnTo>
                  <a:pt x="0" y="2148"/>
                </a:lnTo>
                <a:lnTo>
                  <a:pt x="13" y="2426"/>
                </a:lnTo>
                <a:lnTo>
                  <a:pt x="63" y="2691"/>
                </a:lnTo>
                <a:lnTo>
                  <a:pt x="114" y="2969"/>
                </a:lnTo>
                <a:lnTo>
                  <a:pt x="190" y="3235"/>
                </a:lnTo>
                <a:lnTo>
                  <a:pt x="291" y="3487"/>
                </a:lnTo>
                <a:lnTo>
                  <a:pt x="405" y="3740"/>
                </a:lnTo>
                <a:lnTo>
                  <a:pt x="531" y="3980"/>
                </a:lnTo>
                <a:lnTo>
                  <a:pt x="657" y="4220"/>
                </a:lnTo>
                <a:lnTo>
                  <a:pt x="809" y="4460"/>
                </a:lnTo>
                <a:lnTo>
                  <a:pt x="973" y="4687"/>
                </a:lnTo>
                <a:lnTo>
                  <a:pt x="1137" y="4915"/>
                </a:lnTo>
                <a:lnTo>
                  <a:pt x="1314" y="5129"/>
                </a:lnTo>
                <a:lnTo>
                  <a:pt x="1491" y="5332"/>
                </a:lnTo>
                <a:lnTo>
                  <a:pt x="1681" y="5546"/>
                </a:lnTo>
                <a:lnTo>
                  <a:pt x="2072" y="5938"/>
                </a:lnTo>
                <a:lnTo>
                  <a:pt x="2123" y="5976"/>
                </a:lnTo>
                <a:lnTo>
                  <a:pt x="2186" y="6014"/>
                </a:lnTo>
                <a:lnTo>
                  <a:pt x="2254" y="6025"/>
                </a:lnTo>
                <a:lnTo>
                  <a:pt x="2254" y="6025"/>
                </a:lnTo>
                <a:lnTo>
                  <a:pt x="2287" y="6191"/>
                </a:lnTo>
                <a:lnTo>
                  <a:pt x="2350" y="6380"/>
                </a:lnTo>
                <a:lnTo>
                  <a:pt x="2413" y="6557"/>
                </a:lnTo>
                <a:lnTo>
                  <a:pt x="2502" y="6721"/>
                </a:lnTo>
                <a:lnTo>
                  <a:pt x="2590" y="6873"/>
                </a:lnTo>
                <a:lnTo>
                  <a:pt x="2679" y="7012"/>
                </a:lnTo>
                <a:lnTo>
                  <a:pt x="2792" y="7138"/>
                </a:lnTo>
                <a:lnTo>
                  <a:pt x="2906" y="7264"/>
                </a:lnTo>
                <a:lnTo>
                  <a:pt x="3020" y="7378"/>
                </a:lnTo>
                <a:lnTo>
                  <a:pt x="3146" y="7479"/>
                </a:lnTo>
                <a:lnTo>
                  <a:pt x="3285" y="7568"/>
                </a:lnTo>
                <a:lnTo>
                  <a:pt x="3424" y="7643"/>
                </a:lnTo>
                <a:lnTo>
                  <a:pt x="3576" y="7719"/>
                </a:lnTo>
                <a:lnTo>
                  <a:pt x="3727" y="7770"/>
                </a:lnTo>
                <a:lnTo>
                  <a:pt x="3879" y="7820"/>
                </a:lnTo>
                <a:lnTo>
                  <a:pt x="4030" y="7858"/>
                </a:lnTo>
                <a:lnTo>
                  <a:pt x="4195" y="7883"/>
                </a:lnTo>
                <a:lnTo>
                  <a:pt x="4359" y="7909"/>
                </a:lnTo>
                <a:lnTo>
                  <a:pt x="4687" y="7909"/>
                </a:lnTo>
                <a:lnTo>
                  <a:pt x="4864" y="7896"/>
                </a:lnTo>
                <a:lnTo>
                  <a:pt x="5028" y="7871"/>
                </a:lnTo>
                <a:lnTo>
                  <a:pt x="5193" y="7845"/>
                </a:lnTo>
                <a:lnTo>
                  <a:pt x="5370" y="7795"/>
                </a:lnTo>
                <a:lnTo>
                  <a:pt x="5534" y="7744"/>
                </a:lnTo>
                <a:lnTo>
                  <a:pt x="5698" y="7681"/>
                </a:lnTo>
                <a:lnTo>
                  <a:pt x="5850" y="7605"/>
                </a:lnTo>
                <a:lnTo>
                  <a:pt x="6014" y="7530"/>
                </a:lnTo>
                <a:lnTo>
                  <a:pt x="6165" y="7441"/>
                </a:lnTo>
                <a:lnTo>
                  <a:pt x="6317" y="7328"/>
                </a:lnTo>
                <a:lnTo>
                  <a:pt x="6469" y="7226"/>
                </a:lnTo>
                <a:lnTo>
                  <a:pt x="6608" y="7100"/>
                </a:lnTo>
                <a:lnTo>
                  <a:pt x="6709" y="7024"/>
                </a:lnTo>
                <a:lnTo>
                  <a:pt x="6810" y="6949"/>
                </a:lnTo>
                <a:lnTo>
                  <a:pt x="6923" y="6873"/>
                </a:lnTo>
                <a:lnTo>
                  <a:pt x="7050" y="6810"/>
                </a:lnTo>
                <a:lnTo>
                  <a:pt x="7315" y="6709"/>
                </a:lnTo>
                <a:lnTo>
                  <a:pt x="7618" y="6607"/>
                </a:lnTo>
                <a:lnTo>
                  <a:pt x="7934" y="6519"/>
                </a:lnTo>
                <a:lnTo>
                  <a:pt x="8250" y="6443"/>
                </a:lnTo>
                <a:lnTo>
                  <a:pt x="8920" y="6279"/>
                </a:lnTo>
                <a:lnTo>
                  <a:pt x="9248" y="6178"/>
                </a:lnTo>
                <a:lnTo>
                  <a:pt x="9564" y="6064"/>
                </a:lnTo>
                <a:lnTo>
                  <a:pt x="9854" y="5938"/>
                </a:lnTo>
                <a:lnTo>
                  <a:pt x="9993" y="5862"/>
                </a:lnTo>
                <a:lnTo>
                  <a:pt x="10120" y="5786"/>
                </a:lnTo>
                <a:lnTo>
                  <a:pt x="10246" y="5698"/>
                </a:lnTo>
                <a:lnTo>
                  <a:pt x="10372" y="5609"/>
                </a:lnTo>
                <a:lnTo>
                  <a:pt x="10474" y="5508"/>
                </a:lnTo>
                <a:lnTo>
                  <a:pt x="10575" y="5395"/>
                </a:lnTo>
                <a:lnTo>
                  <a:pt x="10663" y="5268"/>
                </a:lnTo>
                <a:lnTo>
                  <a:pt x="10739" y="5142"/>
                </a:lnTo>
                <a:lnTo>
                  <a:pt x="10802" y="4990"/>
                </a:lnTo>
                <a:lnTo>
                  <a:pt x="10853" y="4839"/>
                </a:lnTo>
                <a:lnTo>
                  <a:pt x="10878" y="4713"/>
                </a:lnTo>
                <a:lnTo>
                  <a:pt x="10890" y="4574"/>
                </a:lnTo>
                <a:lnTo>
                  <a:pt x="10890" y="4435"/>
                </a:lnTo>
                <a:lnTo>
                  <a:pt x="10878" y="4296"/>
                </a:lnTo>
                <a:lnTo>
                  <a:pt x="10853" y="4157"/>
                </a:lnTo>
                <a:lnTo>
                  <a:pt x="10815" y="4018"/>
                </a:lnTo>
                <a:lnTo>
                  <a:pt x="10764" y="3879"/>
                </a:lnTo>
                <a:lnTo>
                  <a:pt x="10701" y="3740"/>
                </a:lnTo>
                <a:lnTo>
                  <a:pt x="10625" y="3614"/>
                </a:lnTo>
                <a:lnTo>
                  <a:pt x="10549" y="3487"/>
                </a:lnTo>
                <a:lnTo>
                  <a:pt x="10448" y="3374"/>
                </a:lnTo>
                <a:lnTo>
                  <a:pt x="10347" y="3285"/>
                </a:lnTo>
                <a:lnTo>
                  <a:pt x="10233" y="3197"/>
                </a:lnTo>
                <a:lnTo>
                  <a:pt x="10107" y="3133"/>
                </a:lnTo>
                <a:lnTo>
                  <a:pt x="9981" y="3083"/>
                </a:lnTo>
                <a:lnTo>
                  <a:pt x="9842" y="3045"/>
                </a:lnTo>
                <a:lnTo>
                  <a:pt x="9703" y="3032"/>
                </a:lnTo>
                <a:lnTo>
                  <a:pt x="9299" y="3032"/>
                </a:lnTo>
                <a:lnTo>
                  <a:pt x="9033" y="3070"/>
                </a:lnTo>
                <a:lnTo>
                  <a:pt x="8781" y="3133"/>
                </a:lnTo>
                <a:lnTo>
                  <a:pt x="8541" y="3222"/>
                </a:lnTo>
                <a:lnTo>
                  <a:pt x="8301" y="3323"/>
                </a:lnTo>
                <a:lnTo>
                  <a:pt x="8220" y="3365"/>
                </a:lnTo>
                <a:lnTo>
                  <a:pt x="8220" y="3365"/>
                </a:lnTo>
                <a:lnTo>
                  <a:pt x="8250" y="3298"/>
                </a:lnTo>
                <a:lnTo>
                  <a:pt x="8313" y="3121"/>
                </a:lnTo>
                <a:lnTo>
                  <a:pt x="8364" y="2957"/>
                </a:lnTo>
                <a:lnTo>
                  <a:pt x="8414" y="2780"/>
                </a:lnTo>
                <a:lnTo>
                  <a:pt x="8440" y="2616"/>
                </a:lnTo>
                <a:lnTo>
                  <a:pt x="8465" y="2451"/>
                </a:lnTo>
                <a:lnTo>
                  <a:pt x="8477" y="2300"/>
                </a:lnTo>
                <a:lnTo>
                  <a:pt x="8465" y="2136"/>
                </a:lnTo>
                <a:lnTo>
                  <a:pt x="8452" y="1997"/>
                </a:lnTo>
                <a:lnTo>
                  <a:pt x="8414" y="1845"/>
                </a:lnTo>
                <a:lnTo>
                  <a:pt x="8364" y="1719"/>
                </a:lnTo>
                <a:lnTo>
                  <a:pt x="8288" y="1592"/>
                </a:lnTo>
                <a:lnTo>
                  <a:pt x="8199" y="1479"/>
                </a:lnTo>
                <a:lnTo>
                  <a:pt x="8086" y="1365"/>
                </a:lnTo>
                <a:lnTo>
                  <a:pt x="7959" y="1264"/>
                </a:lnTo>
                <a:lnTo>
                  <a:pt x="7808" y="1188"/>
                </a:lnTo>
                <a:lnTo>
                  <a:pt x="7631" y="1112"/>
                </a:lnTo>
                <a:lnTo>
                  <a:pt x="7467" y="1062"/>
                </a:lnTo>
                <a:lnTo>
                  <a:pt x="7302" y="1024"/>
                </a:lnTo>
                <a:lnTo>
                  <a:pt x="7138" y="1011"/>
                </a:lnTo>
                <a:lnTo>
                  <a:pt x="6999" y="1024"/>
                </a:lnTo>
                <a:lnTo>
                  <a:pt x="6848" y="1036"/>
                </a:lnTo>
                <a:lnTo>
                  <a:pt x="6709" y="1087"/>
                </a:lnTo>
                <a:lnTo>
                  <a:pt x="6582" y="1138"/>
                </a:lnTo>
                <a:lnTo>
                  <a:pt x="6456" y="1213"/>
                </a:lnTo>
                <a:lnTo>
                  <a:pt x="6330" y="1289"/>
                </a:lnTo>
                <a:lnTo>
                  <a:pt x="6216" y="1390"/>
                </a:lnTo>
                <a:lnTo>
                  <a:pt x="6102" y="1491"/>
                </a:lnTo>
                <a:lnTo>
                  <a:pt x="6001" y="1618"/>
                </a:lnTo>
                <a:lnTo>
                  <a:pt x="5978" y="1647"/>
                </a:lnTo>
                <a:lnTo>
                  <a:pt x="5978" y="1647"/>
                </a:lnTo>
                <a:lnTo>
                  <a:pt x="5976" y="1618"/>
                </a:lnTo>
                <a:lnTo>
                  <a:pt x="5951" y="1428"/>
                </a:lnTo>
                <a:lnTo>
                  <a:pt x="5913" y="1239"/>
                </a:lnTo>
                <a:lnTo>
                  <a:pt x="5875" y="1062"/>
                </a:lnTo>
                <a:lnTo>
                  <a:pt x="5812" y="898"/>
                </a:lnTo>
                <a:lnTo>
                  <a:pt x="5749" y="746"/>
                </a:lnTo>
                <a:lnTo>
                  <a:pt x="5673" y="607"/>
                </a:lnTo>
                <a:lnTo>
                  <a:pt x="5584" y="468"/>
                </a:lnTo>
                <a:lnTo>
                  <a:pt x="5483" y="354"/>
                </a:lnTo>
                <a:lnTo>
                  <a:pt x="5382" y="253"/>
                </a:lnTo>
                <a:lnTo>
                  <a:pt x="5256" y="165"/>
                </a:lnTo>
                <a:lnTo>
                  <a:pt x="5104" y="89"/>
                </a:lnTo>
                <a:lnTo>
                  <a:pt x="4953" y="38"/>
                </a:lnTo>
                <a:lnTo>
                  <a:pt x="4788" y="13"/>
                </a:lnTo>
                <a:lnTo>
                  <a:pt x="4599" y="1"/>
                </a:lnTo>
                <a:close/>
              </a:path>
            </a:pathLst>
          </a:custGeom>
          <a:solidFill>
            <a:srgbClr val="30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4D136-01FC-8BC4-3BF6-196FF80CF8DA}"/>
              </a:ext>
            </a:extLst>
          </p:cNvPr>
          <p:cNvSpPr txBox="1"/>
          <p:nvPr/>
        </p:nvSpPr>
        <p:spPr>
          <a:xfrm>
            <a:off x="170358" y="141481"/>
            <a:ext cx="3768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Is it effective?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81CAE7-FD3F-9184-E573-7B72EDC1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48" y="972478"/>
            <a:ext cx="4441304" cy="36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Event-specific focused analysis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8DAD55-15B3-7F7F-5649-5410B67A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Is it Effective?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1587A-0C15-72E9-1C14-5C200A71B891}"/>
              </a:ext>
            </a:extLst>
          </p:cNvPr>
          <p:cNvSpPr txBox="1"/>
          <p:nvPr/>
        </p:nvSpPr>
        <p:spPr>
          <a:xfrm>
            <a:off x="170358" y="141481"/>
            <a:ext cx="3768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Is it effective?</a:t>
            </a:r>
          </a:p>
        </p:txBody>
      </p:sp>
    </p:spTree>
    <p:extLst>
      <p:ext uri="{BB962C8B-B14F-4D97-AF65-F5344CB8AC3E}">
        <p14:creationId xmlns:p14="http://schemas.microsoft.com/office/powerpoint/2010/main" val="215798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FFD3119-7041-9098-70B0-905A306B95A9}"/>
              </a:ext>
            </a:extLst>
          </p:cNvPr>
          <p:cNvSpPr txBox="1"/>
          <p:nvPr/>
        </p:nvSpPr>
        <p:spPr>
          <a:xfrm>
            <a:off x="170358" y="141481"/>
            <a:ext cx="3768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Is it effective?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9AA55BE3-F3C9-756C-AA0E-D482989C1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32" y="230324"/>
            <a:ext cx="7415535" cy="4682851"/>
          </a:xfrm>
          <a:prstGeom prst="rect">
            <a:avLst/>
          </a:prstGeom>
        </p:spPr>
      </p:pic>
      <p:sp>
        <p:nvSpPr>
          <p:cNvPr id="233" name="Google Shape;233;p42"/>
          <p:cNvSpPr/>
          <p:nvPr/>
        </p:nvSpPr>
        <p:spPr>
          <a:xfrm rot="10800000">
            <a:off x="-10193962" y="-4404443"/>
            <a:ext cx="97828" cy="71043"/>
          </a:xfrm>
          <a:custGeom>
            <a:avLst/>
            <a:gdLst/>
            <a:ahLst/>
            <a:cxnLst/>
            <a:rect l="l" t="t" r="r" b="b"/>
            <a:pathLst>
              <a:path w="10891" h="7909" extrusionOk="0">
                <a:moveTo>
                  <a:pt x="1188" y="1567"/>
                </a:moveTo>
                <a:lnTo>
                  <a:pt x="1289" y="1580"/>
                </a:lnTo>
                <a:lnTo>
                  <a:pt x="1390" y="1592"/>
                </a:lnTo>
                <a:lnTo>
                  <a:pt x="1516" y="1618"/>
                </a:lnTo>
                <a:lnTo>
                  <a:pt x="1643" y="1668"/>
                </a:lnTo>
                <a:lnTo>
                  <a:pt x="1782" y="1719"/>
                </a:lnTo>
                <a:lnTo>
                  <a:pt x="1946" y="1794"/>
                </a:lnTo>
                <a:lnTo>
                  <a:pt x="2034" y="1908"/>
                </a:lnTo>
                <a:lnTo>
                  <a:pt x="2123" y="2009"/>
                </a:lnTo>
                <a:lnTo>
                  <a:pt x="2199" y="2136"/>
                </a:lnTo>
                <a:lnTo>
                  <a:pt x="2274" y="2249"/>
                </a:lnTo>
                <a:lnTo>
                  <a:pt x="2337" y="2376"/>
                </a:lnTo>
                <a:lnTo>
                  <a:pt x="2401" y="2502"/>
                </a:lnTo>
                <a:lnTo>
                  <a:pt x="2451" y="2628"/>
                </a:lnTo>
                <a:lnTo>
                  <a:pt x="2489" y="2767"/>
                </a:lnTo>
                <a:lnTo>
                  <a:pt x="2578" y="3020"/>
                </a:lnTo>
                <a:lnTo>
                  <a:pt x="2653" y="3285"/>
                </a:lnTo>
                <a:lnTo>
                  <a:pt x="2716" y="3550"/>
                </a:lnTo>
                <a:lnTo>
                  <a:pt x="2767" y="3816"/>
                </a:lnTo>
                <a:lnTo>
                  <a:pt x="2805" y="4081"/>
                </a:lnTo>
                <a:lnTo>
                  <a:pt x="2843" y="4359"/>
                </a:lnTo>
                <a:lnTo>
                  <a:pt x="2881" y="4889"/>
                </a:lnTo>
                <a:lnTo>
                  <a:pt x="2893" y="4990"/>
                </a:lnTo>
                <a:lnTo>
                  <a:pt x="2931" y="5066"/>
                </a:lnTo>
                <a:lnTo>
                  <a:pt x="2982" y="5129"/>
                </a:lnTo>
                <a:lnTo>
                  <a:pt x="3032" y="5193"/>
                </a:lnTo>
                <a:lnTo>
                  <a:pt x="3057" y="5208"/>
                </a:lnTo>
                <a:lnTo>
                  <a:pt x="3057" y="5208"/>
                </a:lnTo>
                <a:lnTo>
                  <a:pt x="2994" y="5231"/>
                </a:lnTo>
                <a:lnTo>
                  <a:pt x="2843" y="5294"/>
                </a:lnTo>
                <a:lnTo>
                  <a:pt x="2679" y="5369"/>
                </a:lnTo>
                <a:lnTo>
                  <a:pt x="2620" y="5404"/>
                </a:lnTo>
                <a:lnTo>
                  <a:pt x="2620" y="5404"/>
                </a:lnTo>
                <a:lnTo>
                  <a:pt x="2274" y="4978"/>
                </a:lnTo>
                <a:lnTo>
                  <a:pt x="1895" y="4498"/>
                </a:lnTo>
                <a:lnTo>
                  <a:pt x="1554" y="4005"/>
                </a:lnTo>
                <a:lnTo>
                  <a:pt x="1390" y="3752"/>
                </a:lnTo>
                <a:lnTo>
                  <a:pt x="1226" y="3500"/>
                </a:lnTo>
                <a:lnTo>
                  <a:pt x="1112" y="3348"/>
                </a:lnTo>
                <a:lnTo>
                  <a:pt x="1011" y="3171"/>
                </a:lnTo>
                <a:lnTo>
                  <a:pt x="923" y="2982"/>
                </a:lnTo>
                <a:lnTo>
                  <a:pt x="847" y="2792"/>
                </a:lnTo>
                <a:lnTo>
                  <a:pt x="784" y="2590"/>
                </a:lnTo>
                <a:lnTo>
                  <a:pt x="746" y="2401"/>
                </a:lnTo>
                <a:lnTo>
                  <a:pt x="720" y="2211"/>
                </a:lnTo>
                <a:lnTo>
                  <a:pt x="720" y="2047"/>
                </a:lnTo>
                <a:lnTo>
                  <a:pt x="733" y="1959"/>
                </a:lnTo>
                <a:lnTo>
                  <a:pt x="746" y="1895"/>
                </a:lnTo>
                <a:lnTo>
                  <a:pt x="771" y="1820"/>
                </a:lnTo>
                <a:lnTo>
                  <a:pt x="809" y="1757"/>
                </a:lnTo>
                <a:lnTo>
                  <a:pt x="847" y="1706"/>
                </a:lnTo>
                <a:lnTo>
                  <a:pt x="897" y="1655"/>
                </a:lnTo>
                <a:lnTo>
                  <a:pt x="960" y="1618"/>
                </a:lnTo>
                <a:lnTo>
                  <a:pt x="1024" y="1592"/>
                </a:lnTo>
                <a:lnTo>
                  <a:pt x="1099" y="1580"/>
                </a:lnTo>
                <a:lnTo>
                  <a:pt x="1188" y="1567"/>
                </a:lnTo>
                <a:close/>
                <a:moveTo>
                  <a:pt x="4498" y="759"/>
                </a:moveTo>
                <a:lnTo>
                  <a:pt x="4536" y="784"/>
                </a:lnTo>
                <a:lnTo>
                  <a:pt x="4586" y="809"/>
                </a:lnTo>
                <a:lnTo>
                  <a:pt x="4637" y="847"/>
                </a:lnTo>
                <a:lnTo>
                  <a:pt x="4675" y="898"/>
                </a:lnTo>
                <a:lnTo>
                  <a:pt x="4763" y="1011"/>
                </a:lnTo>
                <a:lnTo>
                  <a:pt x="4839" y="1163"/>
                </a:lnTo>
                <a:lnTo>
                  <a:pt x="4902" y="1327"/>
                </a:lnTo>
                <a:lnTo>
                  <a:pt x="4965" y="1504"/>
                </a:lnTo>
                <a:lnTo>
                  <a:pt x="5066" y="1832"/>
                </a:lnTo>
                <a:lnTo>
                  <a:pt x="5130" y="2085"/>
                </a:lnTo>
                <a:lnTo>
                  <a:pt x="5155" y="2199"/>
                </a:lnTo>
                <a:lnTo>
                  <a:pt x="5155" y="2502"/>
                </a:lnTo>
                <a:lnTo>
                  <a:pt x="5130" y="2792"/>
                </a:lnTo>
                <a:lnTo>
                  <a:pt x="5104" y="3096"/>
                </a:lnTo>
                <a:lnTo>
                  <a:pt x="5066" y="3399"/>
                </a:lnTo>
                <a:lnTo>
                  <a:pt x="5016" y="3715"/>
                </a:lnTo>
                <a:lnTo>
                  <a:pt x="4967" y="4018"/>
                </a:lnTo>
                <a:lnTo>
                  <a:pt x="4940" y="4131"/>
                </a:lnTo>
                <a:lnTo>
                  <a:pt x="4826" y="4662"/>
                </a:lnTo>
                <a:lnTo>
                  <a:pt x="4814" y="4763"/>
                </a:lnTo>
                <a:lnTo>
                  <a:pt x="4826" y="4852"/>
                </a:lnTo>
                <a:lnTo>
                  <a:pt x="4852" y="4927"/>
                </a:lnTo>
                <a:lnTo>
                  <a:pt x="4889" y="4990"/>
                </a:lnTo>
                <a:lnTo>
                  <a:pt x="4940" y="5054"/>
                </a:lnTo>
                <a:lnTo>
                  <a:pt x="5003" y="5092"/>
                </a:lnTo>
                <a:lnTo>
                  <a:pt x="5066" y="5129"/>
                </a:lnTo>
                <a:lnTo>
                  <a:pt x="5142" y="5155"/>
                </a:lnTo>
                <a:lnTo>
                  <a:pt x="5218" y="5167"/>
                </a:lnTo>
                <a:lnTo>
                  <a:pt x="5294" y="5167"/>
                </a:lnTo>
                <a:lnTo>
                  <a:pt x="5370" y="5155"/>
                </a:lnTo>
                <a:lnTo>
                  <a:pt x="5433" y="5117"/>
                </a:lnTo>
                <a:lnTo>
                  <a:pt x="5509" y="5079"/>
                </a:lnTo>
                <a:lnTo>
                  <a:pt x="5559" y="5016"/>
                </a:lnTo>
                <a:lnTo>
                  <a:pt x="5610" y="4940"/>
                </a:lnTo>
                <a:lnTo>
                  <a:pt x="5635" y="4852"/>
                </a:lnTo>
                <a:lnTo>
                  <a:pt x="5761" y="4334"/>
                </a:lnTo>
                <a:lnTo>
                  <a:pt x="5790" y="4175"/>
                </a:lnTo>
                <a:lnTo>
                  <a:pt x="5790" y="4175"/>
                </a:lnTo>
                <a:lnTo>
                  <a:pt x="5862" y="3929"/>
                </a:lnTo>
                <a:lnTo>
                  <a:pt x="5963" y="3626"/>
                </a:lnTo>
                <a:lnTo>
                  <a:pt x="6064" y="3323"/>
                </a:lnTo>
                <a:lnTo>
                  <a:pt x="6191" y="3032"/>
                </a:lnTo>
                <a:lnTo>
                  <a:pt x="6317" y="2742"/>
                </a:lnTo>
                <a:lnTo>
                  <a:pt x="6456" y="2451"/>
                </a:lnTo>
                <a:lnTo>
                  <a:pt x="6519" y="2338"/>
                </a:lnTo>
                <a:lnTo>
                  <a:pt x="6582" y="2211"/>
                </a:lnTo>
                <a:lnTo>
                  <a:pt x="6658" y="2098"/>
                </a:lnTo>
                <a:lnTo>
                  <a:pt x="6734" y="1984"/>
                </a:lnTo>
                <a:lnTo>
                  <a:pt x="6822" y="1870"/>
                </a:lnTo>
                <a:lnTo>
                  <a:pt x="6911" y="1782"/>
                </a:lnTo>
                <a:lnTo>
                  <a:pt x="7012" y="1719"/>
                </a:lnTo>
                <a:lnTo>
                  <a:pt x="7100" y="1668"/>
                </a:lnTo>
                <a:lnTo>
                  <a:pt x="7189" y="1655"/>
                </a:lnTo>
                <a:lnTo>
                  <a:pt x="7227" y="1655"/>
                </a:lnTo>
                <a:lnTo>
                  <a:pt x="7277" y="1668"/>
                </a:lnTo>
                <a:lnTo>
                  <a:pt x="7315" y="1693"/>
                </a:lnTo>
                <a:lnTo>
                  <a:pt x="7353" y="1719"/>
                </a:lnTo>
                <a:lnTo>
                  <a:pt x="7391" y="1757"/>
                </a:lnTo>
                <a:lnTo>
                  <a:pt x="7416" y="1807"/>
                </a:lnTo>
                <a:lnTo>
                  <a:pt x="7479" y="1946"/>
                </a:lnTo>
                <a:lnTo>
                  <a:pt x="7530" y="2136"/>
                </a:lnTo>
                <a:lnTo>
                  <a:pt x="7555" y="2363"/>
                </a:lnTo>
                <a:lnTo>
                  <a:pt x="7568" y="2666"/>
                </a:lnTo>
                <a:lnTo>
                  <a:pt x="7543" y="2818"/>
                </a:lnTo>
                <a:lnTo>
                  <a:pt x="7492" y="2969"/>
                </a:lnTo>
                <a:lnTo>
                  <a:pt x="7441" y="3121"/>
                </a:lnTo>
                <a:lnTo>
                  <a:pt x="7378" y="3272"/>
                </a:lnTo>
                <a:lnTo>
                  <a:pt x="7227" y="3563"/>
                </a:lnTo>
                <a:lnTo>
                  <a:pt x="7062" y="3841"/>
                </a:lnTo>
                <a:lnTo>
                  <a:pt x="6886" y="4157"/>
                </a:lnTo>
                <a:lnTo>
                  <a:pt x="6671" y="4460"/>
                </a:lnTo>
                <a:lnTo>
                  <a:pt x="6456" y="4750"/>
                </a:lnTo>
                <a:lnTo>
                  <a:pt x="6229" y="5041"/>
                </a:lnTo>
                <a:lnTo>
                  <a:pt x="6178" y="5117"/>
                </a:lnTo>
                <a:lnTo>
                  <a:pt x="6140" y="5205"/>
                </a:lnTo>
                <a:lnTo>
                  <a:pt x="6128" y="5281"/>
                </a:lnTo>
                <a:lnTo>
                  <a:pt x="6128" y="5357"/>
                </a:lnTo>
                <a:lnTo>
                  <a:pt x="6153" y="5433"/>
                </a:lnTo>
                <a:lnTo>
                  <a:pt x="6178" y="5496"/>
                </a:lnTo>
                <a:lnTo>
                  <a:pt x="6216" y="5572"/>
                </a:lnTo>
                <a:lnTo>
                  <a:pt x="6267" y="5622"/>
                </a:lnTo>
                <a:lnTo>
                  <a:pt x="6317" y="5673"/>
                </a:lnTo>
                <a:lnTo>
                  <a:pt x="6393" y="5698"/>
                </a:lnTo>
                <a:lnTo>
                  <a:pt x="6456" y="5723"/>
                </a:lnTo>
                <a:lnTo>
                  <a:pt x="6532" y="5736"/>
                </a:lnTo>
                <a:lnTo>
                  <a:pt x="6608" y="5736"/>
                </a:lnTo>
                <a:lnTo>
                  <a:pt x="6683" y="5711"/>
                </a:lnTo>
                <a:lnTo>
                  <a:pt x="6759" y="5673"/>
                </a:lnTo>
                <a:lnTo>
                  <a:pt x="6835" y="5609"/>
                </a:lnTo>
                <a:lnTo>
                  <a:pt x="7265" y="5180"/>
                </a:lnTo>
                <a:lnTo>
                  <a:pt x="7694" y="4776"/>
                </a:lnTo>
                <a:lnTo>
                  <a:pt x="7922" y="4586"/>
                </a:lnTo>
                <a:lnTo>
                  <a:pt x="8149" y="4397"/>
                </a:lnTo>
                <a:lnTo>
                  <a:pt x="8402" y="4207"/>
                </a:lnTo>
                <a:lnTo>
                  <a:pt x="8654" y="4030"/>
                </a:lnTo>
                <a:lnTo>
                  <a:pt x="8831" y="3967"/>
                </a:lnTo>
                <a:lnTo>
                  <a:pt x="8995" y="3904"/>
                </a:lnTo>
                <a:lnTo>
                  <a:pt x="9147" y="3866"/>
                </a:lnTo>
                <a:lnTo>
                  <a:pt x="9286" y="3828"/>
                </a:lnTo>
                <a:lnTo>
                  <a:pt x="9412" y="3803"/>
                </a:lnTo>
                <a:lnTo>
                  <a:pt x="9539" y="3790"/>
                </a:lnTo>
                <a:lnTo>
                  <a:pt x="9640" y="3790"/>
                </a:lnTo>
                <a:lnTo>
                  <a:pt x="9728" y="3803"/>
                </a:lnTo>
                <a:lnTo>
                  <a:pt x="9817" y="3828"/>
                </a:lnTo>
                <a:lnTo>
                  <a:pt x="9892" y="3854"/>
                </a:lnTo>
                <a:lnTo>
                  <a:pt x="9956" y="3879"/>
                </a:lnTo>
                <a:lnTo>
                  <a:pt x="10006" y="3917"/>
                </a:lnTo>
                <a:lnTo>
                  <a:pt x="10044" y="3967"/>
                </a:lnTo>
                <a:lnTo>
                  <a:pt x="10082" y="4018"/>
                </a:lnTo>
                <a:lnTo>
                  <a:pt x="10107" y="4081"/>
                </a:lnTo>
                <a:lnTo>
                  <a:pt x="10132" y="4131"/>
                </a:lnTo>
                <a:lnTo>
                  <a:pt x="10132" y="4207"/>
                </a:lnTo>
                <a:lnTo>
                  <a:pt x="10132" y="4270"/>
                </a:lnTo>
                <a:lnTo>
                  <a:pt x="10120" y="4409"/>
                </a:lnTo>
                <a:lnTo>
                  <a:pt x="10069" y="4561"/>
                </a:lnTo>
                <a:lnTo>
                  <a:pt x="9993" y="4700"/>
                </a:lnTo>
                <a:lnTo>
                  <a:pt x="9905" y="4839"/>
                </a:lnTo>
                <a:lnTo>
                  <a:pt x="9791" y="4965"/>
                </a:lnTo>
                <a:lnTo>
                  <a:pt x="9665" y="5066"/>
                </a:lnTo>
                <a:lnTo>
                  <a:pt x="9513" y="5155"/>
                </a:lnTo>
                <a:lnTo>
                  <a:pt x="9324" y="5268"/>
                </a:lnTo>
                <a:lnTo>
                  <a:pt x="9122" y="5369"/>
                </a:lnTo>
                <a:lnTo>
                  <a:pt x="8920" y="5458"/>
                </a:lnTo>
                <a:lnTo>
                  <a:pt x="8705" y="5546"/>
                </a:lnTo>
                <a:lnTo>
                  <a:pt x="8452" y="5647"/>
                </a:lnTo>
                <a:lnTo>
                  <a:pt x="8187" y="5736"/>
                </a:lnTo>
                <a:lnTo>
                  <a:pt x="7922" y="5824"/>
                </a:lnTo>
                <a:lnTo>
                  <a:pt x="7656" y="5900"/>
                </a:lnTo>
                <a:lnTo>
                  <a:pt x="7126" y="6039"/>
                </a:lnTo>
                <a:lnTo>
                  <a:pt x="6595" y="6153"/>
                </a:lnTo>
                <a:lnTo>
                  <a:pt x="6519" y="6178"/>
                </a:lnTo>
                <a:lnTo>
                  <a:pt x="6431" y="6191"/>
                </a:lnTo>
                <a:lnTo>
                  <a:pt x="6355" y="6228"/>
                </a:lnTo>
                <a:lnTo>
                  <a:pt x="6330" y="6254"/>
                </a:lnTo>
                <a:lnTo>
                  <a:pt x="6325" y="6258"/>
                </a:lnTo>
                <a:lnTo>
                  <a:pt x="6325" y="6258"/>
                </a:lnTo>
                <a:lnTo>
                  <a:pt x="6330" y="6241"/>
                </a:lnTo>
                <a:lnTo>
                  <a:pt x="6342" y="6191"/>
                </a:lnTo>
                <a:lnTo>
                  <a:pt x="6355" y="6140"/>
                </a:lnTo>
                <a:lnTo>
                  <a:pt x="6342" y="6077"/>
                </a:lnTo>
                <a:lnTo>
                  <a:pt x="6330" y="6026"/>
                </a:lnTo>
                <a:lnTo>
                  <a:pt x="6304" y="5976"/>
                </a:lnTo>
                <a:lnTo>
                  <a:pt x="6267" y="5925"/>
                </a:lnTo>
                <a:lnTo>
                  <a:pt x="6216" y="5887"/>
                </a:lnTo>
                <a:lnTo>
                  <a:pt x="5850" y="5660"/>
                </a:lnTo>
                <a:lnTo>
                  <a:pt x="5660" y="5559"/>
                </a:lnTo>
                <a:lnTo>
                  <a:pt x="5483" y="5458"/>
                </a:lnTo>
                <a:lnTo>
                  <a:pt x="5294" y="5369"/>
                </a:lnTo>
                <a:lnTo>
                  <a:pt x="5117" y="5294"/>
                </a:lnTo>
                <a:lnTo>
                  <a:pt x="4927" y="5231"/>
                </a:lnTo>
                <a:lnTo>
                  <a:pt x="4738" y="5167"/>
                </a:lnTo>
                <a:lnTo>
                  <a:pt x="4548" y="5129"/>
                </a:lnTo>
                <a:lnTo>
                  <a:pt x="4359" y="5092"/>
                </a:lnTo>
                <a:lnTo>
                  <a:pt x="4157" y="5066"/>
                </a:lnTo>
                <a:lnTo>
                  <a:pt x="3967" y="5066"/>
                </a:lnTo>
                <a:lnTo>
                  <a:pt x="3765" y="5079"/>
                </a:lnTo>
                <a:lnTo>
                  <a:pt x="3674" y="5084"/>
                </a:lnTo>
                <a:lnTo>
                  <a:pt x="3674" y="5084"/>
                </a:lnTo>
                <a:lnTo>
                  <a:pt x="3702" y="5028"/>
                </a:lnTo>
                <a:lnTo>
                  <a:pt x="3715" y="4953"/>
                </a:lnTo>
                <a:lnTo>
                  <a:pt x="3727" y="4852"/>
                </a:lnTo>
                <a:lnTo>
                  <a:pt x="3689" y="4391"/>
                </a:lnTo>
                <a:lnTo>
                  <a:pt x="3677" y="3942"/>
                </a:lnTo>
                <a:lnTo>
                  <a:pt x="3664" y="3475"/>
                </a:lnTo>
                <a:lnTo>
                  <a:pt x="3689" y="3007"/>
                </a:lnTo>
                <a:lnTo>
                  <a:pt x="3727" y="2540"/>
                </a:lnTo>
                <a:lnTo>
                  <a:pt x="3765" y="2312"/>
                </a:lnTo>
                <a:lnTo>
                  <a:pt x="3803" y="2085"/>
                </a:lnTo>
                <a:lnTo>
                  <a:pt x="3854" y="1870"/>
                </a:lnTo>
                <a:lnTo>
                  <a:pt x="3917" y="1643"/>
                </a:lnTo>
                <a:lnTo>
                  <a:pt x="3980" y="1428"/>
                </a:lnTo>
                <a:lnTo>
                  <a:pt x="4068" y="1213"/>
                </a:lnTo>
                <a:lnTo>
                  <a:pt x="4119" y="1100"/>
                </a:lnTo>
                <a:lnTo>
                  <a:pt x="4182" y="986"/>
                </a:lnTo>
                <a:lnTo>
                  <a:pt x="4233" y="910"/>
                </a:lnTo>
                <a:lnTo>
                  <a:pt x="4283" y="847"/>
                </a:lnTo>
                <a:lnTo>
                  <a:pt x="4346" y="796"/>
                </a:lnTo>
                <a:lnTo>
                  <a:pt x="4397" y="771"/>
                </a:lnTo>
                <a:lnTo>
                  <a:pt x="4447" y="759"/>
                </a:lnTo>
                <a:close/>
                <a:moveTo>
                  <a:pt x="4182" y="5711"/>
                </a:moveTo>
                <a:lnTo>
                  <a:pt x="4346" y="5736"/>
                </a:lnTo>
                <a:lnTo>
                  <a:pt x="4523" y="5761"/>
                </a:lnTo>
                <a:lnTo>
                  <a:pt x="4687" y="5812"/>
                </a:lnTo>
                <a:lnTo>
                  <a:pt x="4852" y="5862"/>
                </a:lnTo>
                <a:lnTo>
                  <a:pt x="5016" y="5925"/>
                </a:lnTo>
                <a:lnTo>
                  <a:pt x="5332" y="6077"/>
                </a:lnTo>
                <a:lnTo>
                  <a:pt x="5647" y="6228"/>
                </a:lnTo>
                <a:lnTo>
                  <a:pt x="5938" y="6405"/>
                </a:lnTo>
                <a:lnTo>
                  <a:pt x="5989" y="6431"/>
                </a:lnTo>
                <a:lnTo>
                  <a:pt x="6052" y="6443"/>
                </a:lnTo>
                <a:lnTo>
                  <a:pt x="6102" y="6443"/>
                </a:lnTo>
                <a:lnTo>
                  <a:pt x="6165" y="6431"/>
                </a:lnTo>
                <a:lnTo>
                  <a:pt x="6186" y="6424"/>
                </a:lnTo>
                <a:lnTo>
                  <a:pt x="6186" y="6424"/>
                </a:lnTo>
                <a:lnTo>
                  <a:pt x="6077" y="6557"/>
                </a:lnTo>
                <a:lnTo>
                  <a:pt x="5963" y="6671"/>
                </a:lnTo>
                <a:lnTo>
                  <a:pt x="5837" y="6772"/>
                </a:lnTo>
                <a:lnTo>
                  <a:pt x="5711" y="6873"/>
                </a:lnTo>
                <a:lnTo>
                  <a:pt x="5572" y="6949"/>
                </a:lnTo>
                <a:lnTo>
                  <a:pt x="5433" y="7024"/>
                </a:lnTo>
                <a:lnTo>
                  <a:pt x="5294" y="7088"/>
                </a:lnTo>
                <a:lnTo>
                  <a:pt x="5155" y="7125"/>
                </a:lnTo>
                <a:lnTo>
                  <a:pt x="5003" y="7163"/>
                </a:lnTo>
                <a:lnTo>
                  <a:pt x="4852" y="7189"/>
                </a:lnTo>
                <a:lnTo>
                  <a:pt x="4687" y="7201"/>
                </a:lnTo>
                <a:lnTo>
                  <a:pt x="4536" y="7214"/>
                </a:lnTo>
                <a:lnTo>
                  <a:pt x="4371" y="7201"/>
                </a:lnTo>
                <a:lnTo>
                  <a:pt x="4195" y="7189"/>
                </a:lnTo>
                <a:lnTo>
                  <a:pt x="4018" y="7151"/>
                </a:lnTo>
                <a:lnTo>
                  <a:pt x="3765" y="7100"/>
                </a:lnTo>
                <a:lnTo>
                  <a:pt x="3550" y="7024"/>
                </a:lnTo>
                <a:lnTo>
                  <a:pt x="3361" y="6949"/>
                </a:lnTo>
                <a:lnTo>
                  <a:pt x="3209" y="6873"/>
                </a:lnTo>
                <a:lnTo>
                  <a:pt x="3083" y="6784"/>
                </a:lnTo>
                <a:lnTo>
                  <a:pt x="2994" y="6683"/>
                </a:lnTo>
                <a:lnTo>
                  <a:pt x="2931" y="6595"/>
                </a:lnTo>
                <a:lnTo>
                  <a:pt x="2893" y="6494"/>
                </a:lnTo>
                <a:lnTo>
                  <a:pt x="2881" y="6393"/>
                </a:lnTo>
                <a:lnTo>
                  <a:pt x="2881" y="6304"/>
                </a:lnTo>
                <a:lnTo>
                  <a:pt x="2919" y="6216"/>
                </a:lnTo>
                <a:lnTo>
                  <a:pt x="2969" y="6127"/>
                </a:lnTo>
                <a:lnTo>
                  <a:pt x="3032" y="6039"/>
                </a:lnTo>
                <a:lnTo>
                  <a:pt x="3121" y="5963"/>
                </a:lnTo>
                <a:lnTo>
                  <a:pt x="3222" y="5900"/>
                </a:lnTo>
                <a:lnTo>
                  <a:pt x="3336" y="5837"/>
                </a:lnTo>
                <a:lnTo>
                  <a:pt x="3500" y="5786"/>
                </a:lnTo>
                <a:lnTo>
                  <a:pt x="3677" y="5736"/>
                </a:lnTo>
                <a:lnTo>
                  <a:pt x="3841" y="5711"/>
                </a:lnTo>
                <a:close/>
                <a:moveTo>
                  <a:pt x="4599" y="1"/>
                </a:moveTo>
                <a:lnTo>
                  <a:pt x="4409" y="13"/>
                </a:lnTo>
                <a:lnTo>
                  <a:pt x="4245" y="38"/>
                </a:lnTo>
                <a:lnTo>
                  <a:pt x="4081" y="89"/>
                </a:lnTo>
                <a:lnTo>
                  <a:pt x="3929" y="165"/>
                </a:lnTo>
                <a:lnTo>
                  <a:pt x="3790" y="241"/>
                </a:lnTo>
                <a:lnTo>
                  <a:pt x="3677" y="342"/>
                </a:lnTo>
                <a:lnTo>
                  <a:pt x="3550" y="455"/>
                </a:lnTo>
                <a:lnTo>
                  <a:pt x="3449" y="582"/>
                </a:lnTo>
                <a:lnTo>
                  <a:pt x="3361" y="721"/>
                </a:lnTo>
                <a:lnTo>
                  <a:pt x="3272" y="872"/>
                </a:lnTo>
                <a:lnTo>
                  <a:pt x="3197" y="1024"/>
                </a:lnTo>
                <a:lnTo>
                  <a:pt x="3133" y="1201"/>
                </a:lnTo>
                <a:lnTo>
                  <a:pt x="3070" y="1378"/>
                </a:lnTo>
                <a:lnTo>
                  <a:pt x="3020" y="1554"/>
                </a:lnTo>
                <a:lnTo>
                  <a:pt x="2969" y="1744"/>
                </a:lnTo>
                <a:lnTo>
                  <a:pt x="2965" y="1766"/>
                </a:lnTo>
                <a:lnTo>
                  <a:pt x="2965" y="1766"/>
                </a:lnTo>
                <a:lnTo>
                  <a:pt x="2944" y="1731"/>
                </a:lnTo>
                <a:lnTo>
                  <a:pt x="2855" y="1592"/>
                </a:lnTo>
                <a:lnTo>
                  <a:pt x="2754" y="1479"/>
                </a:lnTo>
                <a:lnTo>
                  <a:pt x="2653" y="1365"/>
                </a:lnTo>
                <a:lnTo>
                  <a:pt x="2552" y="1251"/>
                </a:lnTo>
                <a:lnTo>
                  <a:pt x="2439" y="1163"/>
                </a:lnTo>
                <a:lnTo>
                  <a:pt x="2312" y="1074"/>
                </a:lnTo>
                <a:lnTo>
                  <a:pt x="2186" y="999"/>
                </a:lnTo>
                <a:lnTo>
                  <a:pt x="2047" y="923"/>
                </a:lnTo>
                <a:lnTo>
                  <a:pt x="1895" y="872"/>
                </a:lnTo>
                <a:lnTo>
                  <a:pt x="1744" y="822"/>
                </a:lnTo>
                <a:lnTo>
                  <a:pt x="1579" y="796"/>
                </a:lnTo>
                <a:lnTo>
                  <a:pt x="1415" y="771"/>
                </a:lnTo>
                <a:lnTo>
                  <a:pt x="1276" y="771"/>
                </a:lnTo>
                <a:lnTo>
                  <a:pt x="1137" y="784"/>
                </a:lnTo>
                <a:lnTo>
                  <a:pt x="998" y="822"/>
                </a:lnTo>
                <a:lnTo>
                  <a:pt x="872" y="860"/>
                </a:lnTo>
                <a:lnTo>
                  <a:pt x="746" y="923"/>
                </a:lnTo>
                <a:lnTo>
                  <a:pt x="632" y="986"/>
                </a:lnTo>
                <a:lnTo>
                  <a:pt x="518" y="1074"/>
                </a:lnTo>
                <a:lnTo>
                  <a:pt x="417" y="1163"/>
                </a:lnTo>
                <a:lnTo>
                  <a:pt x="316" y="1264"/>
                </a:lnTo>
                <a:lnTo>
                  <a:pt x="240" y="1378"/>
                </a:lnTo>
                <a:lnTo>
                  <a:pt x="164" y="1491"/>
                </a:lnTo>
                <a:lnTo>
                  <a:pt x="101" y="1618"/>
                </a:lnTo>
                <a:lnTo>
                  <a:pt x="51" y="1744"/>
                </a:lnTo>
                <a:lnTo>
                  <a:pt x="13" y="1870"/>
                </a:lnTo>
                <a:lnTo>
                  <a:pt x="0" y="2009"/>
                </a:lnTo>
                <a:lnTo>
                  <a:pt x="0" y="2148"/>
                </a:lnTo>
                <a:lnTo>
                  <a:pt x="13" y="2426"/>
                </a:lnTo>
                <a:lnTo>
                  <a:pt x="63" y="2691"/>
                </a:lnTo>
                <a:lnTo>
                  <a:pt x="114" y="2969"/>
                </a:lnTo>
                <a:lnTo>
                  <a:pt x="190" y="3235"/>
                </a:lnTo>
                <a:lnTo>
                  <a:pt x="291" y="3487"/>
                </a:lnTo>
                <a:lnTo>
                  <a:pt x="405" y="3740"/>
                </a:lnTo>
                <a:lnTo>
                  <a:pt x="531" y="3980"/>
                </a:lnTo>
                <a:lnTo>
                  <a:pt x="657" y="4220"/>
                </a:lnTo>
                <a:lnTo>
                  <a:pt x="809" y="4460"/>
                </a:lnTo>
                <a:lnTo>
                  <a:pt x="973" y="4687"/>
                </a:lnTo>
                <a:lnTo>
                  <a:pt x="1137" y="4915"/>
                </a:lnTo>
                <a:lnTo>
                  <a:pt x="1314" y="5129"/>
                </a:lnTo>
                <a:lnTo>
                  <a:pt x="1491" y="5332"/>
                </a:lnTo>
                <a:lnTo>
                  <a:pt x="1681" y="5546"/>
                </a:lnTo>
                <a:lnTo>
                  <a:pt x="2072" y="5938"/>
                </a:lnTo>
                <a:lnTo>
                  <a:pt x="2123" y="5976"/>
                </a:lnTo>
                <a:lnTo>
                  <a:pt x="2186" y="6014"/>
                </a:lnTo>
                <a:lnTo>
                  <a:pt x="2254" y="6025"/>
                </a:lnTo>
                <a:lnTo>
                  <a:pt x="2254" y="6025"/>
                </a:lnTo>
                <a:lnTo>
                  <a:pt x="2287" y="6191"/>
                </a:lnTo>
                <a:lnTo>
                  <a:pt x="2350" y="6380"/>
                </a:lnTo>
                <a:lnTo>
                  <a:pt x="2413" y="6557"/>
                </a:lnTo>
                <a:lnTo>
                  <a:pt x="2502" y="6721"/>
                </a:lnTo>
                <a:lnTo>
                  <a:pt x="2590" y="6873"/>
                </a:lnTo>
                <a:lnTo>
                  <a:pt x="2679" y="7012"/>
                </a:lnTo>
                <a:lnTo>
                  <a:pt x="2792" y="7138"/>
                </a:lnTo>
                <a:lnTo>
                  <a:pt x="2906" y="7264"/>
                </a:lnTo>
                <a:lnTo>
                  <a:pt x="3020" y="7378"/>
                </a:lnTo>
                <a:lnTo>
                  <a:pt x="3146" y="7479"/>
                </a:lnTo>
                <a:lnTo>
                  <a:pt x="3285" y="7568"/>
                </a:lnTo>
                <a:lnTo>
                  <a:pt x="3424" y="7643"/>
                </a:lnTo>
                <a:lnTo>
                  <a:pt x="3576" y="7719"/>
                </a:lnTo>
                <a:lnTo>
                  <a:pt x="3727" y="7770"/>
                </a:lnTo>
                <a:lnTo>
                  <a:pt x="3879" y="7820"/>
                </a:lnTo>
                <a:lnTo>
                  <a:pt x="4030" y="7858"/>
                </a:lnTo>
                <a:lnTo>
                  <a:pt x="4195" y="7883"/>
                </a:lnTo>
                <a:lnTo>
                  <a:pt x="4359" y="7909"/>
                </a:lnTo>
                <a:lnTo>
                  <a:pt x="4687" y="7909"/>
                </a:lnTo>
                <a:lnTo>
                  <a:pt x="4864" y="7896"/>
                </a:lnTo>
                <a:lnTo>
                  <a:pt x="5028" y="7871"/>
                </a:lnTo>
                <a:lnTo>
                  <a:pt x="5193" y="7845"/>
                </a:lnTo>
                <a:lnTo>
                  <a:pt x="5370" y="7795"/>
                </a:lnTo>
                <a:lnTo>
                  <a:pt x="5534" y="7744"/>
                </a:lnTo>
                <a:lnTo>
                  <a:pt x="5698" y="7681"/>
                </a:lnTo>
                <a:lnTo>
                  <a:pt x="5850" y="7605"/>
                </a:lnTo>
                <a:lnTo>
                  <a:pt x="6014" y="7530"/>
                </a:lnTo>
                <a:lnTo>
                  <a:pt x="6165" y="7441"/>
                </a:lnTo>
                <a:lnTo>
                  <a:pt x="6317" y="7328"/>
                </a:lnTo>
                <a:lnTo>
                  <a:pt x="6469" y="7226"/>
                </a:lnTo>
                <a:lnTo>
                  <a:pt x="6608" y="7100"/>
                </a:lnTo>
                <a:lnTo>
                  <a:pt x="6709" y="7024"/>
                </a:lnTo>
                <a:lnTo>
                  <a:pt x="6810" y="6949"/>
                </a:lnTo>
                <a:lnTo>
                  <a:pt x="6923" y="6873"/>
                </a:lnTo>
                <a:lnTo>
                  <a:pt x="7050" y="6810"/>
                </a:lnTo>
                <a:lnTo>
                  <a:pt x="7315" y="6709"/>
                </a:lnTo>
                <a:lnTo>
                  <a:pt x="7618" y="6607"/>
                </a:lnTo>
                <a:lnTo>
                  <a:pt x="7934" y="6519"/>
                </a:lnTo>
                <a:lnTo>
                  <a:pt x="8250" y="6443"/>
                </a:lnTo>
                <a:lnTo>
                  <a:pt x="8920" y="6279"/>
                </a:lnTo>
                <a:lnTo>
                  <a:pt x="9248" y="6178"/>
                </a:lnTo>
                <a:lnTo>
                  <a:pt x="9564" y="6064"/>
                </a:lnTo>
                <a:lnTo>
                  <a:pt x="9854" y="5938"/>
                </a:lnTo>
                <a:lnTo>
                  <a:pt x="9993" y="5862"/>
                </a:lnTo>
                <a:lnTo>
                  <a:pt x="10120" y="5786"/>
                </a:lnTo>
                <a:lnTo>
                  <a:pt x="10246" y="5698"/>
                </a:lnTo>
                <a:lnTo>
                  <a:pt x="10372" y="5609"/>
                </a:lnTo>
                <a:lnTo>
                  <a:pt x="10474" y="5508"/>
                </a:lnTo>
                <a:lnTo>
                  <a:pt x="10575" y="5395"/>
                </a:lnTo>
                <a:lnTo>
                  <a:pt x="10663" y="5268"/>
                </a:lnTo>
                <a:lnTo>
                  <a:pt x="10739" y="5142"/>
                </a:lnTo>
                <a:lnTo>
                  <a:pt x="10802" y="4990"/>
                </a:lnTo>
                <a:lnTo>
                  <a:pt x="10853" y="4839"/>
                </a:lnTo>
                <a:lnTo>
                  <a:pt x="10878" y="4713"/>
                </a:lnTo>
                <a:lnTo>
                  <a:pt x="10890" y="4574"/>
                </a:lnTo>
                <a:lnTo>
                  <a:pt x="10890" y="4435"/>
                </a:lnTo>
                <a:lnTo>
                  <a:pt x="10878" y="4296"/>
                </a:lnTo>
                <a:lnTo>
                  <a:pt x="10853" y="4157"/>
                </a:lnTo>
                <a:lnTo>
                  <a:pt x="10815" y="4018"/>
                </a:lnTo>
                <a:lnTo>
                  <a:pt x="10764" y="3879"/>
                </a:lnTo>
                <a:lnTo>
                  <a:pt x="10701" y="3740"/>
                </a:lnTo>
                <a:lnTo>
                  <a:pt x="10625" y="3614"/>
                </a:lnTo>
                <a:lnTo>
                  <a:pt x="10549" y="3487"/>
                </a:lnTo>
                <a:lnTo>
                  <a:pt x="10448" y="3374"/>
                </a:lnTo>
                <a:lnTo>
                  <a:pt x="10347" y="3285"/>
                </a:lnTo>
                <a:lnTo>
                  <a:pt x="10233" y="3197"/>
                </a:lnTo>
                <a:lnTo>
                  <a:pt x="10107" y="3133"/>
                </a:lnTo>
                <a:lnTo>
                  <a:pt x="9981" y="3083"/>
                </a:lnTo>
                <a:lnTo>
                  <a:pt x="9842" y="3045"/>
                </a:lnTo>
                <a:lnTo>
                  <a:pt x="9703" y="3032"/>
                </a:lnTo>
                <a:lnTo>
                  <a:pt x="9299" y="3032"/>
                </a:lnTo>
                <a:lnTo>
                  <a:pt x="9033" y="3070"/>
                </a:lnTo>
                <a:lnTo>
                  <a:pt x="8781" y="3133"/>
                </a:lnTo>
                <a:lnTo>
                  <a:pt x="8541" y="3222"/>
                </a:lnTo>
                <a:lnTo>
                  <a:pt x="8301" y="3323"/>
                </a:lnTo>
                <a:lnTo>
                  <a:pt x="8220" y="3365"/>
                </a:lnTo>
                <a:lnTo>
                  <a:pt x="8220" y="3365"/>
                </a:lnTo>
                <a:lnTo>
                  <a:pt x="8250" y="3298"/>
                </a:lnTo>
                <a:lnTo>
                  <a:pt x="8313" y="3121"/>
                </a:lnTo>
                <a:lnTo>
                  <a:pt x="8364" y="2957"/>
                </a:lnTo>
                <a:lnTo>
                  <a:pt x="8414" y="2780"/>
                </a:lnTo>
                <a:lnTo>
                  <a:pt x="8440" y="2616"/>
                </a:lnTo>
                <a:lnTo>
                  <a:pt x="8465" y="2451"/>
                </a:lnTo>
                <a:lnTo>
                  <a:pt x="8477" y="2300"/>
                </a:lnTo>
                <a:lnTo>
                  <a:pt x="8465" y="2136"/>
                </a:lnTo>
                <a:lnTo>
                  <a:pt x="8452" y="1997"/>
                </a:lnTo>
                <a:lnTo>
                  <a:pt x="8414" y="1845"/>
                </a:lnTo>
                <a:lnTo>
                  <a:pt x="8364" y="1719"/>
                </a:lnTo>
                <a:lnTo>
                  <a:pt x="8288" y="1592"/>
                </a:lnTo>
                <a:lnTo>
                  <a:pt x="8199" y="1479"/>
                </a:lnTo>
                <a:lnTo>
                  <a:pt x="8086" y="1365"/>
                </a:lnTo>
                <a:lnTo>
                  <a:pt x="7959" y="1264"/>
                </a:lnTo>
                <a:lnTo>
                  <a:pt x="7808" y="1188"/>
                </a:lnTo>
                <a:lnTo>
                  <a:pt x="7631" y="1112"/>
                </a:lnTo>
                <a:lnTo>
                  <a:pt x="7467" y="1062"/>
                </a:lnTo>
                <a:lnTo>
                  <a:pt x="7302" y="1024"/>
                </a:lnTo>
                <a:lnTo>
                  <a:pt x="7138" y="1011"/>
                </a:lnTo>
                <a:lnTo>
                  <a:pt x="6999" y="1024"/>
                </a:lnTo>
                <a:lnTo>
                  <a:pt x="6848" y="1036"/>
                </a:lnTo>
                <a:lnTo>
                  <a:pt x="6709" y="1087"/>
                </a:lnTo>
                <a:lnTo>
                  <a:pt x="6582" y="1138"/>
                </a:lnTo>
                <a:lnTo>
                  <a:pt x="6456" y="1213"/>
                </a:lnTo>
                <a:lnTo>
                  <a:pt x="6330" y="1289"/>
                </a:lnTo>
                <a:lnTo>
                  <a:pt x="6216" y="1390"/>
                </a:lnTo>
                <a:lnTo>
                  <a:pt x="6102" y="1491"/>
                </a:lnTo>
                <a:lnTo>
                  <a:pt x="6001" y="1618"/>
                </a:lnTo>
                <a:lnTo>
                  <a:pt x="5978" y="1647"/>
                </a:lnTo>
                <a:lnTo>
                  <a:pt x="5978" y="1647"/>
                </a:lnTo>
                <a:lnTo>
                  <a:pt x="5976" y="1618"/>
                </a:lnTo>
                <a:lnTo>
                  <a:pt x="5951" y="1428"/>
                </a:lnTo>
                <a:lnTo>
                  <a:pt x="5913" y="1239"/>
                </a:lnTo>
                <a:lnTo>
                  <a:pt x="5875" y="1062"/>
                </a:lnTo>
                <a:lnTo>
                  <a:pt x="5812" y="898"/>
                </a:lnTo>
                <a:lnTo>
                  <a:pt x="5749" y="746"/>
                </a:lnTo>
                <a:lnTo>
                  <a:pt x="5673" y="607"/>
                </a:lnTo>
                <a:lnTo>
                  <a:pt x="5584" y="468"/>
                </a:lnTo>
                <a:lnTo>
                  <a:pt x="5483" y="354"/>
                </a:lnTo>
                <a:lnTo>
                  <a:pt x="5382" y="253"/>
                </a:lnTo>
                <a:lnTo>
                  <a:pt x="5256" y="165"/>
                </a:lnTo>
                <a:lnTo>
                  <a:pt x="5104" y="89"/>
                </a:lnTo>
                <a:lnTo>
                  <a:pt x="4953" y="38"/>
                </a:lnTo>
                <a:lnTo>
                  <a:pt x="4788" y="13"/>
                </a:lnTo>
                <a:lnTo>
                  <a:pt x="4599" y="1"/>
                </a:lnTo>
                <a:close/>
              </a:path>
            </a:pathLst>
          </a:custGeom>
          <a:solidFill>
            <a:srgbClr val="30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EE46A-E1F1-A183-B35E-32BEEFA7EC2C}"/>
              </a:ext>
            </a:extLst>
          </p:cNvPr>
          <p:cNvSpPr txBox="1"/>
          <p:nvPr/>
        </p:nvSpPr>
        <p:spPr>
          <a:xfrm>
            <a:off x="7893371" y="2183440"/>
            <a:ext cx="109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Opponent</a:t>
            </a:r>
          </a:p>
          <a:p>
            <a:pPr algn="ctr"/>
            <a:r>
              <a:rPr lang="en-US" dirty="0"/>
              <a:t>Goal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FFC2C-1650-3371-6351-D8CBF637089A}"/>
              </a:ext>
            </a:extLst>
          </p:cNvPr>
          <p:cNvSpPr/>
          <p:nvPr/>
        </p:nvSpPr>
        <p:spPr>
          <a:xfrm>
            <a:off x="6739128" y="1321656"/>
            <a:ext cx="1216152" cy="2246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BD722C-26E8-1EF4-338A-10DAE841C9D5}"/>
              </a:ext>
            </a:extLst>
          </p:cNvPr>
          <p:cNvSpPr/>
          <p:nvPr/>
        </p:nvSpPr>
        <p:spPr>
          <a:xfrm>
            <a:off x="1435608" y="411480"/>
            <a:ext cx="6519672" cy="4069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224;p41">
            <a:extLst>
              <a:ext uri="{FF2B5EF4-FFF2-40B4-BE49-F238E27FC236}">
                <a16:creationId xmlns:a16="http://schemas.microsoft.com/office/drawing/2014/main" id="{A7388703-4A56-6C10-C3C6-B94882F99200}"/>
              </a:ext>
            </a:extLst>
          </p:cNvPr>
          <p:cNvSpPr txBox="1">
            <a:spLocks/>
          </p:cNvSpPr>
          <p:nvPr/>
        </p:nvSpPr>
        <p:spPr>
          <a:xfrm>
            <a:off x="724724" y="1078420"/>
            <a:ext cx="3752750" cy="32961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 algn="ctr">
              <a:buFont typeface="Oxygen"/>
              <a:buNone/>
            </a:pPr>
            <a:r>
              <a:rPr lang="en-US" sz="2400" b="1" dirty="0">
                <a:solidFill>
                  <a:schemeClr val="tx1"/>
                </a:solidFill>
              </a:rPr>
              <a:t>Effectiveness</a:t>
            </a:r>
          </a:p>
          <a:p>
            <a:pPr marL="0" indent="0" algn="ctr">
              <a:spcAft>
                <a:spcPts val="1200"/>
              </a:spcAft>
              <a:buFont typeface="Oxygen"/>
              <a:buNone/>
            </a:pPr>
            <a:r>
              <a:rPr lang="en-US" sz="1800" dirty="0">
                <a:solidFill>
                  <a:schemeClr val="tx1"/>
                </a:solidFill>
              </a:rPr>
              <a:t>What kind of passes are contributing to a scoring opportunity</a:t>
            </a:r>
          </a:p>
          <a:p>
            <a:pPr marL="0" indent="0" algn="ctr">
              <a:spcAft>
                <a:spcPts val="1200"/>
              </a:spcAft>
              <a:buFont typeface="Oxygen"/>
              <a:buNone/>
            </a:pPr>
            <a:r>
              <a:rPr lang="en-US" sz="1800" dirty="0">
                <a:solidFill>
                  <a:schemeClr val="tx1"/>
                </a:solidFill>
              </a:rPr>
              <a:t>How many times such passes are made</a:t>
            </a:r>
          </a:p>
          <a:p>
            <a:pPr marL="0" indent="0" algn="ctr">
              <a:spcAft>
                <a:spcPts val="1200"/>
              </a:spcAft>
              <a:buFont typeface="Oxygen"/>
              <a:buNone/>
            </a:pPr>
            <a:r>
              <a:rPr lang="en-US" sz="1800" dirty="0">
                <a:solidFill>
                  <a:schemeClr val="tx1"/>
                </a:solidFill>
              </a:rPr>
              <a:t>Effectiveness of team </a:t>
            </a:r>
            <a:r>
              <a:rPr lang="en-US" sz="1800" dirty="0" err="1">
                <a:solidFill>
                  <a:schemeClr val="tx1"/>
                </a:solidFill>
              </a:rPr>
              <a:t>tacticts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D2C3D-3216-1401-5016-8C3C679BF3A0}"/>
              </a:ext>
            </a:extLst>
          </p:cNvPr>
          <p:cNvCxnSpPr>
            <a:cxnSpLocks/>
          </p:cNvCxnSpPr>
          <p:nvPr/>
        </p:nvCxnSpPr>
        <p:spPr>
          <a:xfrm>
            <a:off x="4562856" y="1366497"/>
            <a:ext cx="0" cy="204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44;p43">
            <a:extLst>
              <a:ext uri="{FF2B5EF4-FFF2-40B4-BE49-F238E27FC236}">
                <a16:creationId xmlns:a16="http://schemas.microsoft.com/office/drawing/2014/main" id="{91BDAB95-5EF8-3846-5E97-277EFEE00BB6}"/>
              </a:ext>
            </a:extLst>
          </p:cNvPr>
          <p:cNvSpPr txBox="1">
            <a:spLocks/>
          </p:cNvSpPr>
          <p:nvPr/>
        </p:nvSpPr>
        <p:spPr>
          <a:xfrm>
            <a:off x="1010697" y="1228007"/>
            <a:ext cx="26297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Domain</a:t>
            </a:r>
          </a:p>
        </p:txBody>
      </p:sp>
      <p:sp>
        <p:nvSpPr>
          <p:cNvPr id="14" name="Google Shape;244;p43">
            <a:extLst>
              <a:ext uri="{FF2B5EF4-FFF2-40B4-BE49-F238E27FC236}">
                <a16:creationId xmlns:a16="http://schemas.microsoft.com/office/drawing/2014/main" id="{F8B567CA-5369-41DA-E4AF-C63ED74064D0}"/>
              </a:ext>
            </a:extLst>
          </p:cNvPr>
          <p:cNvSpPr txBox="1">
            <a:spLocks/>
          </p:cNvSpPr>
          <p:nvPr/>
        </p:nvSpPr>
        <p:spPr>
          <a:xfrm>
            <a:off x="5503552" y="1231341"/>
            <a:ext cx="26297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Statistics</a:t>
            </a:r>
          </a:p>
        </p:txBody>
      </p:sp>
      <p:sp>
        <p:nvSpPr>
          <p:cNvPr id="19" name="Google Shape;181;p36">
            <a:extLst>
              <a:ext uri="{FF2B5EF4-FFF2-40B4-BE49-F238E27FC236}">
                <a16:creationId xmlns:a16="http://schemas.microsoft.com/office/drawing/2014/main" id="{0349773B-CE89-3E6B-FE2D-0E43747CED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800707"/>
            <a:ext cx="3211147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Identify the </a:t>
            </a:r>
            <a:r>
              <a:rPr lang="en-US" b="1" dirty="0">
                <a:solidFill>
                  <a:schemeClr val="bg2"/>
                </a:solidFill>
              </a:rPr>
              <a:t>Features </a:t>
            </a:r>
            <a:r>
              <a:rPr lang="en-US" dirty="0">
                <a:solidFill>
                  <a:schemeClr val="accent4"/>
                </a:solidFill>
              </a:rPr>
              <a:t>and pick weights for each trait, help with classification.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45473-08CD-C140-B551-401904978D5D}"/>
              </a:ext>
            </a:extLst>
          </p:cNvPr>
          <p:cNvSpPr txBox="1"/>
          <p:nvPr/>
        </p:nvSpPr>
        <p:spPr>
          <a:xfrm>
            <a:off x="720000" y="2650663"/>
            <a:ext cx="34478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xygen" panose="02000503000000000000" pitchFamily="2" charset="77"/>
              </a:rPr>
              <a:t>Example:</a:t>
            </a:r>
          </a:p>
          <a:p>
            <a:r>
              <a:rPr lang="en-US" dirty="0">
                <a:solidFill>
                  <a:schemeClr val="accent3"/>
                </a:solidFill>
                <a:latin typeface="Oxygen" panose="02000503000000000000" pitchFamily="2" charset="77"/>
              </a:rPr>
              <a:t>Cross: </a:t>
            </a:r>
            <a:r>
              <a:rPr lang="en-US" b="0" i="0" dirty="0">
                <a:solidFill>
                  <a:schemeClr val="accent3"/>
                </a:solidFill>
                <a:effectLst/>
                <a:latin typeface="Oxygen" panose="02000503000000000000" pitchFamily="2" charset="77"/>
              </a:rPr>
              <a:t>In soccer, a “cross” is a medium- to long-range pass intended to create goal-scoring opportunities.</a:t>
            </a:r>
            <a:endParaRPr lang="en-US" sz="1100" dirty="0">
              <a:solidFill>
                <a:schemeClr val="accent3"/>
              </a:solidFill>
              <a:latin typeface="Oxygen" panose="02000503000000000000" pitchFamily="2" charset="77"/>
            </a:endParaRPr>
          </a:p>
        </p:txBody>
      </p:sp>
      <p:sp>
        <p:nvSpPr>
          <p:cNvPr id="22" name="Google Shape;181;p36">
            <a:extLst>
              <a:ext uri="{FF2B5EF4-FFF2-40B4-BE49-F238E27FC236}">
                <a16:creationId xmlns:a16="http://schemas.microsoft.com/office/drawing/2014/main" id="{F5911140-7FEE-3059-2852-C42E977CED33}"/>
              </a:ext>
            </a:extLst>
          </p:cNvPr>
          <p:cNvSpPr txBox="1">
            <a:spLocks/>
          </p:cNvSpPr>
          <p:nvPr/>
        </p:nvSpPr>
        <p:spPr>
          <a:xfrm>
            <a:off x="5212853" y="1800707"/>
            <a:ext cx="3211147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Use of </a:t>
            </a:r>
            <a:r>
              <a:rPr lang="en-US" b="1" dirty="0">
                <a:solidFill>
                  <a:schemeClr val="bg2"/>
                </a:solidFill>
              </a:rPr>
              <a:t>Machine Learning</a:t>
            </a:r>
            <a:r>
              <a:rPr lang="en-US" dirty="0">
                <a:solidFill>
                  <a:schemeClr val="accent4"/>
                </a:solidFill>
              </a:rPr>
              <a:t> on these weights to identify the desired specific event.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8C2C9-0067-69C5-1326-74F5B56D8754}"/>
              </a:ext>
            </a:extLst>
          </p:cNvPr>
          <p:cNvSpPr txBox="1"/>
          <p:nvPr/>
        </p:nvSpPr>
        <p:spPr>
          <a:xfrm>
            <a:off x="720000" y="4193116"/>
            <a:ext cx="3447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Oxygen" panose="02000503000000000000" pitchFamily="2" charset="77"/>
              </a:rPr>
              <a:t>diff_y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77"/>
              </a:rPr>
              <a:t> greater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77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77"/>
              </a:rPr>
              <a:t> more weight</a:t>
            </a:r>
          </a:p>
          <a:p>
            <a:r>
              <a:rPr lang="en-US" dirty="0">
                <a:solidFill>
                  <a:schemeClr val="accent3"/>
                </a:solidFill>
                <a:latin typeface="Oxygen" panose="02000503000000000000" pitchFamily="2" charset="77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Oxygen" panose="02000503000000000000" pitchFamily="2" charset="77"/>
              </a:rPr>
              <a:t>ini_y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77"/>
              </a:rPr>
              <a:t>&lt;18 | </a:t>
            </a:r>
            <a:r>
              <a:rPr lang="en-US" dirty="0" err="1">
                <a:solidFill>
                  <a:schemeClr val="accent3"/>
                </a:solidFill>
                <a:latin typeface="Oxygen" panose="02000503000000000000" pitchFamily="2" charset="77"/>
              </a:rPr>
              <a:t>ini_y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77"/>
              </a:rPr>
              <a:t>&gt;62)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77"/>
                <a:sym typeface="Wingdings" pitchFamily="2" charset="2"/>
              </a:rPr>
              <a:t> more weight</a:t>
            </a:r>
            <a:endParaRPr lang="en-US" dirty="0">
              <a:solidFill>
                <a:schemeClr val="accent3"/>
              </a:solidFill>
              <a:latin typeface="Oxygen" panose="02000503000000000000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D16F83-902A-5755-D414-E40E9771ABF8}"/>
              </a:ext>
            </a:extLst>
          </p:cNvPr>
          <p:cNvSpPr/>
          <p:nvPr/>
        </p:nvSpPr>
        <p:spPr>
          <a:xfrm>
            <a:off x="4572000" y="3851142"/>
            <a:ext cx="2194557" cy="969264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FE995B-E5B5-AE1F-72A5-B731CEBB2325}"/>
              </a:ext>
            </a:extLst>
          </p:cNvPr>
          <p:cNvSpPr/>
          <p:nvPr/>
        </p:nvSpPr>
        <p:spPr>
          <a:xfrm>
            <a:off x="5497828" y="4164323"/>
            <a:ext cx="342902" cy="342902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1162A-4C7D-214C-2E4C-12E6ED28120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669279" y="3851142"/>
            <a:ext cx="0" cy="969264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BAB1EB-02AE-1791-8C1A-27C0A448E461}"/>
              </a:ext>
            </a:extLst>
          </p:cNvPr>
          <p:cNvSpPr txBox="1"/>
          <p:nvPr/>
        </p:nvSpPr>
        <p:spPr>
          <a:xfrm>
            <a:off x="5136438" y="4835723"/>
            <a:ext cx="1065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Oxygen" panose="02000503000000000000" pitchFamily="2" charset="77"/>
              </a:rPr>
              <a:t>x: 0 </a:t>
            </a:r>
            <a:r>
              <a:rPr lang="en-US" dirty="0">
                <a:solidFill>
                  <a:schemeClr val="accent4"/>
                </a:solidFill>
                <a:latin typeface="Oxygen" panose="02000503000000000000" pitchFamily="2" charset="77"/>
                <a:sym typeface="Wingdings" pitchFamily="2" charset="2"/>
              </a:rPr>
              <a:t> 120</a:t>
            </a:r>
            <a:endParaRPr lang="en-US" dirty="0">
              <a:latin typeface="Oxygen" panose="02000503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9C540-C23E-72B5-A70E-92E9AA684C4A}"/>
              </a:ext>
            </a:extLst>
          </p:cNvPr>
          <p:cNvSpPr txBox="1"/>
          <p:nvPr/>
        </p:nvSpPr>
        <p:spPr>
          <a:xfrm>
            <a:off x="6766557" y="3851142"/>
            <a:ext cx="1065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Oxygen" panose="02000503000000000000" pitchFamily="2" charset="77"/>
              </a:rPr>
              <a:t>y: 0 </a:t>
            </a:r>
            <a:r>
              <a:rPr lang="en-US" dirty="0">
                <a:solidFill>
                  <a:schemeClr val="accent4"/>
                </a:solidFill>
                <a:latin typeface="Oxygen" panose="02000503000000000000" pitchFamily="2" charset="77"/>
                <a:sym typeface="Wingdings" pitchFamily="2" charset="2"/>
              </a:rPr>
              <a:t> 80</a:t>
            </a:r>
            <a:endParaRPr lang="en-US" dirty="0">
              <a:latin typeface="Oxygen" panose="02000503000000000000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89FBB-04D4-5E28-77CA-18E73EC44AA6}"/>
              </a:ext>
            </a:extLst>
          </p:cNvPr>
          <p:cNvSpPr txBox="1"/>
          <p:nvPr/>
        </p:nvSpPr>
        <p:spPr>
          <a:xfrm>
            <a:off x="592442" y="3683499"/>
            <a:ext cx="34478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  <a:latin typeface="Oxygen" panose="02000503000000000000" pitchFamily="2" charset="77"/>
              </a:rPr>
              <a:t>&lt;</a:t>
            </a:r>
            <a:r>
              <a:rPr lang="en-US" sz="1100" dirty="0" err="1">
                <a:solidFill>
                  <a:schemeClr val="accent3"/>
                </a:solidFill>
                <a:latin typeface="Oxygen" panose="02000503000000000000" pitchFamily="2" charset="77"/>
              </a:rPr>
              <a:t>ini_x</a:t>
            </a:r>
            <a:r>
              <a:rPr lang="en-US" sz="1100" dirty="0">
                <a:solidFill>
                  <a:schemeClr val="accent3"/>
                </a:solidFill>
                <a:latin typeface="Oxygen" panose="02000503000000000000" pitchFamily="2" charset="77"/>
              </a:rPr>
              <a:t> &gt; 70 &amp; </a:t>
            </a:r>
            <a:r>
              <a:rPr lang="en-US" sz="1100" dirty="0" err="1">
                <a:solidFill>
                  <a:schemeClr val="accent3"/>
                </a:solidFill>
                <a:latin typeface="Oxygen" panose="02000503000000000000" pitchFamily="2" charset="77"/>
              </a:rPr>
              <a:t>end_y</a:t>
            </a:r>
            <a:r>
              <a:rPr lang="en-US" sz="1100" dirty="0">
                <a:solidFill>
                  <a:schemeClr val="accent3"/>
                </a:solidFill>
                <a:latin typeface="Oxygen" panose="02000503000000000000" pitchFamily="2" charset="77"/>
              </a:rPr>
              <a:t> &gt; 18 &amp; </a:t>
            </a:r>
            <a:r>
              <a:rPr lang="en-US" sz="1100" dirty="0" err="1">
                <a:solidFill>
                  <a:schemeClr val="accent3"/>
                </a:solidFill>
                <a:latin typeface="Oxygen" panose="02000503000000000000" pitchFamily="2" charset="77"/>
              </a:rPr>
              <a:t>end_y</a:t>
            </a:r>
            <a:r>
              <a:rPr lang="en-US" sz="1100" dirty="0">
                <a:solidFill>
                  <a:schemeClr val="accent3"/>
                </a:solidFill>
                <a:latin typeface="Oxygen" panose="02000503000000000000" pitchFamily="2" charset="77"/>
              </a:rPr>
              <a:t> &lt; 62 &amp; </a:t>
            </a:r>
            <a:r>
              <a:rPr lang="en-US" sz="1100" dirty="0" err="1">
                <a:solidFill>
                  <a:schemeClr val="accent3"/>
                </a:solidFill>
                <a:latin typeface="Oxygen" panose="02000503000000000000" pitchFamily="2" charset="77"/>
              </a:rPr>
              <a:t>end_x</a:t>
            </a:r>
            <a:r>
              <a:rPr lang="en-US" sz="1100" dirty="0">
                <a:solidFill>
                  <a:schemeClr val="accent3"/>
                </a:solidFill>
                <a:latin typeface="Oxygen" panose="02000503000000000000" pitchFamily="2" charset="77"/>
              </a:rPr>
              <a:t> &gt; 95 &amp; </a:t>
            </a:r>
            <a:r>
              <a:rPr lang="en-US" sz="1100" dirty="0" err="1">
                <a:solidFill>
                  <a:schemeClr val="accent3"/>
                </a:solidFill>
                <a:latin typeface="Oxygen" panose="02000503000000000000" pitchFamily="2" charset="77"/>
              </a:rPr>
              <a:t>diff_y</a:t>
            </a:r>
            <a:r>
              <a:rPr lang="en-US" sz="1100" dirty="0">
                <a:solidFill>
                  <a:schemeClr val="accent3"/>
                </a:solidFill>
                <a:latin typeface="Oxygen" panose="02000503000000000000" pitchFamily="2" charset="77"/>
              </a:rPr>
              <a:t> &gt; 10 &amp; (</a:t>
            </a:r>
            <a:r>
              <a:rPr lang="en-US" sz="1100" dirty="0" err="1">
                <a:solidFill>
                  <a:schemeClr val="accent3"/>
                </a:solidFill>
                <a:latin typeface="Oxygen" panose="02000503000000000000" pitchFamily="2" charset="77"/>
              </a:rPr>
              <a:t>ini_y</a:t>
            </a:r>
            <a:r>
              <a:rPr lang="en-US" sz="1100" dirty="0">
                <a:solidFill>
                  <a:schemeClr val="accent3"/>
                </a:solidFill>
                <a:latin typeface="Oxygen" panose="02000503000000000000" pitchFamily="2" charset="77"/>
              </a:rPr>
              <a:t> &lt; 18 | </a:t>
            </a:r>
            <a:r>
              <a:rPr lang="en-US" sz="1100" dirty="0" err="1">
                <a:solidFill>
                  <a:schemeClr val="accent3"/>
                </a:solidFill>
                <a:latin typeface="Oxygen" panose="02000503000000000000" pitchFamily="2" charset="77"/>
              </a:rPr>
              <a:t>ini_y</a:t>
            </a:r>
            <a:r>
              <a:rPr lang="en-US" sz="1100" dirty="0">
                <a:solidFill>
                  <a:schemeClr val="accent3"/>
                </a:solidFill>
                <a:latin typeface="Oxygen" panose="02000503000000000000" pitchFamily="2" charset="77"/>
              </a:rPr>
              <a:t> &gt; 62)&gt;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2B1AAC-BCD7-E43C-EF6E-8D16409BB00B}"/>
              </a:ext>
            </a:extLst>
          </p:cNvPr>
          <p:cNvSpPr txBox="1"/>
          <p:nvPr/>
        </p:nvSpPr>
        <p:spPr>
          <a:xfrm>
            <a:off x="5212853" y="2674307"/>
            <a:ext cx="34478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xygen" panose="02000503000000000000" pitchFamily="2" charset="77"/>
              </a:rPr>
              <a:t>With the initial weights, use machine learning to adjust the weights to reach the best way to identify a pass.</a:t>
            </a:r>
            <a:endParaRPr lang="en-US" sz="1100" dirty="0">
              <a:solidFill>
                <a:schemeClr val="accent3"/>
              </a:solidFill>
              <a:latin typeface="Oxygen" panose="02000503000000000000" pitchFamily="2" charset="77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C7F99-974B-231B-CAC5-1AEC9AA678BA}"/>
              </a:ext>
            </a:extLst>
          </p:cNvPr>
          <p:cNvCxnSpPr/>
          <p:nvPr/>
        </p:nvCxnSpPr>
        <p:spPr>
          <a:xfrm>
            <a:off x="6290027" y="3980003"/>
            <a:ext cx="19868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DC728-0358-4076-5184-BA4434CAE2F3}"/>
              </a:ext>
            </a:extLst>
          </p:cNvPr>
          <p:cNvSpPr/>
          <p:nvPr/>
        </p:nvSpPr>
        <p:spPr>
          <a:xfrm>
            <a:off x="6202118" y="3898942"/>
            <a:ext cx="454714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DE965E-E1E8-1FAD-F29F-5AB4B9302893}"/>
              </a:ext>
            </a:extLst>
          </p:cNvPr>
          <p:cNvSpPr/>
          <p:nvPr/>
        </p:nvSpPr>
        <p:spPr>
          <a:xfrm>
            <a:off x="6202118" y="4546395"/>
            <a:ext cx="454714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18A5E-AE67-C13D-48A9-6EED9C60CB88}"/>
              </a:ext>
            </a:extLst>
          </p:cNvPr>
          <p:cNvSpPr txBox="1"/>
          <p:nvPr/>
        </p:nvSpPr>
        <p:spPr>
          <a:xfrm>
            <a:off x="170358" y="141481"/>
            <a:ext cx="3768362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Is it effective?</a:t>
            </a:r>
          </a:p>
        </p:txBody>
      </p:sp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720000" y="7496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Team in a match – Classification on Passes</a:t>
            </a:r>
            <a:endParaRPr sz="2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05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1"/>
          <p:cNvSpPr txBox="1">
            <a:spLocks noGrp="1"/>
          </p:cNvSpPr>
          <p:nvPr>
            <p:ph type="title"/>
          </p:nvPr>
        </p:nvSpPr>
        <p:spPr>
          <a:xfrm>
            <a:off x="2929500" y="2571750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  <p:sp>
        <p:nvSpPr>
          <p:cNvPr id="566" name="Google Shape;566;p61"/>
          <p:cNvSpPr txBox="1">
            <a:spLocks noGrp="1"/>
          </p:cNvSpPr>
          <p:nvPr>
            <p:ph type="title" idx="2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73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 Understanding on Data &amp; My Plan</a:t>
            </a:r>
            <a:endParaRPr sz="2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707216" y="1315002"/>
            <a:ext cx="3852000" cy="2651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600"/>
              </a:spcAft>
            </a:pPr>
            <a:r>
              <a:rPr lang="en" sz="1600" dirty="0"/>
              <a:t>Trend; Solution; Predict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</a:pPr>
            <a:r>
              <a:rPr lang="en" sz="1600" dirty="0">
                <a:sym typeface="Wingdings" pitchFamily="2" charset="2"/>
              </a:rPr>
              <a:t>A comprehensive understanding through – 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" sz="1600" b="1" dirty="0">
                <a:sym typeface="Wingdings" pitchFamily="2" charset="2"/>
              </a:rPr>
              <a:t>Team</a:t>
            </a:r>
            <a:r>
              <a:rPr lang="en" sz="1600" dirty="0">
                <a:sym typeface="Wingdings" pitchFamily="2" charset="2"/>
              </a:rPr>
              <a:t> </a:t>
            </a:r>
            <a:r>
              <a:rPr lang="en" sz="1600" b="1" dirty="0">
                <a:solidFill>
                  <a:schemeClr val="bg2"/>
                </a:solidFill>
                <a:sym typeface="Wingdings" pitchFamily="2" charset="2"/>
              </a:rPr>
              <a:t>tactics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" sz="1600" b="1" dirty="0">
                <a:sym typeface="Wingdings" pitchFamily="2" charset="2"/>
              </a:rPr>
              <a:t>Individuals</a:t>
            </a:r>
            <a:r>
              <a:rPr lang="en" sz="1600" dirty="0">
                <a:sym typeface="Wingdings" pitchFamily="2" charset="2"/>
              </a:rPr>
              <a:t> share </a:t>
            </a:r>
            <a:r>
              <a:rPr lang="en" sz="1600" b="1" dirty="0">
                <a:solidFill>
                  <a:schemeClr val="bg2"/>
                </a:solidFill>
                <a:sym typeface="Wingdings" pitchFamily="2" charset="2"/>
              </a:rPr>
              <a:t>responsibility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b="1" dirty="0">
                <a:sym typeface="Wingdings" pitchFamily="2" charset="2"/>
              </a:rPr>
              <a:t>Effectiveness</a:t>
            </a:r>
            <a:r>
              <a:rPr lang="en-US" sz="1600" dirty="0">
                <a:sym typeface="Wingdings" pitchFamily="2" charset="2"/>
              </a:rPr>
              <a:t> of </a:t>
            </a:r>
            <a:r>
              <a:rPr lang="en-US" sz="1600" b="1" dirty="0">
                <a:solidFill>
                  <a:schemeClr val="bg2"/>
                </a:solidFill>
                <a:sym typeface="Wingdings" pitchFamily="2" charset="2"/>
              </a:rPr>
              <a:t>implementation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Attack – elaborate attack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AF8A2F-D617-81D8-8273-E5058A82053C}"/>
              </a:ext>
            </a:extLst>
          </p:cNvPr>
          <p:cNvCxnSpPr>
            <a:cxnSpLocks/>
          </p:cNvCxnSpPr>
          <p:nvPr/>
        </p:nvCxnSpPr>
        <p:spPr>
          <a:xfrm>
            <a:off x="4572000" y="1152475"/>
            <a:ext cx="0" cy="341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7A0F68E-0B69-8FD6-64BF-7ABF2E2557EF}"/>
              </a:ext>
            </a:extLst>
          </p:cNvPr>
          <p:cNvSpPr/>
          <p:nvPr/>
        </p:nvSpPr>
        <p:spPr>
          <a:xfrm>
            <a:off x="6392849" y="1315002"/>
            <a:ext cx="190832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759B3D-244A-BE21-31C8-33B7E3E0A2C0}"/>
              </a:ext>
            </a:extLst>
          </p:cNvPr>
          <p:cNvSpPr/>
          <p:nvPr/>
        </p:nvSpPr>
        <p:spPr>
          <a:xfrm>
            <a:off x="5238198" y="1539901"/>
            <a:ext cx="190832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356A2D-C0EA-A6BE-0C13-090BE5172ED7}"/>
              </a:ext>
            </a:extLst>
          </p:cNvPr>
          <p:cNvSpPr/>
          <p:nvPr/>
        </p:nvSpPr>
        <p:spPr>
          <a:xfrm>
            <a:off x="7467601" y="1537892"/>
            <a:ext cx="190832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6924B5-E94E-D8CB-7D65-9D693A72B299}"/>
              </a:ext>
            </a:extLst>
          </p:cNvPr>
          <p:cNvSpPr/>
          <p:nvPr/>
        </p:nvSpPr>
        <p:spPr>
          <a:xfrm>
            <a:off x="5862762" y="2227690"/>
            <a:ext cx="190832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D4BEAF-FECF-B76C-8568-F7EDEBDB175E}"/>
              </a:ext>
            </a:extLst>
          </p:cNvPr>
          <p:cNvSpPr/>
          <p:nvPr/>
        </p:nvSpPr>
        <p:spPr>
          <a:xfrm>
            <a:off x="6871252" y="2227690"/>
            <a:ext cx="190832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A71B3A-D36C-B9E6-DF24-C50C5CFCDE69}"/>
              </a:ext>
            </a:extLst>
          </p:cNvPr>
          <p:cNvSpPr/>
          <p:nvPr/>
        </p:nvSpPr>
        <p:spPr>
          <a:xfrm>
            <a:off x="6392849" y="2765259"/>
            <a:ext cx="190832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1178E2-3BD3-26DC-57AE-167720964753}"/>
              </a:ext>
            </a:extLst>
          </p:cNvPr>
          <p:cNvSpPr/>
          <p:nvPr/>
        </p:nvSpPr>
        <p:spPr>
          <a:xfrm>
            <a:off x="5041125" y="3228894"/>
            <a:ext cx="190832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C2CC29-ADA1-A1D2-D60F-38D2492BAA79}"/>
              </a:ext>
            </a:extLst>
          </p:cNvPr>
          <p:cNvSpPr/>
          <p:nvPr/>
        </p:nvSpPr>
        <p:spPr>
          <a:xfrm>
            <a:off x="7658433" y="3228894"/>
            <a:ext cx="190832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919D90-D41E-2403-1970-195EA11DFF9D}"/>
              </a:ext>
            </a:extLst>
          </p:cNvPr>
          <p:cNvSpPr/>
          <p:nvPr/>
        </p:nvSpPr>
        <p:spPr>
          <a:xfrm>
            <a:off x="5958178" y="3679991"/>
            <a:ext cx="190832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CAA441-0B99-4DAD-CF6E-F7A5DE74D02F}"/>
              </a:ext>
            </a:extLst>
          </p:cNvPr>
          <p:cNvSpPr/>
          <p:nvPr/>
        </p:nvSpPr>
        <p:spPr>
          <a:xfrm>
            <a:off x="6775836" y="3679991"/>
            <a:ext cx="190832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F62522-643D-BB03-445C-0E6AFF9B8AF5}"/>
              </a:ext>
            </a:extLst>
          </p:cNvPr>
          <p:cNvSpPr/>
          <p:nvPr/>
        </p:nvSpPr>
        <p:spPr>
          <a:xfrm>
            <a:off x="6392849" y="4310932"/>
            <a:ext cx="190832" cy="190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C06C9-9322-3CBA-F53E-BFB92D142110}"/>
              </a:ext>
            </a:extLst>
          </p:cNvPr>
          <p:cNvSpPr txBox="1"/>
          <p:nvPr/>
        </p:nvSpPr>
        <p:spPr>
          <a:xfrm>
            <a:off x="939455" y="3760017"/>
            <a:ext cx="3090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0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bg2"/>
                </a:solidFill>
                <a:latin typeface="Oxygen"/>
                <a:sym typeface="Wingdings" pitchFamily="2" charset="2"/>
              </a:rPr>
              <a:t>Why data?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35E079-F743-FAC2-796A-B0CCA7DC9519}"/>
              </a:ext>
            </a:extLst>
          </p:cNvPr>
          <p:cNvSpPr/>
          <p:nvPr/>
        </p:nvSpPr>
        <p:spPr>
          <a:xfrm>
            <a:off x="6392849" y="1728724"/>
            <a:ext cx="190832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radar chart&#10;&#10;Description automatically generated">
            <a:extLst>
              <a:ext uri="{FF2B5EF4-FFF2-40B4-BE49-F238E27FC236}">
                <a16:creationId xmlns:a16="http://schemas.microsoft.com/office/drawing/2014/main" id="{9F071445-8947-C1A6-BB3E-43CD8884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01" y="357292"/>
            <a:ext cx="5597574" cy="4428916"/>
          </a:xfrm>
          <a:prstGeom prst="rect">
            <a:avLst/>
          </a:prstGeom>
        </p:spPr>
      </p:pic>
      <p:sp>
        <p:nvSpPr>
          <p:cNvPr id="28" name="Google Shape;224;p41">
            <a:extLst>
              <a:ext uri="{FF2B5EF4-FFF2-40B4-BE49-F238E27FC236}">
                <a16:creationId xmlns:a16="http://schemas.microsoft.com/office/drawing/2014/main" id="{634E24C7-F48B-87F0-A648-0F1662745B5F}"/>
              </a:ext>
            </a:extLst>
          </p:cNvPr>
          <p:cNvSpPr txBox="1">
            <a:spLocks/>
          </p:cNvSpPr>
          <p:nvPr/>
        </p:nvSpPr>
        <p:spPr>
          <a:xfrm>
            <a:off x="5958178" y="788645"/>
            <a:ext cx="2854288" cy="32961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●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"/>
              <a:buChar char="■"/>
              <a:defRPr sz="14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 algn="ctr">
              <a:buFont typeface="Oxygen"/>
              <a:buNone/>
            </a:pPr>
            <a:r>
              <a:rPr lang="en-US" sz="2000" dirty="0">
                <a:solidFill>
                  <a:schemeClr val="tx1"/>
                </a:solidFill>
              </a:rPr>
              <a:t>Preferences of teams</a:t>
            </a:r>
          </a:p>
          <a:p>
            <a:pPr marL="0" indent="0" algn="ctr">
              <a:buFont typeface="Oxygen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ctr">
              <a:buFont typeface="Oxygen"/>
              <a:buNone/>
            </a:pPr>
            <a:r>
              <a:rPr lang="en-US" sz="2000" dirty="0">
                <a:solidFill>
                  <a:schemeClr val="tx1"/>
                </a:solidFill>
              </a:rPr>
              <a:t>How these Preferences are carried out &amp; shared by different players of this team</a:t>
            </a:r>
          </a:p>
          <a:p>
            <a:pPr marL="0" indent="0" algn="ctr">
              <a:buFont typeface="Oxygen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ctr">
              <a:buFont typeface="Oxygen"/>
              <a:buNone/>
            </a:pPr>
            <a:r>
              <a:rPr lang="en-US" sz="2000" dirty="0">
                <a:solidFill>
                  <a:schemeClr val="tx1"/>
                </a:solidFill>
              </a:rPr>
              <a:t>Is it effective?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118 -0.03765 " pathEditMode="relative" ptsTypes="AA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136 -0.03796 " pathEditMode="relative" ptsTypes="AA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  <p:bldP spid="10" grpId="0" animBg="1"/>
      <p:bldP spid="11" grpId="0" animBg="1"/>
      <p:bldP spid="12" grpId="0" animBg="1"/>
      <p:bldP spid="22" grpId="0"/>
      <p:bldP spid="23" grpId="2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</a:t>
            </a:r>
            <a:endParaRPr sz="2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3" name="Google Shape;233;p42"/>
          <p:cNvSpPr/>
          <p:nvPr/>
        </p:nvSpPr>
        <p:spPr>
          <a:xfrm rot="10800000">
            <a:off x="-10193962" y="-4404443"/>
            <a:ext cx="97828" cy="71043"/>
          </a:xfrm>
          <a:custGeom>
            <a:avLst/>
            <a:gdLst/>
            <a:ahLst/>
            <a:cxnLst/>
            <a:rect l="l" t="t" r="r" b="b"/>
            <a:pathLst>
              <a:path w="10891" h="7909" extrusionOk="0">
                <a:moveTo>
                  <a:pt x="1188" y="1567"/>
                </a:moveTo>
                <a:lnTo>
                  <a:pt x="1289" y="1580"/>
                </a:lnTo>
                <a:lnTo>
                  <a:pt x="1390" y="1592"/>
                </a:lnTo>
                <a:lnTo>
                  <a:pt x="1516" y="1618"/>
                </a:lnTo>
                <a:lnTo>
                  <a:pt x="1643" y="1668"/>
                </a:lnTo>
                <a:lnTo>
                  <a:pt x="1782" y="1719"/>
                </a:lnTo>
                <a:lnTo>
                  <a:pt x="1946" y="1794"/>
                </a:lnTo>
                <a:lnTo>
                  <a:pt x="2034" y="1908"/>
                </a:lnTo>
                <a:lnTo>
                  <a:pt x="2123" y="2009"/>
                </a:lnTo>
                <a:lnTo>
                  <a:pt x="2199" y="2136"/>
                </a:lnTo>
                <a:lnTo>
                  <a:pt x="2274" y="2249"/>
                </a:lnTo>
                <a:lnTo>
                  <a:pt x="2337" y="2376"/>
                </a:lnTo>
                <a:lnTo>
                  <a:pt x="2401" y="2502"/>
                </a:lnTo>
                <a:lnTo>
                  <a:pt x="2451" y="2628"/>
                </a:lnTo>
                <a:lnTo>
                  <a:pt x="2489" y="2767"/>
                </a:lnTo>
                <a:lnTo>
                  <a:pt x="2578" y="3020"/>
                </a:lnTo>
                <a:lnTo>
                  <a:pt x="2653" y="3285"/>
                </a:lnTo>
                <a:lnTo>
                  <a:pt x="2716" y="3550"/>
                </a:lnTo>
                <a:lnTo>
                  <a:pt x="2767" y="3816"/>
                </a:lnTo>
                <a:lnTo>
                  <a:pt x="2805" y="4081"/>
                </a:lnTo>
                <a:lnTo>
                  <a:pt x="2843" y="4359"/>
                </a:lnTo>
                <a:lnTo>
                  <a:pt x="2881" y="4889"/>
                </a:lnTo>
                <a:lnTo>
                  <a:pt x="2893" y="4990"/>
                </a:lnTo>
                <a:lnTo>
                  <a:pt x="2931" y="5066"/>
                </a:lnTo>
                <a:lnTo>
                  <a:pt x="2982" y="5129"/>
                </a:lnTo>
                <a:lnTo>
                  <a:pt x="3032" y="5193"/>
                </a:lnTo>
                <a:lnTo>
                  <a:pt x="3057" y="5208"/>
                </a:lnTo>
                <a:lnTo>
                  <a:pt x="3057" y="5208"/>
                </a:lnTo>
                <a:lnTo>
                  <a:pt x="2994" y="5231"/>
                </a:lnTo>
                <a:lnTo>
                  <a:pt x="2843" y="5294"/>
                </a:lnTo>
                <a:lnTo>
                  <a:pt x="2679" y="5369"/>
                </a:lnTo>
                <a:lnTo>
                  <a:pt x="2620" y="5404"/>
                </a:lnTo>
                <a:lnTo>
                  <a:pt x="2620" y="5404"/>
                </a:lnTo>
                <a:lnTo>
                  <a:pt x="2274" y="4978"/>
                </a:lnTo>
                <a:lnTo>
                  <a:pt x="1895" y="4498"/>
                </a:lnTo>
                <a:lnTo>
                  <a:pt x="1554" y="4005"/>
                </a:lnTo>
                <a:lnTo>
                  <a:pt x="1390" y="3752"/>
                </a:lnTo>
                <a:lnTo>
                  <a:pt x="1226" y="3500"/>
                </a:lnTo>
                <a:lnTo>
                  <a:pt x="1112" y="3348"/>
                </a:lnTo>
                <a:lnTo>
                  <a:pt x="1011" y="3171"/>
                </a:lnTo>
                <a:lnTo>
                  <a:pt x="923" y="2982"/>
                </a:lnTo>
                <a:lnTo>
                  <a:pt x="847" y="2792"/>
                </a:lnTo>
                <a:lnTo>
                  <a:pt x="784" y="2590"/>
                </a:lnTo>
                <a:lnTo>
                  <a:pt x="746" y="2401"/>
                </a:lnTo>
                <a:lnTo>
                  <a:pt x="720" y="2211"/>
                </a:lnTo>
                <a:lnTo>
                  <a:pt x="720" y="2047"/>
                </a:lnTo>
                <a:lnTo>
                  <a:pt x="733" y="1959"/>
                </a:lnTo>
                <a:lnTo>
                  <a:pt x="746" y="1895"/>
                </a:lnTo>
                <a:lnTo>
                  <a:pt x="771" y="1820"/>
                </a:lnTo>
                <a:lnTo>
                  <a:pt x="809" y="1757"/>
                </a:lnTo>
                <a:lnTo>
                  <a:pt x="847" y="1706"/>
                </a:lnTo>
                <a:lnTo>
                  <a:pt x="897" y="1655"/>
                </a:lnTo>
                <a:lnTo>
                  <a:pt x="960" y="1618"/>
                </a:lnTo>
                <a:lnTo>
                  <a:pt x="1024" y="1592"/>
                </a:lnTo>
                <a:lnTo>
                  <a:pt x="1099" y="1580"/>
                </a:lnTo>
                <a:lnTo>
                  <a:pt x="1188" y="1567"/>
                </a:lnTo>
                <a:close/>
                <a:moveTo>
                  <a:pt x="4498" y="759"/>
                </a:moveTo>
                <a:lnTo>
                  <a:pt x="4536" y="784"/>
                </a:lnTo>
                <a:lnTo>
                  <a:pt x="4586" y="809"/>
                </a:lnTo>
                <a:lnTo>
                  <a:pt x="4637" y="847"/>
                </a:lnTo>
                <a:lnTo>
                  <a:pt x="4675" y="898"/>
                </a:lnTo>
                <a:lnTo>
                  <a:pt x="4763" y="1011"/>
                </a:lnTo>
                <a:lnTo>
                  <a:pt x="4839" y="1163"/>
                </a:lnTo>
                <a:lnTo>
                  <a:pt x="4902" y="1327"/>
                </a:lnTo>
                <a:lnTo>
                  <a:pt x="4965" y="1504"/>
                </a:lnTo>
                <a:lnTo>
                  <a:pt x="5066" y="1832"/>
                </a:lnTo>
                <a:lnTo>
                  <a:pt x="5130" y="2085"/>
                </a:lnTo>
                <a:lnTo>
                  <a:pt x="5155" y="2199"/>
                </a:lnTo>
                <a:lnTo>
                  <a:pt x="5155" y="2502"/>
                </a:lnTo>
                <a:lnTo>
                  <a:pt x="5130" y="2792"/>
                </a:lnTo>
                <a:lnTo>
                  <a:pt x="5104" y="3096"/>
                </a:lnTo>
                <a:lnTo>
                  <a:pt x="5066" y="3399"/>
                </a:lnTo>
                <a:lnTo>
                  <a:pt x="5016" y="3715"/>
                </a:lnTo>
                <a:lnTo>
                  <a:pt x="4967" y="4018"/>
                </a:lnTo>
                <a:lnTo>
                  <a:pt x="4940" y="4131"/>
                </a:lnTo>
                <a:lnTo>
                  <a:pt x="4826" y="4662"/>
                </a:lnTo>
                <a:lnTo>
                  <a:pt x="4814" y="4763"/>
                </a:lnTo>
                <a:lnTo>
                  <a:pt x="4826" y="4852"/>
                </a:lnTo>
                <a:lnTo>
                  <a:pt x="4852" y="4927"/>
                </a:lnTo>
                <a:lnTo>
                  <a:pt x="4889" y="4990"/>
                </a:lnTo>
                <a:lnTo>
                  <a:pt x="4940" y="5054"/>
                </a:lnTo>
                <a:lnTo>
                  <a:pt x="5003" y="5092"/>
                </a:lnTo>
                <a:lnTo>
                  <a:pt x="5066" y="5129"/>
                </a:lnTo>
                <a:lnTo>
                  <a:pt x="5142" y="5155"/>
                </a:lnTo>
                <a:lnTo>
                  <a:pt x="5218" y="5167"/>
                </a:lnTo>
                <a:lnTo>
                  <a:pt x="5294" y="5167"/>
                </a:lnTo>
                <a:lnTo>
                  <a:pt x="5370" y="5155"/>
                </a:lnTo>
                <a:lnTo>
                  <a:pt x="5433" y="5117"/>
                </a:lnTo>
                <a:lnTo>
                  <a:pt x="5509" y="5079"/>
                </a:lnTo>
                <a:lnTo>
                  <a:pt x="5559" y="5016"/>
                </a:lnTo>
                <a:lnTo>
                  <a:pt x="5610" y="4940"/>
                </a:lnTo>
                <a:lnTo>
                  <a:pt x="5635" y="4852"/>
                </a:lnTo>
                <a:lnTo>
                  <a:pt x="5761" y="4334"/>
                </a:lnTo>
                <a:lnTo>
                  <a:pt x="5790" y="4175"/>
                </a:lnTo>
                <a:lnTo>
                  <a:pt x="5790" y="4175"/>
                </a:lnTo>
                <a:lnTo>
                  <a:pt x="5862" y="3929"/>
                </a:lnTo>
                <a:lnTo>
                  <a:pt x="5963" y="3626"/>
                </a:lnTo>
                <a:lnTo>
                  <a:pt x="6064" y="3323"/>
                </a:lnTo>
                <a:lnTo>
                  <a:pt x="6191" y="3032"/>
                </a:lnTo>
                <a:lnTo>
                  <a:pt x="6317" y="2742"/>
                </a:lnTo>
                <a:lnTo>
                  <a:pt x="6456" y="2451"/>
                </a:lnTo>
                <a:lnTo>
                  <a:pt x="6519" y="2338"/>
                </a:lnTo>
                <a:lnTo>
                  <a:pt x="6582" y="2211"/>
                </a:lnTo>
                <a:lnTo>
                  <a:pt x="6658" y="2098"/>
                </a:lnTo>
                <a:lnTo>
                  <a:pt x="6734" y="1984"/>
                </a:lnTo>
                <a:lnTo>
                  <a:pt x="6822" y="1870"/>
                </a:lnTo>
                <a:lnTo>
                  <a:pt x="6911" y="1782"/>
                </a:lnTo>
                <a:lnTo>
                  <a:pt x="7012" y="1719"/>
                </a:lnTo>
                <a:lnTo>
                  <a:pt x="7100" y="1668"/>
                </a:lnTo>
                <a:lnTo>
                  <a:pt x="7189" y="1655"/>
                </a:lnTo>
                <a:lnTo>
                  <a:pt x="7227" y="1655"/>
                </a:lnTo>
                <a:lnTo>
                  <a:pt x="7277" y="1668"/>
                </a:lnTo>
                <a:lnTo>
                  <a:pt x="7315" y="1693"/>
                </a:lnTo>
                <a:lnTo>
                  <a:pt x="7353" y="1719"/>
                </a:lnTo>
                <a:lnTo>
                  <a:pt x="7391" y="1757"/>
                </a:lnTo>
                <a:lnTo>
                  <a:pt x="7416" y="1807"/>
                </a:lnTo>
                <a:lnTo>
                  <a:pt x="7479" y="1946"/>
                </a:lnTo>
                <a:lnTo>
                  <a:pt x="7530" y="2136"/>
                </a:lnTo>
                <a:lnTo>
                  <a:pt x="7555" y="2363"/>
                </a:lnTo>
                <a:lnTo>
                  <a:pt x="7568" y="2666"/>
                </a:lnTo>
                <a:lnTo>
                  <a:pt x="7543" y="2818"/>
                </a:lnTo>
                <a:lnTo>
                  <a:pt x="7492" y="2969"/>
                </a:lnTo>
                <a:lnTo>
                  <a:pt x="7441" y="3121"/>
                </a:lnTo>
                <a:lnTo>
                  <a:pt x="7378" y="3272"/>
                </a:lnTo>
                <a:lnTo>
                  <a:pt x="7227" y="3563"/>
                </a:lnTo>
                <a:lnTo>
                  <a:pt x="7062" y="3841"/>
                </a:lnTo>
                <a:lnTo>
                  <a:pt x="6886" y="4157"/>
                </a:lnTo>
                <a:lnTo>
                  <a:pt x="6671" y="4460"/>
                </a:lnTo>
                <a:lnTo>
                  <a:pt x="6456" y="4750"/>
                </a:lnTo>
                <a:lnTo>
                  <a:pt x="6229" y="5041"/>
                </a:lnTo>
                <a:lnTo>
                  <a:pt x="6178" y="5117"/>
                </a:lnTo>
                <a:lnTo>
                  <a:pt x="6140" y="5205"/>
                </a:lnTo>
                <a:lnTo>
                  <a:pt x="6128" y="5281"/>
                </a:lnTo>
                <a:lnTo>
                  <a:pt x="6128" y="5357"/>
                </a:lnTo>
                <a:lnTo>
                  <a:pt x="6153" y="5433"/>
                </a:lnTo>
                <a:lnTo>
                  <a:pt x="6178" y="5496"/>
                </a:lnTo>
                <a:lnTo>
                  <a:pt x="6216" y="5572"/>
                </a:lnTo>
                <a:lnTo>
                  <a:pt x="6267" y="5622"/>
                </a:lnTo>
                <a:lnTo>
                  <a:pt x="6317" y="5673"/>
                </a:lnTo>
                <a:lnTo>
                  <a:pt x="6393" y="5698"/>
                </a:lnTo>
                <a:lnTo>
                  <a:pt x="6456" y="5723"/>
                </a:lnTo>
                <a:lnTo>
                  <a:pt x="6532" y="5736"/>
                </a:lnTo>
                <a:lnTo>
                  <a:pt x="6608" y="5736"/>
                </a:lnTo>
                <a:lnTo>
                  <a:pt x="6683" y="5711"/>
                </a:lnTo>
                <a:lnTo>
                  <a:pt x="6759" y="5673"/>
                </a:lnTo>
                <a:lnTo>
                  <a:pt x="6835" y="5609"/>
                </a:lnTo>
                <a:lnTo>
                  <a:pt x="7265" y="5180"/>
                </a:lnTo>
                <a:lnTo>
                  <a:pt x="7694" y="4776"/>
                </a:lnTo>
                <a:lnTo>
                  <a:pt x="7922" y="4586"/>
                </a:lnTo>
                <a:lnTo>
                  <a:pt x="8149" y="4397"/>
                </a:lnTo>
                <a:lnTo>
                  <a:pt x="8402" y="4207"/>
                </a:lnTo>
                <a:lnTo>
                  <a:pt x="8654" y="4030"/>
                </a:lnTo>
                <a:lnTo>
                  <a:pt x="8831" y="3967"/>
                </a:lnTo>
                <a:lnTo>
                  <a:pt x="8995" y="3904"/>
                </a:lnTo>
                <a:lnTo>
                  <a:pt x="9147" y="3866"/>
                </a:lnTo>
                <a:lnTo>
                  <a:pt x="9286" y="3828"/>
                </a:lnTo>
                <a:lnTo>
                  <a:pt x="9412" y="3803"/>
                </a:lnTo>
                <a:lnTo>
                  <a:pt x="9539" y="3790"/>
                </a:lnTo>
                <a:lnTo>
                  <a:pt x="9640" y="3790"/>
                </a:lnTo>
                <a:lnTo>
                  <a:pt x="9728" y="3803"/>
                </a:lnTo>
                <a:lnTo>
                  <a:pt x="9817" y="3828"/>
                </a:lnTo>
                <a:lnTo>
                  <a:pt x="9892" y="3854"/>
                </a:lnTo>
                <a:lnTo>
                  <a:pt x="9956" y="3879"/>
                </a:lnTo>
                <a:lnTo>
                  <a:pt x="10006" y="3917"/>
                </a:lnTo>
                <a:lnTo>
                  <a:pt x="10044" y="3967"/>
                </a:lnTo>
                <a:lnTo>
                  <a:pt x="10082" y="4018"/>
                </a:lnTo>
                <a:lnTo>
                  <a:pt x="10107" y="4081"/>
                </a:lnTo>
                <a:lnTo>
                  <a:pt x="10132" y="4131"/>
                </a:lnTo>
                <a:lnTo>
                  <a:pt x="10132" y="4207"/>
                </a:lnTo>
                <a:lnTo>
                  <a:pt x="10132" y="4270"/>
                </a:lnTo>
                <a:lnTo>
                  <a:pt x="10120" y="4409"/>
                </a:lnTo>
                <a:lnTo>
                  <a:pt x="10069" y="4561"/>
                </a:lnTo>
                <a:lnTo>
                  <a:pt x="9993" y="4700"/>
                </a:lnTo>
                <a:lnTo>
                  <a:pt x="9905" y="4839"/>
                </a:lnTo>
                <a:lnTo>
                  <a:pt x="9791" y="4965"/>
                </a:lnTo>
                <a:lnTo>
                  <a:pt x="9665" y="5066"/>
                </a:lnTo>
                <a:lnTo>
                  <a:pt x="9513" y="5155"/>
                </a:lnTo>
                <a:lnTo>
                  <a:pt x="9324" y="5268"/>
                </a:lnTo>
                <a:lnTo>
                  <a:pt x="9122" y="5369"/>
                </a:lnTo>
                <a:lnTo>
                  <a:pt x="8920" y="5458"/>
                </a:lnTo>
                <a:lnTo>
                  <a:pt x="8705" y="5546"/>
                </a:lnTo>
                <a:lnTo>
                  <a:pt x="8452" y="5647"/>
                </a:lnTo>
                <a:lnTo>
                  <a:pt x="8187" y="5736"/>
                </a:lnTo>
                <a:lnTo>
                  <a:pt x="7922" y="5824"/>
                </a:lnTo>
                <a:lnTo>
                  <a:pt x="7656" y="5900"/>
                </a:lnTo>
                <a:lnTo>
                  <a:pt x="7126" y="6039"/>
                </a:lnTo>
                <a:lnTo>
                  <a:pt x="6595" y="6153"/>
                </a:lnTo>
                <a:lnTo>
                  <a:pt x="6519" y="6178"/>
                </a:lnTo>
                <a:lnTo>
                  <a:pt x="6431" y="6191"/>
                </a:lnTo>
                <a:lnTo>
                  <a:pt x="6355" y="6228"/>
                </a:lnTo>
                <a:lnTo>
                  <a:pt x="6330" y="6254"/>
                </a:lnTo>
                <a:lnTo>
                  <a:pt x="6325" y="6258"/>
                </a:lnTo>
                <a:lnTo>
                  <a:pt x="6325" y="6258"/>
                </a:lnTo>
                <a:lnTo>
                  <a:pt x="6330" y="6241"/>
                </a:lnTo>
                <a:lnTo>
                  <a:pt x="6342" y="6191"/>
                </a:lnTo>
                <a:lnTo>
                  <a:pt x="6355" y="6140"/>
                </a:lnTo>
                <a:lnTo>
                  <a:pt x="6342" y="6077"/>
                </a:lnTo>
                <a:lnTo>
                  <a:pt x="6330" y="6026"/>
                </a:lnTo>
                <a:lnTo>
                  <a:pt x="6304" y="5976"/>
                </a:lnTo>
                <a:lnTo>
                  <a:pt x="6267" y="5925"/>
                </a:lnTo>
                <a:lnTo>
                  <a:pt x="6216" y="5887"/>
                </a:lnTo>
                <a:lnTo>
                  <a:pt x="5850" y="5660"/>
                </a:lnTo>
                <a:lnTo>
                  <a:pt x="5660" y="5559"/>
                </a:lnTo>
                <a:lnTo>
                  <a:pt x="5483" y="5458"/>
                </a:lnTo>
                <a:lnTo>
                  <a:pt x="5294" y="5369"/>
                </a:lnTo>
                <a:lnTo>
                  <a:pt x="5117" y="5294"/>
                </a:lnTo>
                <a:lnTo>
                  <a:pt x="4927" y="5231"/>
                </a:lnTo>
                <a:lnTo>
                  <a:pt x="4738" y="5167"/>
                </a:lnTo>
                <a:lnTo>
                  <a:pt x="4548" y="5129"/>
                </a:lnTo>
                <a:lnTo>
                  <a:pt x="4359" y="5092"/>
                </a:lnTo>
                <a:lnTo>
                  <a:pt x="4157" y="5066"/>
                </a:lnTo>
                <a:lnTo>
                  <a:pt x="3967" y="5066"/>
                </a:lnTo>
                <a:lnTo>
                  <a:pt x="3765" y="5079"/>
                </a:lnTo>
                <a:lnTo>
                  <a:pt x="3674" y="5084"/>
                </a:lnTo>
                <a:lnTo>
                  <a:pt x="3674" y="5084"/>
                </a:lnTo>
                <a:lnTo>
                  <a:pt x="3702" y="5028"/>
                </a:lnTo>
                <a:lnTo>
                  <a:pt x="3715" y="4953"/>
                </a:lnTo>
                <a:lnTo>
                  <a:pt x="3727" y="4852"/>
                </a:lnTo>
                <a:lnTo>
                  <a:pt x="3689" y="4391"/>
                </a:lnTo>
                <a:lnTo>
                  <a:pt x="3677" y="3942"/>
                </a:lnTo>
                <a:lnTo>
                  <a:pt x="3664" y="3475"/>
                </a:lnTo>
                <a:lnTo>
                  <a:pt x="3689" y="3007"/>
                </a:lnTo>
                <a:lnTo>
                  <a:pt x="3727" y="2540"/>
                </a:lnTo>
                <a:lnTo>
                  <a:pt x="3765" y="2312"/>
                </a:lnTo>
                <a:lnTo>
                  <a:pt x="3803" y="2085"/>
                </a:lnTo>
                <a:lnTo>
                  <a:pt x="3854" y="1870"/>
                </a:lnTo>
                <a:lnTo>
                  <a:pt x="3917" y="1643"/>
                </a:lnTo>
                <a:lnTo>
                  <a:pt x="3980" y="1428"/>
                </a:lnTo>
                <a:lnTo>
                  <a:pt x="4068" y="1213"/>
                </a:lnTo>
                <a:lnTo>
                  <a:pt x="4119" y="1100"/>
                </a:lnTo>
                <a:lnTo>
                  <a:pt x="4182" y="986"/>
                </a:lnTo>
                <a:lnTo>
                  <a:pt x="4233" y="910"/>
                </a:lnTo>
                <a:lnTo>
                  <a:pt x="4283" y="847"/>
                </a:lnTo>
                <a:lnTo>
                  <a:pt x="4346" y="796"/>
                </a:lnTo>
                <a:lnTo>
                  <a:pt x="4397" y="771"/>
                </a:lnTo>
                <a:lnTo>
                  <a:pt x="4447" y="759"/>
                </a:lnTo>
                <a:close/>
                <a:moveTo>
                  <a:pt x="4182" y="5711"/>
                </a:moveTo>
                <a:lnTo>
                  <a:pt x="4346" y="5736"/>
                </a:lnTo>
                <a:lnTo>
                  <a:pt x="4523" y="5761"/>
                </a:lnTo>
                <a:lnTo>
                  <a:pt x="4687" y="5812"/>
                </a:lnTo>
                <a:lnTo>
                  <a:pt x="4852" y="5862"/>
                </a:lnTo>
                <a:lnTo>
                  <a:pt x="5016" y="5925"/>
                </a:lnTo>
                <a:lnTo>
                  <a:pt x="5332" y="6077"/>
                </a:lnTo>
                <a:lnTo>
                  <a:pt x="5647" y="6228"/>
                </a:lnTo>
                <a:lnTo>
                  <a:pt x="5938" y="6405"/>
                </a:lnTo>
                <a:lnTo>
                  <a:pt x="5989" y="6431"/>
                </a:lnTo>
                <a:lnTo>
                  <a:pt x="6052" y="6443"/>
                </a:lnTo>
                <a:lnTo>
                  <a:pt x="6102" y="6443"/>
                </a:lnTo>
                <a:lnTo>
                  <a:pt x="6165" y="6431"/>
                </a:lnTo>
                <a:lnTo>
                  <a:pt x="6186" y="6424"/>
                </a:lnTo>
                <a:lnTo>
                  <a:pt x="6186" y="6424"/>
                </a:lnTo>
                <a:lnTo>
                  <a:pt x="6077" y="6557"/>
                </a:lnTo>
                <a:lnTo>
                  <a:pt x="5963" y="6671"/>
                </a:lnTo>
                <a:lnTo>
                  <a:pt x="5837" y="6772"/>
                </a:lnTo>
                <a:lnTo>
                  <a:pt x="5711" y="6873"/>
                </a:lnTo>
                <a:lnTo>
                  <a:pt x="5572" y="6949"/>
                </a:lnTo>
                <a:lnTo>
                  <a:pt x="5433" y="7024"/>
                </a:lnTo>
                <a:lnTo>
                  <a:pt x="5294" y="7088"/>
                </a:lnTo>
                <a:lnTo>
                  <a:pt x="5155" y="7125"/>
                </a:lnTo>
                <a:lnTo>
                  <a:pt x="5003" y="7163"/>
                </a:lnTo>
                <a:lnTo>
                  <a:pt x="4852" y="7189"/>
                </a:lnTo>
                <a:lnTo>
                  <a:pt x="4687" y="7201"/>
                </a:lnTo>
                <a:lnTo>
                  <a:pt x="4536" y="7214"/>
                </a:lnTo>
                <a:lnTo>
                  <a:pt x="4371" y="7201"/>
                </a:lnTo>
                <a:lnTo>
                  <a:pt x="4195" y="7189"/>
                </a:lnTo>
                <a:lnTo>
                  <a:pt x="4018" y="7151"/>
                </a:lnTo>
                <a:lnTo>
                  <a:pt x="3765" y="7100"/>
                </a:lnTo>
                <a:lnTo>
                  <a:pt x="3550" y="7024"/>
                </a:lnTo>
                <a:lnTo>
                  <a:pt x="3361" y="6949"/>
                </a:lnTo>
                <a:lnTo>
                  <a:pt x="3209" y="6873"/>
                </a:lnTo>
                <a:lnTo>
                  <a:pt x="3083" y="6784"/>
                </a:lnTo>
                <a:lnTo>
                  <a:pt x="2994" y="6683"/>
                </a:lnTo>
                <a:lnTo>
                  <a:pt x="2931" y="6595"/>
                </a:lnTo>
                <a:lnTo>
                  <a:pt x="2893" y="6494"/>
                </a:lnTo>
                <a:lnTo>
                  <a:pt x="2881" y="6393"/>
                </a:lnTo>
                <a:lnTo>
                  <a:pt x="2881" y="6304"/>
                </a:lnTo>
                <a:lnTo>
                  <a:pt x="2919" y="6216"/>
                </a:lnTo>
                <a:lnTo>
                  <a:pt x="2969" y="6127"/>
                </a:lnTo>
                <a:lnTo>
                  <a:pt x="3032" y="6039"/>
                </a:lnTo>
                <a:lnTo>
                  <a:pt x="3121" y="5963"/>
                </a:lnTo>
                <a:lnTo>
                  <a:pt x="3222" y="5900"/>
                </a:lnTo>
                <a:lnTo>
                  <a:pt x="3336" y="5837"/>
                </a:lnTo>
                <a:lnTo>
                  <a:pt x="3500" y="5786"/>
                </a:lnTo>
                <a:lnTo>
                  <a:pt x="3677" y="5736"/>
                </a:lnTo>
                <a:lnTo>
                  <a:pt x="3841" y="5711"/>
                </a:lnTo>
                <a:close/>
                <a:moveTo>
                  <a:pt x="4599" y="1"/>
                </a:moveTo>
                <a:lnTo>
                  <a:pt x="4409" y="13"/>
                </a:lnTo>
                <a:lnTo>
                  <a:pt x="4245" y="38"/>
                </a:lnTo>
                <a:lnTo>
                  <a:pt x="4081" y="89"/>
                </a:lnTo>
                <a:lnTo>
                  <a:pt x="3929" y="165"/>
                </a:lnTo>
                <a:lnTo>
                  <a:pt x="3790" y="241"/>
                </a:lnTo>
                <a:lnTo>
                  <a:pt x="3677" y="342"/>
                </a:lnTo>
                <a:lnTo>
                  <a:pt x="3550" y="455"/>
                </a:lnTo>
                <a:lnTo>
                  <a:pt x="3449" y="582"/>
                </a:lnTo>
                <a:lnTo>
                  <a:pt x="3361" y="721"/>
                </a:lnTo>
                <a:lnTo>
                  <a:pt x="3272" y="872"/>
                </a:lnTo>
                <a:lnTo>
                  <a:pt x="3197" y="1024"/>
                </a:lnTo>
                <a:lnTo>
                  <a:pt x="3133" y="1201"/>
                </a:lnTo>
                <a:lnTo>
                  <a:pt x="3070" y="1378"/>
                </a:lnTo>
                <a:lnTo>
                  <a:pt x="3020" y="1554"/>
                </a:lnTo>
                <a:lnTo>
                  <a:pt x="2969" y="1744"/>
                </a:lnTo>
                <a:lnTo>
                  <a:pt x="2965" y="1766"/>
                </a:lnTo>
                <a:lnTo>
                  <a:pt x="2965" y="1766"/>
                </a:lnTo>
                <a:lnTo>
                  <a:pt x="2944" y="1731"/>
                </a:lnTo>
                <a:lnTo>
                  <a:pt x="2855" y="1592"/>
                </a:lnTo>
                <a:lnTo>
                  <a:pt x="2754" y="1479"/>
                </a:lnTo>
                <a:lnTo>
                  <a:pt x="2653" y="1365"/>
                </a:lnTo>
                <a:lnTo>
                  <a:pt x="2552" y="1251"/>
                </a:lnTo>
                <a:lnTo>
                  <a:pt x="2439" y="1163"/>
                </a:lnTo>
                <a:lnTo>
                  <a:pt x="2312" y="1074"/>
                </a:lnTo>
                <a:lnTo>
                  <a:pt x="2186" y="999"/>
                </a:lnTo>
                <a:lnTo>
                  <a:pt x="2047" y="923"/>
                </a:lnTo>
                <a:lnTo>
                  <a:pt x="1895" y="872"/>
                </a:lnTo>
                <a:lnTo>
                  <a:pt x="1744" y="822"/>
                </a:lnTo>
                <a:lnTo>
                  <a:pt x="1579" y="796"/>
                </a:lnTo>
                <a:lnTo>
                  <a:pt x="1415" y="771"/>
                </a:lnTo>
                <a:lnTo>
                  <a:pt x="1276" y="771"/>
                </a:lnTo>
                <a:lnTo>
                  <a:pt x="1137" y="784"/>
                </a:lnTo>
                <a:lnTo>
                  <a:pt x="998" y="822"/>
                </a:lnTo>
                <a:lnTo>
                  <a:pt x="872" y="860"/>
                </a:lnTo>
                <a:lnTo>
                  <a:pt x="746" y="923"/>
                </a:lnTo>
                <a:lnTo>
                  <a:pt x="632" y="986"/>
                </a:lnTo>
                <a:lnTo>
                  <a:pt x="518" y="1074"/>
                </a:lnTo>
                <a:lnTo>
                  <a:pt x="417" y="1163"/>
                </a:lnTo>
                <a:lnTo>
                  <a:pt x="316" y="1264"/>
                </a:lnTo>
                <a:lnTo>
                  <a:pt x="240" y="1378"/>
                </a:lnTo>
                <a:lnTo>
                  <a:pt x="164" y="1491"/>
                </a:lnTo>
                <a:lnTo>
                  <a:pt x="101" y="1618"/>
                </a:lnTo>
                <a:lnTo>
                  <a:pt x="51" y="1744"/>
                </a:lnTo>
                <a:lnTo>
                  <a:pt x="13" y="1870"/>
                </a:lnTo>
                <a:lnTo>
                  <a:pt x="0" y="2009"/>
                </a:lnTo>
                <a:lnTo>
                  <a:pt x="0" y="2148"/>
                </a:lnTo>
                <a:lnTo>
                  <a:pt x="13" y="2426"/>
                </a:lnTo>
                <a:lnTo>
                  <a:pt x="63" y="2691"/>
                </a:lnTo>
                <a:lnTo>
                  <a:pt x="114" y="2969"/>
                </a:lnTo>
                <a:lnTo>
                  <a:pt x="190" y="3235"/>
                </a:lnTo>
                <a:lnTo>
                  <a:pt x="291" y="3487"/>
                </a:lnTo>
                <a:lnTo>
                  <a:pt x="405" y="3740"/>
                </a:lnTo>
                <a:lnTo>
                  <a:pt x="531" y="3980"/>
                </a:lnTo>
                <a:lnTo>
                  <a:pt x="657" y="4220"/>
                </a:lnTo>
                <a:lnTo>
                  <a:pt x="809" y="4460"/>
                </a:lnTo>
                <a:lnTo>
                  <a:pt x="973" y="4687"/>
                </a:lnTo>
                <a:lnTo>
                  <a:pt x="1137" y="4915"/>
                </a:lnTo>
                <a:lnTo>
                  <a:pt x="1314" y="5129"/>
                </a:lnTo>
                <a:lnTo>
                  <a:pt x="1491" y="5332"/>
                </a:lnTo>
                <a:lnTo>
                  <a:pt x="1681" y="5546"/>
                </a:lnTo>
                <a:lnTo>
                  <a:pt x="2072" y="5938"/>
                </a:lnTo>
                <a:lnTo>
                  <a:pt x="2123" y="5976"/>
                </a:lnTo>
                <a:lnTo>
                  <a:pt x="2186" y="6014"/>
                </a:lnTo>
                <a:lnTo>
                  <a:pt x="2254" y="6025"/>
                </a:lnTo>
                <a:lnTo>
                  <a:pt x="2254" y="6025"/>
                </a:lnTo>
                <a:lnTo>
                  <a:pt x="2287" y="6191"/>
                </a:lnTo>
                <a:lnTo>
                  <a:pt x="2350" y="6380"/>
                </a:lnTo>
                <a:lnTo>
                  <a:pt x="2413" y="6557"/>
                </a:lnTo>
                <a:lnTo>
                  <a:pt x="2502" y="6721"/>
                </a:lnTo>
                <a:lnTo>
                  <a:pt x="2590" y="6873"/>
                </a:lnTo>
                <a:lnTo>
                  <a:pt x="2679" y="7012"/>
                </a:lnTo>
                <a:lnTo>
                  <a:pt x="2792" y="7138"/>
                </a:lnTo>
                <a:lnTo>
                  <a:pt x="2906" y="7264"/>
                </a:lnTo>
                <a:lnTo>
                  <a:pt x="3020" y="7378"/>
                </a:lnTo>
                <a:lnTo>
                  <a:pt x="3146" y="7479"/>
                </a:lnTo>
                <a:lnTo>
                  <a:pt x="3285" y="7568"/>
                </a:lnTo>
                <a:lnTo>
                  <a:pt x="3424" y="7643"/>
                </a:lnTo>
                <a:lnTo>
                  <a:pt x="3576" y="7719"/>
                </a:lnTo>
                <a:lnTo>
                  <a:pt x="3727" y="7770"/>
                </a:lnTo>
                <a:lnTo>
                  <a:pt x="3879" y="7820"/>
                </a:lnTo>
                <a:lnTo>
                  <a:pt x="4030" y="7858"/>
                </a:lnTo>
                <a:lnTo>
                  <a:pt x="4195" y="7883"/>
                </a:lnTo>
                <a:lnTo>
                  <a:pt x="4359" y="7909"/>
                </a:lnTo>
                <a:lnTo>
                  <a:pt x="4687" y="7909"/>
                </a:lnTo>
                <a:lnTo>
                  <a:pt x="4864" y="7896"/>
                </a:lnTo>
                <a:lnTo>
                  <a:pt x="5028" y="7871"/>
                </a:lnTo>
                <a:lnTo>
                  <a:pt x="5193" y="7845"/>
                </a:lnTo>
                <a:lnTo>
                  <a:pt x="5370" y="7795"/>
                </a:lnTo>
                <a:lnTo>
                  <a:pt x="5534" y="7744"/>
                </a:lnTo>
                <a:lnTo>
                  <a:pt x="5698" y="7681"/>
                </a:lnTo>
                <a:lnTo>
                  <a:pt x="5850" y="7605"/>
                </a:lnTo>
                <a:lnTo>
                  <a:pt x="6014" y="7530"/>
                </a:lnTo>
                <a:lnTo>
                  <a:pt x="6165" y="7441"/>
                </a:lnTo>
                <a:lnTo>
                  <a:pt x="6317" y="7328"/>
                </a:lnTo>
                <a:lnTo>
                  <a:pt x="6469" y="7226"/>
                </a:lnTo>
                <a:lnTo>
                  <a:pt x="6608" y="7100"/>
                </a:lnTo>
                <a:lnTo>
                  <a:pt x="6709" y="7024"/>
                </a:lnTo>
                <a:lnTo>
                  <a:pt x="6810" y="6949"/>
                </a:lnTo>
                <a:lnTo>
                  <a:pt x="6923" y="6873"/>
                </a:lnTo>
                <a:lnTo>
                  <a:pt x="7050" y="6810"/>
                </a:lnTo>
                <a:lnTo>
                  <a:pt x="7315" y="6709"/>
                </a:lnTo>
                <a:lnTo>
                  <a:pt x="7618" y="6607"/>
                </a:lnTo>
                <a:lnTo>
                  <a:pt x="7934" y="6519"/>
                </a:lnTo>
                <a:lnTo>
                  <a:pt x="8250" y="6443"/>
                </a:lnTo>
                <a:lnTo>
                  <a:pt x="8920" y="6279"/>
                </a:lnTo>
                <a:lnTo>
                  <a:pt x="9248" y="6178"/>
                </a:lnTo>
                <a:lnTo>
                  <a:pt x="9564" y="6064"/>
                </a:lnTo>
                <a:lnTo>
                  <a:pt x="9854" y="5938"/>
                </a:lnTo>
                <a:lnTo>
                  <a:pt x="9993" y="5862"/>
                </a:lnTo>
                <a:lnTo>
                  <a:pt x="10120" y="5786"/>
                </a:lnTo>
                <a:lnTo>
                  <a:pt x="10246" y="5698"/>
                </a:lnTo>
                <a:lnTo>
                  <a:pt x="10372" y="5609"/>
                </a:lnTo>
                <a:lnTo>
                  <a:pt x="10474" y="5508"/>
                </a:lnTo>
                <a:lnTo>
                  <a:pt x="10575" y="5395"/>
                </a:lnTo>
                <a:lnTo>
                  <a:pt x="10663" y="5268"/>
                </a:lnTo>
                <a:lnTo>
                  <a:pt x="10739" y="5142"/>
                </a:lnTo>
                <a:lnTo>
                  <a:pt x="10802" y="4990"/>
                </a:lnTo>
                <a:lnTo>
                  <a:pt x="10853" y="4839"/>
                </a:lnTo>
                <a:lnTo>
                  <a:pt x="10878" y="4713"/>
                </a:lnTo>
                <a:lnTo>
                  <a:pt x="10890" y="4574"/>
                </a:lnTo>
                <a:lnTo>
                  <a:pt x="10890" y="4435"/>
                </a:lnTo>
                <a:lnTo>
                  <a:pt x="10878" y="4296"/>
                </a:lnTo>
                <a:lnTo>
                  <a:pt x="10853" y="4157"/>
                </a:lnTo>
                <a:lnTo>
                  <a:pt x="10815" y="4018"/>
                </a:lnTo>
                <a:lnTo>
                  <a:pt x="10764" y="3879"/>
                </a:lnTo>
                <a:lnTo>
                  <a:pt x="10701" y="3740"/>
                </a:lnTo>
                <a:lnTo>
                  <a:pt x="10625" y="3614"/>
                </a:lnTo>
                <a:lnTo>
                  <a:pt x="10549" y="3487"/>
                </a:lnTo>
                <a:lnTo>
                  <a:pt x="10448" y="3374"/>
                </a:lnTo>
                <a:lnTo>
                  <a:pt x="10347" y="3285"/>
                </a:lnTo>
                <a:lnTo>
                  <a:pt x="10233" y="3197"/>
                </a:lnTo>
                <a:lnTo>
                  <a:pt x="10107" y="3133"/>
                </a:lnTo>
                <a:lnTo>
                  <a:pt x="9981" y="3083"/>
                </a:lnTo>
                <a:lnTo>
                  <a:pt x="9842" y="3045"/>
                </a:lnTo>
                <a:lnTo>
                  <a:pt x="9703" y="3032"/>
                </a:lnTo>
                <a:lnTo>
                  <a:pt x="9299" y="3032"/>
                </a:lnTo>
                <a:lnTo>
                  <a:pt x="9033" y="3070"/>
                </a:lnTo>
                <a:lnTo>
                  <a:pt x="8781" y="3133"/>
                </a:lnTo>
                <a:lnTo>
                  <a:pt x="8541" y="3222"/>
                </a:lnTo>
                <a:lnTo>
                  <a:pt x="8301" y="3323"/>
                </a:lnTo>
                <a:lnTo>
                  <a:pt x="8220" y="3365"/>
                </a:lnTo>
                <a:lnTo>
                  <a:pt x="8220" y="3365"/>
                </a:lnTo>
                <a:lnTo>
                  <a:pt x="8250" y="3298"/>
                </a:lnTo>
                <a:lnTo>
                  <a:pt x="8313" y="3121"/>
                </a:lnTo>
                <a:lnTo>
                  <a:pt x="8364" y="2957"/>
                </a:lnTo>
                <a:lnTo>
                  <a:pt x="8414" y="2780"/>
                </a:lnTo>
                <a:lnTo>
                  <a:pt x="8440" y="2616"/>
                </a:lnTo>
                <a:lnTo>
                  <a:pt x="8465" y="2451"/>
                </a:lnTo>
                <a:lnTo>
                  <a:pt x="8477" y="2300"/>
                </a:lnTo>
                <a:lnTo>
                  <a:pt x="8465" y="2136"/>
                </a:lnTo>
                <a:lnTo>
                  <a:pt x="8452" y="1997"/>
                </a:lnTo>
                <a:lnTo>
                  <a:pt x="8414" y="1845"/>
                </a:lnTo>
                <a:lnTo>
                  <a:pt x="8364" y="1719"/>
                </a:lnTo>
                <a:lnTo>
                  <a:pt x="8288" y="1592"/>
                </a:lnTo>
                <a:lnTo>
                  <a:pt x="8199" y="1479"/>
                </a:lnTo>
                <a:lnTo>
                  <a:pt x="8086" y="1365"/>
                </a:lnTo>
                <a:lnTo>
                  <a:pt x="7959" y="1264"/>
                </a:lnTo>
                <a:lnTo>
                  <a:pt x="7808" y="1188"/>
                </a:lnTo>
                <a:lnTo>
                  <a:pt x="7631" y="1112"/>
                </a:lnTo>
                <a:lnTo>
                  <a:pt x="7467" y="1062"/>
                </a:lnTo>
                <a:lnTo>
                  <a:pt x="7302" y="1024"/>
                </a:lnTo>
                <a:lnTo>
                  <a:pt x="7138" y="1011"/>
                </a:lnTo>
                <a:lnTo>
                  <a:pt x="6999" y="1024"/>
                </a:lnTo>
                <a:lnTo>
                  <a:pt x="6848" y="1036"/>
                </a:lnTo>
                <a:lnTo>
                  <a:pt x="6709" y="1087"/>
                </a:lnTo>
                <a:lnTo>
                  <a:pt x="6582" y="1138"/>
                </a:lnTo>
                <a:lnTo>
                  <a:pt x="6456" y="1213"/>
                </a:lnTo>
                <a:lnTo>
                  <a:pt x="6330" y="1289"/>
                </a:lnTo>
                <a:lnTo>
                  <a:pt x="6216" y="1390"/>
                </a:lnTo>
                <a:lnTo>
                  <a:pt x="6102" y="1491"/>
                </a:lnTo>
                <a:lnTo>
                  <a:pt x="6001" y="1618"/>
                </a:lnTo>
                <a:lnTo>
                  <a:pt x="5978" y="1647"/>
                </a:lnTo>
                <a:lnTo>
                  <a:pt x="5978" y="1647"/>
                </a:lnTo>
                <a:lnTo>
                  <a:pt x="5976" y="1618"/>
                </a:lnTo>
                <a:lnTo>
                  <a:pt x="5951" y="1428"/>
                </a:lnTo>
                <a:lnTo>
                  <a:pt x="5913" y="1239"/>
                </a:lnTo>
                <a:lnTo>
                  <a:pt x="5875" y="1062"/>
                </a:lnTo>
                <a:lnTo>
                  <a:pt x="5812" y="898"/>
                </a:lnTo>
                <a:lnTo>
                  <a:pt x="5749" y="746"/>
                </a:lnTo>
                <a:lnTo>
                  <a:pt x="5673" y="607"/>
                </a:lnTo>
                <a:lnTo>
                  <a:pt x="5584" y="468"/>
                </a:lnTo>
                <a:lnTo>
                  <a:pt x="5483" y="354"/>
                </a:lnTo>
                <a:lnTo>
                  <a:pt x="5382" y="253"/>
                </a:lnTo>
                <a:lnTo>
                  <a:pt x="5256" y="165"/>
                </a:lnTo>
                <a:lnTo>
                  <a:pt x="5104" y="89"/>
                </a:lnTo>
                <a:lnTo>
                  <a:pt x="4953" y="38"/>
                </a:lnTo>
                <a:lnTo>
                  <a:pt x="4788" y="13"/>
                </a:lnTo>
                <a:lnTo>
                  <a:pt x="4599" y="1"/>
                </a:lnTo>
                <a:close/>
              </a:path>
            </a:pathLst>
          </a:custGeom>
          <a:solidFill>
            <a:srgbClr val="30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subTitle" idx="4"/>
          </p:nvPr>
        </p:nvSpPr>
        <p:spPr>
          <a:xfrm>
            <a:off x="849306" y="4075929"/>
            <a:ext cx="74453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800" dirty="0"/>
              <a:t>https://</a:t>
            </a:r>
            <a:r>
              <a:rPr lang="en-US" sz="800" dirty="0" err="1"/>
              <a:t>fbref.com</a:t>
            </a:r>
            <a:r>
              <a:rPr lang="en-US" sz="800" dirty="0"/>
              <a:t>/</a:t>
            </a:r>
            <a:r>
              <a:rPr lang="en-US" sz="800" dirty="0" err="1"/>
              <a:t>en</a:t>
            </a:r>
            <a:r>
              <a:rPr lang="en-US" sz="800" dirty="0"/>
              <a:t>/squads/b8fd03ef/2022-2023/</a:t>
            </a:r>
            <a:r>
              <a:rPr lang="en-US" sz="800" dirty="0" err="1"/>
              <a:t>matchlogs</a:t>
            </a:r>
            <a:r>
              <a:rPr lang="en-US" sz="800" dirty="0"/>
              <a:t>/c9/</a:t>
            </a:r>
            <a:r>
              <a:rPr lang="en-US" sz="800" dirty="0" err="1"/>
              <a:t>passing_types</a:t>
            </a:r>
            <a:r>
              <a:rPr lang="en-US" sz="800" dirty="0"/>
              <a:t>/Manchester-City-Match-Logs-Premier-League</a:t>
            </a:r>
          </a:p>
          <a:p>
            <a:pPr marL="0" lvl="0" indent="0" algn="l">
              <a:spcAft>
                <a:spcPts val="400"/>
              </a:spcAft>
            </a:pPr>
            <a:r>
              <a:rPr lang="en-US" sz="800" dirty="0"/>
              <a:t>https://</a:t>
            </a:r>
            <a:r>
              <a:rPr lang="en-US" sz="800" dirty="0" err="1"/>
              <a:t>github.com</a:t>
            </a:r>
            <a:r>
              <a:rPr lang="en-US" sz="800" dirty="0"/>
              <a:t>/</a:t>
            </a:r>
            <a:r>
              <a:rPr lang="en-US" sz="800" dirty="0" err="1"/>
              <a:t>statsbomb</a:t>
            </a:r>
            <a:r>
              <a:rPr lang="en-US" sz="800" dirty="0"/>
              <a:t>/open-data</a:t>
            </a:r>
          </a:p>
        </p:txBody>
      </p:sp>
      <p:sp>
        <p:nvSpPr>
          <p:cNvPr id="10" name="Google Shape;174;p35">
            <a:extLst>
              <a:ext uri="{FF2B5EF4-FFF2-40B4-BE49-F238E27FC236}">
                <a16:creationId xmlns:a16="http://schemas.microsoft.com/office/drawing/2014/main" id="{DF6FD217-7D89-BFF5-9ABD-B885DCF5DB15}"/>
              </a:ext>
            </a:extLst>
          </p:cNvPr>
          <p:cNvSpPr txBox="1">
            <a:spLocks/>
          </p:cNvSpPr>
          <p:nvPr/>
        </p:nvSpPr>
        <p:spPr>
          <a:xfrm>
            <a:off x="1204236" y="1444635"/>
            <a:ext cx="3074517" cy="265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171450" indent="-171450" algn="l">
              <a:spcAft>
                <a:spcPts val="600"/>
              </a:spcAft>
              <a:buSzPts val="1400"/>
              <a:buFont typeface="Oxygen"/>
              <a:buChar char="●"/>
            </a:pPr>
            <a:r>
              <a:rPr lang="en-US" sz="1600" b="0" dirty="0">
                <a:solidFill>
                  <a:schemeClr val="lt2"/>
                </a:solidFill>
                <a:latin typeface="Oxygen"/>
                <a:ea typeface="Oxygen"/>
                <a:cs typeface="Oxygen"/>
                <a:sym typeface="Wingdings" pitchFamily="2" charset="2"/>
              </a:rPr>
              <a:t>Miscellaneous Stats;</a:t>
            </a:r>
          </a:p>
          <a:p>
            <a:pPr marL="628650" lvl="1" indent="-171450" algn="l">
              <a:spcBef>
                <a:spcPts val="0"/>
              </a:spcBef>
              <a:spcAft>
                <a:spcPts val="600"/>
              </a:spcAft>
              <a:buFont typeface="Oxygen"/>
              <a:buChar char="●"/>
            </a:pPr>
            <a:r>
              <a:rPr lang="en-US" sz="1600" dirty="0">
                <a:solidFill>
                  <a:schemeClr val="bg2"/>
                </a:solidFill>
                <a:latin typeface="Oxygen"/>
                <a:ea typeface="Oxygen"/>
                <a:cs typeface="Oxygen"/>
                <a:sym typeface="Wingdings" pitchFamily="2" charset="2"/>
              </a:rPr>
              <a:t>Match scores</a:t>
            </a:r>
            <a:endParaRPr lang="en-US" sz="1600" b="0" dirty="0">
              <a:solidFill>
                <a:schemeClr val="bg2"/>
              </a:solidFill>
              <a:latin typeface="Oxygen"/>
              <a:ea typeface="Oxygen"/>
              <a:cs typeface="Oxygen"/>
              <a:sym typeface="Wingdings" pitchFamily="2" charset="2"/>
            </a:endParaRPr>
          </a:p>
          <a:p>
            <a:pPr marL="171450" indent="-171450" algn="l">
              <a:spcAft>
                <a:spcPts val="600"/>
              </a:spcAft>
              <a:buSzPts val="1400"/>
              <a:buFont typeface="Oxygen"/>
              <a:buChar char="●"/>
            </a:pPr>
            <a:r>
              <a:rPr lang="en-US" sz="1600" b="0" dirty="0">
                <a:solidFill>
                  <a:schemeClr val="lt2"/>
                </a:solidFill>
                <a:latin typeface="Oxygen"/>
                <a:ea typeface="Oxygen"/>
                <a:cs typeface="Oxygen"/>
                <a:sym typeface="Wingdings" pitchFamily="2" charset="2"/>
              </a:rPr>
              <a:t>Pass types; </a:t>
            </a:r>
          </a:p>
          <a:p>
            <a:pPr marL="628650" lvl="1" indent="-171450" algn="l">
              <a:spcBef>
                <a:spcPts val="0"/>
              </a:spcBef>
              <a:spcAft>
                <a:spcPts val="600"/>
              </a:spcAft>
              <a:buFont typeface="Oxygen"/>
              <a:buChar char="●"/>
            </a:pPr>
            <a:r>
              <a:rPr lang="en-US" sz="1600" dirty="0">
                <a:solidFill>
                  <a:schemeClr val="bg2"/>
                </a:solidFill>
                <a:latin typeface="Oxygen"/>
                <a:ea typeface="Oxygen"/>
                <a:cs typeface="Oxygen"/>
                <a:sym typeface="Wingdings" pitchFamily="2" charset="2"/>
              </a:rPr>
              <a:t>Number of Crosses</a:t>
            </a:r>
            <a:endParaRPr lang="en-US" sz="1600" b="0" dirty="0">
              <a:solidFill>
                <a:schemeClr val="bg2"/>
              </a:solidFill>
              <a:latin typeface="Oxygen"/>
              <a:ea typeface="Oxygen"/>
              <a:cs typeface="Oxygen"/>
              <a:sym typeface="Wingdings" pitchFamily="2" charset="2"/>
            </a:endParaRPr>
          </a:p>
          <a:p>
            <a:pPr marL="171450" indent="-171450" algn="l">
              <a:spcAft>
                <a:spcPts val="600"/>
              </a:spcAft>
              <a:buSzPts val="1400"/>
              <a:buFont typeface="Oxygen"/>
              <a:buChar char="●"/>
            </a:pPr>
            <a:r>
              <a:rPr lang="en-US" sz="1600" b="0" dirty="0">
                <a:solidFill>
                  <a:schemeClr val="lt2"/>
                </a:solidFill>
                <a:latin typeface="Oxygen"/>
                <a:ea typeface="Oxygen"/>
                <a:cs typeface="Oxygen"/>
                <a:sym typeface="Wingdings" pitchFamily="2" charset="2"/>
              </a:rPr>
              <a:t>Possession;</a:t>
            </a:r>
          </a:p>
          <a:p>
            <a:pPr marL="628650" lvl="1" indent="-171450" algn="l">
              <a:spcBef>
                <a:spcPts val="0"/>
              </a:spcBef>
              <a:spcAft>
                <a:spcPts val="600"/>
              </a:spcAft>
              <a:buFont typeface="Oxygen"/>
              <a:buChar char="●"/>
            </a:pPr>
            <a:r>
              <a:rPr lang="en-US" sz="1600" dirty="0">
                <a:solidFill>
                  <a:schemeClr val="bg2"/>
                </a:solidFill>
                <a:latin typeface="Oxygen"/>
                <a:ea typeface="Oxygen"/>
                <a:cs typeface="Oxygen"/>
                <a:sym typeface="Wingdings" pitchFamily="2" charset="2"/>
              </a:rPr>
              <a:t>Possession Rate</a:t>
            </a:r>
            <a:endParaRPr lang="en-US" sz="1600" b="0" dirty="0">
              <a:solidFill>
                <a:schemeClr val="bg2"/>
              </a:solidFill>
              <a:latin typeface="Oxygen"/>
              <a:ea typeface="Oxygen"/>
              <a:cs typeface="Oxygen"/>
              <a:sym typeface="Wingdings" pitchFamily="2" charset="2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0EC88B-4A09-9C47-A954-6DDBC9DF3E9A}"/>
              </a:ext>
            </a:extLst>
          </p:cNvPr>
          <p:cNvCxnSpPr>
            <a:cxnSpLocks/>
          </p:cNvCxnSpPr>
          <p:nvPr/>
        </p:nvCxnSpPr>
        <p:spPr>
          <a:xfrm>
            <a:off x="4572000" y="1152475"/>
            <a:ext cx="0" cy="2834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234;p42">
            <a:extLst>
              <a:ext uri="{FF2B5EF4-FFF2-40B4-BE49-F238E27FC236}">
                <a16:creationId xmlns:a16="http://schemas.microsoft.com/office/drawing/2014/main" id="{3FF629D5-A41F-11D9-213E-83709244C1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871935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Seasonal Stats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8" name="Google Shape;234;p42">
            <a:extLst>
              <a:ext uri="{FF2B5EF4-FFF2-40B4-BE49-F238E27FC236}">
                <a16:creationId xmlns:a16="http://schemas.microsoft.com/office/drawing/2014/main" id="{90308387-C772-8AC8-7B65-3A90949FB610}"/>
              </a:ext>
            </a:extLst>
          </p:cNvPr>
          <p:cNvSpPr txBox="1">
            <a:spLocks/>
          </p:cNvSpPr>
          <p:nvPr/>
        </p:nvSpPr>
        <p:spPr>
          <a:xfrm>
            <a:off x="4929901" y="871935"/>
            <a:ext cx="34941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solidFill>
                  <a:schemeClr val="tx1"/>
                </a:solidFill>
              </a:rPr>
              <a:t>Match Stats</a:t>
            </a:r>
          </a:p>
        </p:txBody>
      </p:sp>
      <p:sp>
        <p:nvSpPr>
          <p:cNvPr id="19" name="Google Shape;174;p35">
            <a:extLst>
              <a:ext uri="{FF2B5EF4-FFF2-40B4-BE49-F238E27FC236}">
                <a16:creationId xmlns:a16="http://schemas.microsoft.com/office/drawing/2014/main" id="{48C6671D-1182-3086-9A9D-D63964592685}"/>
              </a:ext>
            </a:extLst>
          </p:cNvPr>
          <p:cNvSpPr txBox="1">
            <a:spLocks/>
          </p:cNvSpPr>
          <p:nvPr/>
        </p:nvSpPr>
        <p:spPr>
          <a:xfrm>
            <a:off x="4929901" y="1444634"/>
            <a:ext cx="3074517" cy="265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171450" indent="-171450" algn="l">
              <a:spcAft>
                <a:spcPts val="600"/>
              </a:spcAft>
              <a:buSzPts val="1400"/>
              <a:buFont typeface="Oxygen"/>
              <a:buChar char="●"/>
            </a:pPr>
            <a:r>
              <a:rPr lang="en-US" sz="1600" b="0" dirty="0">
                <a:solidFill>
                  <a:schemeClr val="lt2"/>
                </a:solidFill>
                <a:latin typeface="Oxygen"/>
                <a:ea typeface="Oxygen"/>
                <a:cs typeface="Oxygen"/>
                <a:sym typeface="Wingdings" pitchFamily="2" charset="2"/>
              </a:rPr>
              <a:t>location;</a:t>
            </a:r>
          </a:p>
          <a:p>
            <a:pPr marL="628650" lvl="1" indent="-171450" algn="l">
              <a:spcBef>
                <a:spcPts val="0"/>
              </a:spcBef>
              <a:spcAft>
                <a:spcPts val="600"/>
              </a:spcAft>
              <a:buFont typeface="Oxygen"/>
              <a:buChar char="●"/>
            </a:pPr>
            <a:r>
              <a:rPr lang="en-US" sz="1600" dirty="0">
                <a:solidFill>
                  <a:schemeClr val="bg2"/>
                </a:solidFill>
                <a:latin typeface="Oxygen"/>
                <a:ea typeface="Oxygen"/>
                <a:cs typeface="Oxygen"/>
                <a:sym typeface="Wingdings" pitchFamily="2" charset="2"/>
              </a:rPr>
              <a:t>(32.3, 49.8)</a:t>
            </a:r>
            <a:endParaRPr lang="en-US" sz="1600" b="0" dirty="0">
              <a:solidFill>
                <a:schemeClr val="bg2"/>
              </a:solidFill>
              <a:latin typeface="Oxygen"/>
              <a:ea typeface="Oxygen"/>
              <a:cs typeface="Oxygen"/>
              <a:sym typeface="Wingdings" pitchFamily="2" charset="2"/>
            </a:endParaRPr>
          </a:p>
          <a:p>
            <a:pPr marL="171450" indent="-171450" algn="l">
              <a:spcAft>
                <a:spcPts val="600"/>
              </a:spcAft>
              <a:buSzPts val="1400"/>
              <a:buFont typeface="Oxygen"/>
              <a:buChar char="●"/>
            </a:pPr>
            <a:r>
              <a:rPr lang="en-US" sz="1600" b="0" dirty="0">
                <a:solidFill>
                  <a:schemeClr val="lt2"/>
                </a:solidFill>
                <a:latin typeface="Oxygen"/>
                <a:ea typeface="Oxygen"/>
                <a:cs typeface="Oxygen"/>
                <a:sym typeface="Wingdings" pitchFamily="2" charset="2"/>
              </a:rPr>
              <a:t>Event types; </a:t>
            </a:r>
          </a:p>
          <a:p>
            <a:pPr marL="628650" lvl="1" indent="-171450" algn="l">
              <a:spcBef>
                <a:spcPts val="0"/>
              </a:spcBef>
              <a:spcAft>
                <a:spcPts val="600"/>
              </a:spcAft>
              <a:buFont typeface="Oxygen"/>
              <a:buChar char="●"/>
            </a:pPr>
            <a:r>
              <a:rPr lang="en-US" sz="1600" dirty="0">
                <a:solidFill>
                  <a:schemeClr val="bg2"/>
                </a:solidFill>
                <a:latin typeface="Oxygen"/>
              </a:rPr>
              <a:t>{'id': 30, 'name': 'Pass’}</a:t>
            </a:r>
            <a:endParaRPr lang="en-US" sz="1600" dirty="0">
              <a:solidFill>
                <a:schemeClr val="bg2"/>
              </a:solidFill>
              <a:latin typeface="Oxygen"/>
              <a:sym typeface="Wingdings" pitchFamily="2" charset="2"/>
            </a:endParaRPr>
          </a:p>
          <a:p>
            <a:pPr marL="171450" indent="-171450" algn="l">
              <a:spcAft>
                <a:spcPts val="600"/>
              </a:spcAft>
              <a:buSzPts val="1400"/>
              <a:buFont typeface="Oxygen"/>
              <a:buChar char="●"/>
            </a:pPr>
            <a:r>
              <a:rPr lang="en-US" sz="1600" b="0" dirty="0">
                <a:solidFill>
                  <a:schemeClr val="lt2"/>
                </a:solidFill>
                <a:latin typeface="Oxygen"/>
                <a:ea typeface="Oxygen"/>
                <a:cs typeface="Oxygen"/>
                <a:sym typeface="Wingdings" pitchFamily="2" charset="2"/>
              </a:rPr>
              <a:t>timestamp;</a:t>
            </a:r>
          </a:p>
          <a:p>
            <a:pPr marL="628650" lvl="1" indent="-171450" algn="l">
              <a:spcBef>
                <a:spcPts val="0"/>
              </a:spcBef>
              <a:spcAft>
                <a:spcPts val="600"/>
              </a:spcAft>
              <a:buFont typeface="Oxygen"/>
              <a:buChar char="●"/>
            </a:pPr>
            <a:r>
              <a:rPr lang="en-US" sz="1600" dirty="0">
                <a:solidFill>
                  <a:schemeClr val="bg2"/>
                </a:solidFill>
                <a:latin typeface="Oxygen"/>
              </a:rPr>
              <a:t>00:02:47.915</a:t>
            </a:r>
            <a:endParaRPr lang="en-US" sz="1600" b="0" dirty="0">
              <a:solidFill>
                <a:schemeClr val="bg2"/>
              </a:solidFill>
              <a:latin typeface="Oxygen"/>
              <a:ea typeface="Oxygen"/>
              <a:cs typeface="Oxygen"/>
              <a:sym typeface="Wingdings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B0B60-19FF-845E-8684-59609299F488}"/>
              </a:ext>
            </a:extLst>
          </p:cNvPr>
          <p:cNvSpPr txBox="1"/>
          <p:nvPr/>
        </p:nvSpPr>
        <p:spPr>
          <a:xfrm>
            <a:off x="132405" y="141481"/>
            <a:ext cx="3768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Is it effective?</a:t>
            </a:r>
          </a:p>
        </p:txBody>
      </p:sp>
      <p:pic>
        <p:nvPicPr>
          <p:cNvPr id="9" name="Picture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771487B-49BC-7374-314F-78B4B8C3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" y="-136348"/>
            <a:ext cx="6662804" cy="5411953"/>
          </a:xfrm>
          <a:prstGeom prst="rect">
            <a:avLst/>
          </a:prstGeom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15639718-18D0-4FA4-6211-D8AA6B16F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7911" y="88596"/>
            <a:ext cx="9189721" cy="49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720000" y="8801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Team in the league - My thoughts</a:t>
            </a:r>
            <a:endParaRPr sz="2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D2C3D-3216-1401-5016-8C3C679BF3A0}"/>
              </a:ext>
            </a:extLst>
          </p:cNvPr>
          <p:cNvCxnSpPr>
            <a:cxnSpLocks/>
          </p:cNvCxnSpPr>
          <p:nvPr/>
        </p:nvCxnSpPr>
        <p:spPr>
          <a:xfrm>
            <a:off x="4572000" y="1587605"/>
            <a:ext cx="0" cy="341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44;p43">
            <a:extLst>
              <a:ext uri="{FF2B5EF4-FFF2-40B4-BE49-F238E27FC236}">
                <a16:creationId xmlns:a16="http://schemas.microsoft.com/office/drawing/2014/main" id="{91BDAB95-5EF8-3846-5E97-277EFEE00BB6}"/>
              </a:ext>
            </a:extLst>
          </p:cNvPr>
          <p:cNvSpPr txBox="1">
            <a:spLocks/>
          </p:cNvSpPr>
          <p:nvPr/>
        </p:nvSpPr>
        <p:spPr>
          <a:xfrm>
            <a:off x="1010697" y="1431778"/>
            <a:ext cx="26297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Domain</a:t>
            </a:r>
          </a:p>
        </p:txBody>
      </p:sp>
      <p:sp>
        <p:nvSpPr>
          <p:cNvPr id="14" name="Google Shape;244;p43">
            <a:extLst>
              <a:ext uri="{FF2B5EF4-FFF2-40B4-BE49-F238E27FC236}">
                <a16:creationId xmlns:a16="http://schemas.microsoft.com/office/drawing/2014/main" id="{F8B567CA-5369-41DA-E4AF-C63ED74064D0}"/>
              </a:ext>
            </a:extLst>
          </p:cNvPr>
          <p:cNvSpPr txBox="1">
            <a:spLocks/>
          </p:cNvSpPr>
          <p:nvPr/>
        </p:nvSpPr>
        <p:spPr>
          <a:xfrm>
            <a:off x="5503552" y="1435112"/>
            <a:ext cx="26297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Statistics</a:t>
            </a:r>
          </a:p>
        </p:txBody>
      </p:sp>
      <p:sp>
        <p:nvSpPr>
          <p:cNvPr id="19" name="Google Shape;181;p36">
            <a:extLst>
              <a:ext uri="{FF2B5EF4-FFF2-40B4-BE49-F238E27FC236}">
                <a16:creationId xmlns:a16="http://schemas.microsoft.com/office/drawing/2014/main" id="{0349773B-CE89-3E6B-FE2D-0E43747CED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004478"/>
            <a:ext cx="3211147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bg2"/>
                </a:solidFill>
              </a:rPr>
              <a:t>Select variables</a:t>
            </a:r>
            <a:r>
              <a:rPr lang="en-US" dirty="0">
                <a:solidFill>
                  <a:schemeClr val="accent4"/>
                </a:solidFill>
              </a:rPr>
              <a:t> that could represent the intention/desire of team for attacking.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45473-08CD-C140-B551-401904978D5D}"/>
              </a:ext>
            </a:extLst>
          </p:cNvPr>
          <p:cNvSpPr txBox="1"/>
          <p:nvPr/>
        </p:nvSpPr>
        <p:spPr>
          <a:xfrm>
            <a:off x="720000" y="3009166"/>
            <a:ext cx="344785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Oxygen" panose="02000503000000000000" pitchFamily="2" charset="77"/>
              </a:rPr>
              <a:t>Progressive Carry / - (Possession) </a:t>
            </a:r>
          </a:p>
          <a:p>
            <a:r>
              <a:rPr lang="en-US" sz="1100" dirty="0">
                <a:solidFill>
                  <a:schemeClr val="tx2"/>
                </a:solidFill>
                <a:latin typeface="Oxygen" panose="02000503000000000000" pitchFamily="2" charset="77"/>
              </a:rPr>
              <a:t>Progressive Pass / n pass - (Passing) </a:t>
            </a:r>
          </a:p>
          <a:p>
            <a:r>
              <a:rPr lang="en-US" sz="1100" dirty="0">
                <a:solidFill>
                  <a:schemeClr val="tx2"/>
                </a:solidFill>
                <a:latin typeface="Oxygen" panose="02000503000000000000" pitchFamily="2" charset="77"/>
              </a:rPr>
              <a:t>Possession rate - (Possession) </a:t>
            </a:r>
          </a:p>
          <a:p>
            <a:r>
              <a:rPr lang="en-US" sz="1100" dirty="0">
                <a:solidFill>
                  <a:schemeClr val="tx2"/>
                </a:solidFill>
                <a:latin typeface="Oxygen" panose="02000503000000000000" pitchFamily="2" charset="77"/>
              </a:rPr>
              <a:t>passes to attacking area / n pass ratio (Passing) </a:t>
            </a:r>
          </a:p>
          <a:p>
            <a:r>
              <a:rPr lang="en-US" sz="1100" dirty="0">
                <a:solidFill>
                  <a:schemeClr val="tx2"/>
                </a:solidFill>
                <a:latin typeface="Oxygen" panose="02000503000000000000" pitchFamily="2" charset="77"/>
              </a:rPr>
              <a:t>carries to 1/3 / carries - (Possession) </a:t>
            </a:r>
          </a:p>
          <a:p>
            <a:r>
              <a:rPr lang="en-US" sz="1100" dirty="0">
                <a:solidFill>
                  <a:schemeClr val="tx2"/>
                </a:solidFill>
                <a:latin typeface="Oxygen" panose="02000503000000000000" pitchFamily="2" charset="77"/>
              </a:rPr>
              <a:t>PPA - (Passing) </a:t>
            </a:r>
          </a:p>
          <a:p>
            <a:r>
              <a:rPr lang="en-US" sz="1100" dirty="0">
                <a:solidFill>
                  <a:schemeClr val="tx2"/>
                </a:solidFill>
                <a:latin typeface="Oxygen" panose="02000503000000000000" pitchFamily="2" charset="77"/>
              </a:rPr>
              <a:t>n-cross - (Pass Type) </a:t>
            </a:r>
          </a:p>
          <a:p>
            <a:r>
              <a:rPr lang="en-US" sz="1100" dirty="0">
                <a:solidFill>
                  <a:schemeClr val="tx2"/>
                </a:solidFill>
                <a:effectLst/>
                <a:latin typeface="Oxygen" panose="02000503000000000000" pitchFamily="2" charset="77"/>
              </a:rPr>
              <a:t>TB - (Pass Type)</a:t>
            </a:r>
            <a:r>
              <a:rPr lang="en-US" sz="1100" dirty="0">
                <a:solidFill>
                  <a:schemeClr val="tx2"/>
                </a:solidFill>
                <a:latin typeface="Oxygen" panose="02000503000000000000" pitchFamily="2" charset="77"/>
              </a:rPr>
              <a:t> </a:t>
            </a:r>
          </a:p>
          <a:p>
            <a:r>
              <a:rPr lang="en-US" sz="1100" dirty="0">
                <a:solidFill>
                  <a:schemeClr val="tx2"/>
                </a:solidFill>
                <a:latin typeface="Oxygen" panose="02000503000000000000" pitchFamily="2" charset="77"/>
              </a:rPr>
              <a:t>Take-On (Possession)</a:t>
            </a:r>
          </a:p>
        </p:txBody>
      </p:sp>
      <p:sp>
        <p:nvSpPr>
          <p:cNvPr id="22" name="Google Shape;181;p36">
            <a:extLst>
              <a:ext uri="{FF2B5EF4-FFF2-40B4-BE49-F238E27FC236}">
                <a16:creationId xmlns:a16="http://schemas.microsoft.com/office/drawing/2014/main" id="{F5911140-7FEE-3059-2852-C42E977CED33}"/>
              </a:ext>
            </a:extLst>
          </p:cNvPr>
          <p:cNvSpPr txBox="1">
            <a:spLocks/>
          </p:cNvSpPr>
          <p:nvPr/>
        </p:nvSpPr>
        <p:spPr>
          <a:xfrm>
            <a:off x="5212853" y="2004478"/>
            <a:ext cx="3211147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Use of </a:t>
            </a:r>
            <a:r>
              <a:rPr lang="en-US" b="1" dirty="0">
                <a:solidFill>
                  <a:schemeClr val="bg2"/>
                </a:solidFill>
              </a:rPr>
              <a:t>classification</a:t>
            </a:r>
            <a:r>
              <a:rPr lang="en-US" dirty="0">
                <a:solidFill>
                  <a:schemeClr val="accent4"/>
                </a:solidFill>
              </a:rPr>
              <a:t> to filter teams with strong intention/desire of attacking.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1E2FAF-FAAA-F0FD-67E0-E913C47F79C8}"/>
              </a:ext>
            </a:extLst>
          </p:cNvPr>
          <p:cNvSpPr txBox="1"/>
          <p:nvPr/>
        </p:nvSpPr>
        <p:spPr>
          <a:xfrm>
            <a:off x="5212853" y="3463136"/>
            <a:ext cx="3447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Oxygen" panose="02000503000000000000" pitchFamily="2" charset="77"/>
              </a:rPr>
              <a:t>k-means clustering</a:t>
            </a:r>
          </a:p>
          <a:p>
            <a:r>
              <a:rPr lang="en-US" sz="2000" dirty="0">
                <a:solidFill>
                  <a:schemeClr val="tx2"/>
                </a:solidFill>
                <a:latin typeface="Oxygen" panose="02000503000000000000" pitchFamily="2" charset="77"/>
              </a:rPr>
              <a:t>PCA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E02034-FE74-5B95-BE46-C0AD148CDA8C}"/>
              </a:ext>
            </a:extLst>
          </p:cNvPr>
          <p:cNvSpPr txBox="1"/>
          <p:nvPr/>
        </p:nvSpPr>
        <p:spPr>
          <a:xfrm>
            <a:off x="132405" y="141481"/>
            <a:ext cx="3768362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Is it effective?</a:t>
            </a:r>
          </a:p>
        </p:txBody>
      </p:sp>
    </p:spTree>
    <p:extLst>
      <p:ext uri="{BB962C8B-B14F-4D97-AF65-F5344CB8AC3E}">
        <p14:creationId xmlns:p14="http://schemas.microsoft.com/office/powerpoint/2010/main" val="182640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091864" y="1188513"/>
            <a:ext cx="4960272" cy="2766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Statistical Results</a:t>
            </a:r>
            <a:endParaRPr b="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BCB63-4AB0-6B83-B691-92CFBEEA25B2}"/>
              </a:ext>
            </a:extLst>
          </p:cNvPr>
          <p:cNvSpPr txBox="1"/>
          <p:nvPr/>
        </p:nvSpPr>
        <p:spPr>
          <a:xfrm>
            <a:off x="132405" y="141481"/>
            <a:ext cx="3768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Is it effective?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DE4232B-09E4-CEA5-0344-F13E225DD258}"/>
              </a:ext>
            </a:extLst>
          </p:cNvPr>
          <p:cNvSpPr txBox="1"/>
          <p:nvPr/>
        </p:nvSpPr>
        <p:spPr>
          <a:xfrm>
            <a:off x="132405" y="141481"/>
            <a:ext cx="3768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Is it effective?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F20F707-B347-AEA8-56EE-D3A3042F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05" y="278104"/>
            <a:ext cx="3247146" cy="3338304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medium confidence">
            <a:extLst>
              <a:ext uri="{FF2B5EF4-FFF2-40B4-BE49-F238E27FC236}">
                <a16:creationId xmlns:a16="http://schemas.microsoft.com/office/drawing/2014/main" id="{FD884E23-8835-8732-7272-3CFD79E7C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80" y="3794912"/>
            <a:ext cx="8482871" cy="1135139"/>
          </a:xfrm>
          <a:prstGeom prst="rect">
            <a:avLst/>
          </a:prstGeom>
        </p:spPr>
      </p:pic>
      <p:pic>
        <p:nvPicPr>
          <p:cNvPr id="5" name="Picture 4" descr="Shape, polygon&#10;&#10;Description automatically generated">
            <a:extLst>
              <a:ext uri="{FF2B5EF4-FFF2-40B4-BE49-F238E27FC236}">
                <a16:creationId xmlns:a16="http://schemas.microsoft.com/office/drawing/2014/main" id="{CB33522B-B469-7A31-7AAE-DCB29C2BA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44" y="295576"/>
            <a:ext cx="5369244" cy="335577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6BAAB1B-970F-AE65-D96E-75C7C4D9C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567" y="0"/>
            <a:ext cx="5163410" cy="5143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579C24-19F7-7F6F-86C0-6C24B562D184}"/>
              </a:ext>
            </a:extLst>
          </p:cNvPr>
          <p:cNvCxnSpPr>
            <a:cxnSpLocks/>
          </p:cNvCxnSpPr>
          <p:nvPr/>
        </p:nvCxnSpPr>
        <p:spPr>
          <a:xfrm>
            <a:off x="4526280" y="268960"/>
            <a:ext cx="0" cy="455907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726948" y="1380537"/>
            <a:ext cx="7690104" cy="2766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Domain-related Results</a:t>
            </a:r>
            <a:endParaRPr sz="7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15535-E542-3D94-0475-13050457CE3F}"/>
              </a:ext>
            </a:extLst>
          </p:cNvPr>
          <p:cNvSpPr txBox="1"/>
          <p:nvPr/>
        </p:nvSpPr>
        <p:spPr>
          <a:xfrm>
            <a:off x="132405" y="141481"/>
            <a:ext cx="3768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Is it effective?</a:t>
            </a:r>
          </a:p>
        </p:txBody>
      </p:sp>
    </p:spTree>
    <p:extLst>
      <p:ext uri="{BB962C8B-B14F-4D97-AF65-F5344CB8AC3E}">
        <p14:creationId xmlns:p14="http://schemas.microsoft.com/office/powerpoint/2010/main" val="185225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A29F3265-D920-A475-49A4-BE39E1FC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02" y="205933"/>
            <a:ext cx="5819340" cy="4604382"/>
          </a:xfrm>
          <a:prstGeom prst="rect">
            <a:avLst/>
          </a:prstGeom>
        </p:spPr>
      </p:pic>
      <p:pic>
        <p:nvPicPr>
          <p:cNvPr id="11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AD6EDD5C-358C-47B7-2DD2-142473DE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768" y="62134"/>
            <a:ext cx="5819340" cy="4891980"/>
          </a:xfrm>
          <a:prstGeom prst="rect">
            <a:avLst/>
          </a:prstGeom>
        </p:spPr>
      </p:pic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D90D03E4-B423-6AD4-0055-18B3A31FF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906" y="62134"/>
            <a:ext cx="5956036" cy="4891980"/>
          </a:xfrm>
          <a:prstGeom prst="rect">
            <a:avLst/>
          </a:prstGeom>
        </p:spPr>
      </p:pic>
      <p:pic>
        <p:nvPicPr>
          <p:cNvPr id="15" name="Picture 14" descr="Chart, radar chart&#10;&#10;Description automatically generated">
            <a:extLst>
              <a:ext uri="{FF2B5EF4-FFF2-40B4-BE49-F238E27FC236}">
                <a16:creationId xmlns:a16="http://schemas.microsoft.com/office/drawing/2014/main" id="{0FBC3DAD-AA06-D8E1-816F-82BBFACC2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752" y="143799"/>
            <a:ext cx="5917190" cy="49375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871B8B-B89B-2962-1052-320C2E4219CC}"/>
              </a:ext>
            </a:extLst>
          </p:cNvPr>
          <p:cNvSpPr txBox="1"/>
          <p:nvPr/>
        </p:nvSpPr>
        <p:spPr>
          <a:xfrm>
            <a:off x="132405" y="141481"/>
            <a:ext cx="3768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Is it effective?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/>
          <p:nvPr/>
        </p:nvSpPr>
        <p:spPr>
          <a:xfrm rot="10800000">
            <a:off x="-10193962" y="-4404443"/>
            <a:ext cx="97828" cy="71043"/>
          </a:xfrm>
          <a:custGeom>
            <a:avLst/>
            <a:gdLst/>
            <a:ahLst/>
            <a:cxnLst/>
            <a:rect l="l" t="t" r="r" b="b"/>
            <a:pathLst>
              <a:path w="10891" h="7909" extrusionOk="0">
                <a:moveTo>
                  <a:pt x="1188" y="1567"/>
                </a:moveTo>
                <a:lnTo>
                  <a:pt x="1289" y="1580"/>
                </a:lnTo>
                <a:lnTo>
                  <a:pt x="1390" y="1592"/>
                </a:lnTo>
                <a:lnTo>
                  <a:pt x="1516" y="1618"/>
                </a:lnTo>
                <a:lnTo>
                  <a:pt x="1643" y="1668"/>
                </a:lnTo>
                <a:lnTo>
                  <a:pt x="1782" y="1719"/>
                </a:lnTo>
                <a:lnTo>
                  <a:pt x="1946" y="1794"/>
                </a:lnTo>
                <a:lnTo>
                  <a:pt x="2034" y="1908"/>
                </a:lnTo>
                <a:lnTo>
                  <a:pt x="2123" y="2009"/>
                </a:lnTo>
                <a:lnTo>
                  <a:pt x="2199" y="2136"/>
                </a:lnTo>
                <a:lnTo>
                  <a:pt x="2274" y="2249"/>
                </a:lnTo>
                <a:lnTo>
                  <a:pt x="2337" y="2376"/>
                </a:lnTo>
                <a:lnTo>
                  <a:pt x="2401" y="2502"/>
                </a:lnTo>
                <a:lnTo>
                  <a:pt x="2451" y="2628"/>
                </a:lnTo>
                <a:lnTo>
                  <a:pt x="2489" y="2767"/>
                </a:lnTo>
                <a:lnTo>
                  <a:pt x="2578" y="3020"/>
                </a:lnTo>
                <a:lnTo>
                  <a:pt x="2653" y="3285"/>
                </a:lnTo>
                <a:lnTo>
                  <a:pt x="2716" y="3550"/>
                </a:lnTo>
                <a:lnTo>
                  <a:pt x="2767" y="3816"/>
                </a:lnTo>
                <a:lnTo>
                  <a:pt x="2805" y="4081"/>
                </a:lnTo>
                <a:lnTo>
                  <a:pt x="2843" y="4359"/>
                </a:lnTo>
                <a:lnTo>
                  <a:pt x="2881" y="4889"/>
                </a:lnTo>
                <a:lnTo>
                  <a:pt x="2893" y="4990"/>
                </a:lnTo>
                <a:lnTo>
                  <a:pt x="2931" y="5066"/>
                </a:lnTo>
                <a:lnTo>
                  <a:pt x="2982" y="5129"/>
                </a:lnTo>
                <a:lnTo>
                  <a:pt x="3032" y="5193"/>
                </a:lnTo>
                <a:lnTo>
                  <a:pt x="3057" y="5208"/>
                </a:lnTo>
                <a:lnTo>
                  <a:pt x="3057" y="5208"/>
                </a:lnTo>
                <a:lnTo>
                  <a:pt x="2994" y="5231"/>
                </a:lnTo>
                <a:lnTo>
                  <a:pt x="2843" y="5294"/>
                </a:lnTo>
                <a:lnTo>
                  <a:pt x="2679" y="5369"/>
                </a:lnTo>
                <a:lnTo>
                  <a:pt x="2620" y="5404"/>
                </a:lnTo>
                <a:lnTo>
                  <a:pt x="2620" y="5404"/>
                </a:lnTo>
                <a:lnTo>
                  <a:pt x="2274" y="4978"/>
                </a:lnTo>
                <a:lnTo>
                  <a:pt x="1895" y="4498"/>
                </a:lnTo>
                <a:lnTo>
                  <a:pt x="1554" y="4005"/>
                </a:lnTo>
                <a:lnTo>
                  <a:pt x="1390" y="3752"/>
                </a:lnTo>
                <a:lnTo>
                  <a:pt x="1226" y="3500"/>
                </a:lnTo>
                <a:lnTo>
                  <a:pt x="1112" y="3348"/>
                </a:lnTo>
                <a:lnTo>
                  <a:pt x="1011" y="3171"/>
                </a:lnTo>
                <a:lnTo>
                  <a:pt x="923" y="2982"/>
                </a:lnTo>
                <a:lnTo>
                  <a:pt x="847" y="2792"/>
                </a:lnTo>
                <a:lnTo>
                  <a:pt x="784" y="2590"/>
                </a:lnTo>
                <a:lnTo>
                  <a:pt x="746" y="2401"/>
                </a:lnTo>
                <a:lnTo>
                  <a:pt x="720" y="2211"/>
                </a:lnTo>
                <a:lnTo>
                  <a:pt x="720" y="2047"/>
                </a:lnTo>
                <a:lnTo>
                  <a:pt x="733" y="1959"/>
                </a:lnTo>
                <a:lnTo>
                  <a:pt x="746" y="1895"/>
                </a:lnTo>
                <a:lnTo>
                  <a:pt x="771" y="1820"/>
                </a:lnTo>
                <a:lnTo>
                  <a:pt x="809" y="1757"/>
                </a:lnTo>
                <a:lnTo>
                  <a:pt x="847" y="1706"/>
                </a:lnTo>
                <a:lnTo>
                  <a:pt x="897" y="1655"/>
                </a:lnTo>
                <a:lnTo>
                  <a:pt x="960" y="1618"/>
                </a:lnTo>
                <a:lnTo>
                  <a:pt x="1024" y="1592"/>
                </a:lnTo>
                <a:lnTo>
                  <a:pt x="1099" y="1580"/>
                </a:lnTo>
                <a:lnTo>
                  <a:pt x="1188" y="1567"/>
                </a:lnTo>
                <a:close/>
                <a:moveTo>
                  <a:pt x="4498" y="759"/>
                </a:moveTo>
                <a:lnTo>
                  <a:pt x="4536" y="784"/>
                </a:lnTo>
                <a:lnTo>
                  <a:pt x="4586" y="809"/>
                </a:lnTo>
                <a:lnTo>
                  <a:pt x="4637" y="847"/>
                </a:lnTo>
                <a:lnTo>
                  <a:pt x="4675" y="898"/>
                </a:lnTo>
                <a:lnTo>
                  <a:pt x="4763" y="1011"/>
                </a:lnTo>
                <a:lnTo>
                  <a:pt x="4839" y="1163"/>
                </a:lnTo>
                <a:lnTo>
                  <a:pt x="4902" y="1327"/>
                </a:lnTo>
                <a:lnTo>
                  <a:pt x="4965" y="1504"/>
                </a:lnTo>
                <a:lnTo>
                  <a:pt x="5066" y="1832"/>
                </a:lnTo>
                <a:lnTo>
                  <a:pt x="5130" y="2085"/>
                </a:lnTo>
                <a:lnTo>
                  <a:pt x="5155" y="2199"/>
                </a:lnTo>
                <a:lnTo>
                  <a:pt x="5155" y="2502"/>
                </a:lnTo>
                <a:lnTo>
                  <a:pt x="5130" y="2792"/>
                </a:lnTo>
                <a:lnTo>
                  <a:pt x="5104" y="3096"/>
                </a:lnTo>
                <a:lnTo>
                  <a:pt x="5066" y="3399"/>
                </a:lnTo>
                <a:lnTo>
                  <a:pt x="5016" y="3715"/>
                </a:lnTo>
                <a:lnTo>
                  <a:pt x="4967" y="4018"/>
                </a:lnTo>
                <a:lnTo>
                  <a:pt x="4940" y="4131"/>
                </a:lnTo>
                <a:lnTo>
                  <a:pt x="4826" y="4662"/>
                </a:lnTo>
                <a:lnTo>
                  <a:pt x="4814" y="4763"/>
                </a:lnTo>
                <a:lnTo>
                  <a:pt x="4826" y="4852"/>
                </a:lnTo>
                <a:lnTo>
                  <a:pt x="4852" y="4927"/>
                </a:lnTo>
                <a:lnTo>
                  <a:pt x="4889" y="4990"/>
                </a:lnTo>
                <a:lnTo>
                  <a:pt x="4940" y="5054"/>
                </a:lnTo>
                <a:lnTo>
                  <a:pt x="5003" y="5092"/>
                </a:lnTo>
                <a:lnTo>
                  <a:pt x="5066" y="5129"/>
                </a:lnTo>
                <a:lnTo>
                  <a:pt x="5142" y="5155"/>
                </a:lnTo>
                <a:lnTo>
                  <a:pt x="5218" y="5167"/>
                </a:lnTo>
                <a:lnTo>
                  <a:pt x="5294" y="5167"/>
                </a:lnTo>
                <a:lnTo>
                  <a:pt x="5370" y="5155"/>
                </a:lnTo>
                <a:lnTo>
                  <a:pt x="5433" y="5117"/>
                </a:lnTo>
                <a:lnTo>
                  <a:pt x="5509" y="5079"/>
                </a:lnTo>
                <a:lnTo>
                  <a:pt x="5559" y="5016"/>
                </a:lnTo>
                <a:lnTo>
                  <a:pt x="5610" y="4940"/>
                </a:lnTo>
                <a:lnTo>
                  <a:pt x="5635" y="4852"/>
                </a:lnTo>
                <a:lnTo>
                  <a:pt x="5761" y="4334"/>
                </a:lnTo>
                <a:lnTo>
                  <a:pt x="5790" y="4175"/>
                </a:lnTo>
                <a:lnTo>
                  <a:pt x="5790" y="4175"/>
                </a:lnTo>
                <a:lnTo>
                  <a:pt x="5862" y="3929"/>
                </a:lnTo>
                <a:lnTo>
                  <a:pt x="5963" y="3626"/>
                </a:lnTo>
                <a:lnTo>
                  <a:pt x="6064" y="3323"/>
                </a:lnTo>
                <a:lnTo>
                  <a:pt x="6191" y="3032"/>
                </a:lnTo>
                <a:lnTo>
                  <a:pt x="6317" y="2742"/>
                </a:lnTo>
                <a:lnTo>
                  <a:pt x="6456" y="2451"/>
                </a:lnTo>
                <a:lnTo>
                  <a:pt x="6519" y="2338"/>
                </a:lnTo>
                <a:lnTo>
                  <a:pt x="6582" y="2211"/>
                </a:lnTo>
                <a:lnTo>
                  <a:pt x="6658" y="2098"/>
                </a:lnTo>
                <a:lnTo>
                  <a:pt x="6734" y="1984"/>
                </a:lnTo>
                <a:lnTo>
                  <a:pt x="6822" y="1870"/>
                </a:lnTo>
                <a:lnTo>
                  <a:pt x="6911" y="1782"/>
                </a:lnTo>
                <a:lnTo>
                  <a:pt x="7012" y="1719"/>
                </a:lnTo>
                <a:lnTo>
                  <a:pt x="7100" y="1668"/>
                </a:lnTo>
                <a:lnTo>
                  <a:pt x="7189" y="1655"/>
                </a:lnTo>
                <a:lnTo>
                  <a:pt x="7227" y="1655"/>
                </a:lnTo>
                <a:lnTo>
                  <a:pt x="7277" y="1668"/>
                </a:lnTo>
                <a:lnTo>
                  <a:pt x="7315" y="1693"/>
                </a:lnTo>
                <a:lnTo>
                  <a:pt x="7353" y="1719"/>
                </a:lnTo>
                <a:lnTo>
                  <a:pt x="7391" y="1757"/>
                </a:lnTo>
                <a:lnTo>
                  <a:pt x="7416" y="1807"/>
                </a:lnTo>
                <a:lnTo>
                  <a:pt x="7479" y="1946"/>
                </a:lnTo>
                <a:lnTo>
                  <a:pt x="7530" y="2136"/>
                </a:lnTo>
                <a:lnTo>
                  <a:pt x="7555" y="2363"/>
                </a:lnTo>
                <a:lnTo>
                  <a:pt x="7568" y="2666"/>
                </a:lnTo>
                <a:lnTo>
                  <a:pt x="7543" y="2818"/>
                </a:lnTo>
                <a:lnTo>
                  <a:pt x="7492" y="2969"/>
                </a:lnTo>
                <a:lnTo>
                  <a:pt x="7441" y="3121"/>
                </a:lnTo>
                <a:lnTo>
                  <a:pt x="7378" y="3272"/>
                </a:lnTo>
                <a:lnTo>
                  <a:pt x="7227" y="3563"/>
                </a:lnTo>
                <a:lnTo>
                  <a:pt x="7062" y="3841"/>
                </a:lnTo>
                <a:lnTo>
                  <a:pt x="6886" y="4157"/>
                </a:lnTo>
                <a:lnTo>
                  <a:pt x="6671" y="4460"/>
                </a:lnTo>
                <a:lnTo>
                  <a:pt x="6456" y="4750"/>
                </a:lnTo>
                <a:lnTo>
                  <a:pt x="6229" y="5041"/>
                </a:lnTo>
                <a:lnTo>
                  <a:pt x="6178" y="5117"/>
                </a:lnTo>
                <a:lnTo>
                  <a:pt x="6140" y="5205"/>
                </a:lnTo>
                <a:lnTo>
                  <a:pt x="6128" y="5281"/>
                </a:lnTo>
                <a:lnTo>
                  <a:pt x="6128" y="5357"/>
                </a:lnTo>
                <a:lnTo>
                  <a:pt x="6153" y="5433"/>
                </a:lnTo>
                <a:lnTo>
                  <a:pt x="6178" y="5496"/>
                </a:lnTo>
                <a:lnTo>
                  <a:pt x="6216" y="5572"/>
                </a:lnTo>
                <a:lnTo>
                  <a:pt x="6267" y="5622"/>
                </a:lnTo>
                <a:lnTo>
                  <a:pt x="6317" y="5673"/>
                </a:lnTo>
                <a:lnTo>
                  <a:pt x="6393" y="5698"/>
                </a:lnTo>
                <a:lnTo>
                  <a:pt x="6456" y="5723"/>
                </a:lnTo>
                <a:lnTo>
                  <a:pt x="6532" y="5736"/>
                </a:lnTo>
                <a:lnTo>
                  <a:pt x="6608" y="5736"/>
                </a:lnTo>
                <a:lnTo>
                  <a:pt x="6683" y="5711"/>
                </a:lnTo>
                <a:lnTo>
                  <a:pt x="6759" y="5673"/>
                </a:lnTo>
                <a:lnTo>
                  <a:pt x="6835" y="5609"/>
                </a:lnTo>
                <a:lnTo>
                  <a:pt x="7265" y="5180"/>
                </a:lnTo>
                <a:lnTo>
                  <a:pt x="7694" y="4776"/>
                </a:lnTo>
                <a:lnTo>
                  <a:pt x="7922" y="4586"/>
                </a:lnTo>
                <a:lnTo>
                  <a:pt x="8149" y="4397"/>
                </a:lnTo>
                <a:lnTo>
                  <a:pt x="8402" y="4207"/>
                </a:lnTo>
                <a:lnTo>
                  <a:pt x="8654" y="4030"/>
                </a:lnTo>
                <a:lnTo>
                  <a:pt x="8831" y="3967"/>
                </a:lnTo>
                <a:lnTo>
                  <a:pt x="8995" y="3904"/>
                </a:lnTo>
                <a:lnTo>
                  <a:pt x="9147" y="3866"/>
                </a:lnTo>
                <a:lnTo>
                  <a:pt x="9286" y="3828"/>
                </a:lnTo>
                <a:lnTo>
                  <a:pt x="9412" y="3803"/>
                </a:lnTo>
                <a:lnTo>
                  <a:pt x="9539" y="3790"/>
                </a:lnTo>
                <a:lnTo>
                  <a:pt x="9640" y="3790"/>
                </a:lnTo>
                <a:lnTo>
                  <a:pt x="9728" y="3803"/>
                </a:lnTo>
                <a:lnTo>
                  <a:pt x="9817" y="3828"/>
                </a:lnTo>
                <a:lnTo>
                  <a:pt x="9892" y="3854"/>
                </a:lnTo>
                <a:lnTo>
                  <a:pt x="9956" y="3879"/>
                </a:lnTo>
                <a:lnTo>
                  <a:pt x="10006" y="3917"/>
                </a:lnTo>
                <a:lnTo>
                  <a:pt x="10044" y="3967"/>
                </a:lnTo>
                <a:lnTo>
                  <a:pt x="10082" y="4018"/>
                </a:lnTo>
                <a:lnTo>
                  <a:pt x="10107" y="4081"/>
                </a:lnTo>
                <a:lnTo>
                  <a:pt x="10132" y="4131"/>
                </a:lnTo>
                <a:lnTo>
                  <a:pt x="10132" y="4207"/>
                </a:lnTo>
                <a:lnTo>
                  <a:pt x="10132" y="4270"/>
                </a:lnTo>
                <a:lnTo>
                  <a:pt x="10120" y="4409"/>
                </a:lnTo>
                <a:lnTo>
                  <a:pt x="10069" y="4561"/>
                </a:lnTo>
                <a:lnTo>
                  <a:pt x="9993" y="4700"/>
                </a:lnTo>
                <a:lnTo>
                  <a:pt x="9905" y="4839"/>
                </a:lnTo>
                <a:lnTo>
                  <a:pt x="9791" y="4965"/>
                </a:lnTo>
                <a:lnTo>
                  <a:pt x="9665" y="5066"/>
                </a:lnTo>
                <a:lnTo>
                  <a:pt x="9513" y="5155"/>
                </a:lnTo>
                <a:lnTo>
                  <a:pt x="9324" y="5268"/>
                </a:lnTo>
                <a:lnTo>
                  <a:pt x="9122" y="5369"/>
                </a:lnTo>
                <a:lnTo>
                  <a:pt x="8920" y="5458"/>
                </a:lnTo>
                <a:lnTo>
                  <a:pt x="8705" y="5546"/>
                </a:lnTo>
                <a:lnTo>
                  <a:pt x="8452" y="5647"/>
                </a:lnTo>
                <a:lnTo>
                  <a:pt x="8187" y="5736"/>
                </a:lnTo>
                <a:lnTo>
                  <a:pt x="7922" y="5824"/>
                </a:lnTo>
                <a:lnTo>
                  <a:pt x="7656" y="5900"/>
                </a:lnTo>
                <a:lnTo>
                  <a:pt x="7126" y="6039"/>
                </a:lnTo>
                <a:lnTo>
                  <a:pt x="6595" y="6153"/>
                </a:lnTo>
                <a:lnTo>
                  <a:pt x="6519" y="6178"/>
                </a:lnTo>
                <a:lnTo>
                  <a:pt x="6431" y="6191"/>
                </a:lnTo>
                <a:lnTo>
                  <a:pt x="6355" y="6228"/>
                </a:lnTo>
                <a:lnTo>
                  <a:pt x="6330" y="6254"/>
                </a:lnTo>
                <a:lnTo>
                  <a:pt x="6325" y="6258"/>
                </a:lnTo>
                <a:lnTo>
                  <a:pt x="6325" y="6258"/>
                </a:lnTo>
                <a:lnTo>
                  <a:pt x="6330" y="6241"/>
                </a:lnTo>
                <a:lnTo>
                  <a:pt x="6342" y="6191"/>
                </a:lnTo>
                <a:lnTo>
                  <a:pt x="6355" y="6140"/>
                </a:lnTo>
                <a:lnTo>
                  <a:pt x="6342" y="6077"/>
                </a:lnTo>
                <a:lnTo>
                  <a:pt x="6330" y="6026"/>
                </a:lnTo>
                <a:lnTo>
                  <a:pt x="6304" y="5976"/>
                </a:lnTo>
                <a:lnTo>
                  <a:pt x="6267" y="5925"/>
                </a:lnTo>
                <a:lnTo>
                  <a:pt x="6216" y="5887"/>
                </a:lnTo>
                <a:lnTo>
                  <a:pt x="5850" y="5660"/>
                </a:lnTo>
                <a:lnTo>
                  <a:pt x="5660" y="5559"/>
                </a:lnTo>
                <a:lnTo>
                  <a:pt x="5483" y="5458"/>
                </a:lnTo>
                <a:lnTo>
                  <a:pt x="5294" y="5369"/>
                </a:lnTo>
                <a:lnTo>
                  <a:pt x="5117" y="5294"/>
                </a:lnTo>
                <a:lnTo>
                  <a:pt x="4927" y="5231"/>
                </a:lnTo>
                <a:lnTo>
                  <a:pt x="4738" y="5167"/>
                </a:lnTo>
                <a:lnTo>
                  <a:pt x="4548" y="5129"/>
                </a:lnTo>
                <a:lnTo>
                  <a:pt x="4359" y="5092"/>
                </a:lnTo>
                <a:lnTo>
                  <a:pt x="4157" y="5066"/>
                </a:lnTo>
                <a:lnTo>
                  <a:pt x="3967" y="5066"/>
                </a:lnTo>
                <a:lnTo>
                  <a:pt x="3765" y="5079"/>
                </a:lnTo>
                <a:lnTo>
                  <a:pt x="3674" y="5084"/>
                </a:lnTo>
                <a:lnTo>
                  <a:pt x="3674" y="5084"/>
                </a:lnTo>
                <a:lnTo>
                  <a:pt x="3702" y="5028"/>
                </a:lnTo>
                <a:lnTo>
                  <a:pt x="3715" y="4953"/>
                </a:lnTo>
                <a:lnTo>
                  <a:pt x="3727" y="4852"/>
                </a:lnTo>
                <a:lnTo>
                  <a:pt x="3689" y="4391"/>
                </a:lnTo>
                <a:lnTo>
                  <a:pt x="3677" y="3942"/>
                </a:lnTo>
                <a:lnTo>
                  <a:pt x="3664" y="3475"/>
                </a:lnTo>
                <a:lnTo>
                  <a:pt x="3689" y="3007"/>
                </a:lnTo>
                <a:lnTo>
                  <a:pt x="3727" y="2540"/>
                </a:lnTo>
                <a:lnTo>
                  <a:pt x="3765" y="2312"/>
                </a:lnTo>
                <a:lnTo>
                  <a:pt x="3803" y="2085"/>
                </a:lnTo>
                <a:lnTo>
                  <a:pt x="3854" y="1870"/>
                </a:lnTo>
                <a:lnTo>
                  <a:pt x="3917" y="1643"/>
                </a:lnTo>
                <a:lnTo>
                  <a:pt x="3980" y="1428"/>
                </a:lnTo>
                <a:lnTo>
                  <a:pt x="4068" y="1213"/>
                </a:lnTo>
                <a:lnTo>
                  <a:pt x="4119" y="1100"/>
                </a:lnTo>
                <a:lnTo>
                  <a:pt x="4182" y="986"/>
                </a:lnTo>
                <a:lnTo>
                  <a:pt x="4233" y="910"/>
                </a:lnTo>
                <a:lnTo>
                  <a:pt x="4283" y="847"/>
                </a:lnTo>
                <a:lnTo>
                  <a:pt x="4346" y="796"/>
                </a:lnTo>
                <a:lnTo>
                  <a:pt x="4397" y="771"/>
                </a:lnTo>
                <a:lnTo>
                  <a:pt x="4447" y="759"/>
                </a:lnTo>
                <a:close/>
                <a:moveTo>
                  <a:pt x="4182" y="5711"/>
                </a:moveTo>
                <a:lnTo>
                  <a:pt x="4346" y="5736"/>
                </a:lnTo>
                <a:lnTo>
                  <a:pt x="4523" y="5761"/>
                </a:lnTo>
                <a:lnTo>
                  <a:pt x="4687" y="5812"/>
                </a:lnTo>
                <a:lnTo>
                  <a:pt x="4852" y="5862"/>
                </a:lnTo>
                <a:lnTo>
                  <a:pt x="5016" y="5925"/>
                </a:lnTo>
                <a:lnTo>
                  <a:pt x="5332" y="6077"/>
                </a:lnTo>
                <a:lnTo>
                  <a:pt x="5647" y="6228"/>
                </a:lnTo>
                <a:lnTo>
                  <a:pt x="5938" y="6405"/>
                </a:lnTo>
                <a:lnTo>
                  <a:pt x="5989" y="6431"/>
                </a:lnTo>
                <a:lnTo>
                  <a:pt x="6052" y="6443"/>
                </a:lnTo>
                <a:lnTo>
                  <a:pt x="6102" y="6443"/>
                </a:lnTo>
                <a:lnTo>
                  <a:pt x="6165" y="6431"/>
                </a:lnTo>
                <a:lnTo>
                  <a:pt x="6186" y="6424"/>
                </a:lnTo>
                <a:lnTo>
                  <a:pt x="6186" y="6424"/>
                </a:lnTo>
                <a:lnTo>
                  <a:pt x="6077" y="6557"/>
                </a:lnTo>
                <a:lnTo>
                  <a:pt x="5963" y="6671"/>
                </a:lnTo>
                <a:lnTo>
                  <a:pt x="5837" y="6772"/>
                </a:lnTo>
                <a:lnTo>
                  <a:pt x="5711" y="6873"/>
                </a:lnTo>
                <a:lnTo>
                  <a:pt x="5572" y="6949"/>
                </a:lnTo>
                <a:lnTo>
                  <a:pt x="5433" y="7024"/>
                </a:lnTo>
                <a:lnTo>
                  <a:pt x="5294" y="7088"/>
                </a:lnTo>
                <a:lnTo>
                  <a:pt x="5155" y="7125"/>
                </a:lnTo>
                <a:lnTo>
                  <a:pt x="5003" y="7163"/>
                </a:lnTo>
                <a:lnTo>
                  <a:pt x="4852" y="7189"/>
                </a:lnTo>
                <a:lnTo>
                  <a:pt x="4687" y="7201"/>
                </a:lnTo>
                <a:lnTo>
                  <a:pt x="4536" y="7214"/>
                </a:lnTo>
                <a:lnTo>
                  <a:pt x="4371" y="7201"/>
                </a:lnTo>
                <a:lnTo>
                  <a:pt x="4195" y="7189"/>
                </a:lnTo>
                <a:lnTo>
                  <a:pt x="4018" y="7151"/>
                </a:lnTo>
                <a:lnTo>
                  <a:pt x="3765" y="7100"/>
                </a:lnTo>
                <a:lnTo>
                  <a:pt x="3550" y="7024"/>
                </a:lnTo>
                <a:lnTo>
                  <a:pt x="3361" y="6949"/>
                </a:lnTo>
                <a:lnTo>
                  <a:pt x="3209" y="6873"/>
                </a:lnTo>
                <a:lnTo>
                  <a:pt x="3083" y="6784"/>
                </a:lnTo>
                <a:lnTo>
                  <a:pt x="2994" y="6683"/>
                </a:lnTo>
                <a:lnTo>
                  <a:pt x="2931" y="6595"/>
                </a:lnTo>
                <a:lnTo>
                  <a:pt x="2893" y="6494"/>
                </a:lnTo>
                <a:lnTo>
                  <a:pt x="2881" y="6393"/>
                </a:lnTo>
                <a:lnTo>
                  <a:pt x="2881" y="6304"/>
                </a:lnTo>
                <a:lnTo>
                  <a:pt x="2919" y="6216"/>
                </a:lnTo>
                <a:lnTo>
                  <a:pt x="2969" y="6127"/>
                </a:lnTo>
                <a:lnTo>
                  <a:pt x="3032" y="6039"/>
                </a:lnTo>
                <a:lnTo>
                  <a:pt x="3121" y="5963"/>
                </a:lnTo>
                <a:lnTo>
                  <a:pt x="3222" y="5900"/>
                </a:lnTo>
                <a:lnTo>
                  <a:pt x="3336" y="5837"/>
                </a:lnTo>
                <a:lnTo>
                  <a:pt x="3500" y="5786"/>
                </a:lnTo>
                <a:lnTo>
                  <a:pt x="3677" y="5736"/>
                </a:lnTo>
                <a:lnTo>
                  <a:pt x="3841" y="5711"/>
                </a:lnTo>
                <a:close/>
                <a:moveTo>
                  <a:pt x="4599" y="1"/>
                </a:moveTo>
                <a:lnTo>
                  <a:pt x="4409" y="13"/>
                </a:lnTo>
                <a:lnTo>
                  <a:pt x="4245" y="38"/>
                </a:lnTo>
                <a:lnTo>
                  <a:pt x="4081" y="89"/>
                </a:lnTo>
                <a:lnTo>
                  <a:pt x="3929" y="165"/>
                </a:lnTo>
                <a:lnTo>
                  <a:pt x="3790" y="241"/>
                </a:lnTo>
                <a:lnTo>
                  <a:pt x="3677" y="342"/>
                </a:lnTo>
                <a:lnTo>
                  <a:pt x="3550" y="455"/>
                </a:lnTo>
                <a:lnTo>
                  <a:pt x="3449" y="582"/>
                </a:lnTo>
                <a:lnTo>
                  <a:pt x="3361" y="721"/>
                </a:lnTo>
                <a:lnTo>
                  <a:pt x="3272" y="872"/>
                </a:lnTo>
                <a:lnTo>
                  <a:pt x="3197" y="1024"/>
                </a:lnTo>
                <a:lnTo>
                  <a:pt x="3133" y="1201"/>
                </a:lnTo>
                <a:lnTo>
                  <a:pt x="3070" y="1378"/>
                </a:lnTo>
                <a:lnTo>
                  <a:pt x="3020" y="1554"/>
                </a:lnTo>
                <a:lnTo>
                  <a:pt x="2969" y="1744"/>
                </a:lnTo>
                <a:lnTo>
                  <a:pt x="2965" y="1766"/>
                </a:lnTo>
                <a:lnTo>
                  <a:pt x="2965" y="1766"/>
                </a:lnTo>
                <a:lnTo>
                  <a:pt x="2944" y="1731"/>
                </a:lnTo>
                <a:lnTo>
                  <a:pt x="2855" y="1592"/>
                </a:lnTo>
                <a:lnTo>
                  <a:pt x="2754" y="1479"/>
                </a:lnTo>
                <a:lnTo>
                  <a:pt x="2653" y="1365"/>
                </a:lnTo>
                <a:lnTo>
                  <a:pt x="2552" y="1251"/>
                </a:lnTo>
                <a:lnTo>
                  <a:pt x="2439" y="1163"/>
                </a:lnTo>
                <a:lnTo>
                  <a:pt x="2312" y="1074"/>
                </a:lnTo>
                <a:lnTo>
                  <a:pt x="2186" y="999"/>
                </a:lnTo>
                <a:lnTo>
                  <a:pt x="2047" y="923"/>
                </a:lnTo>
                <a:lnTo>
                  <a:pt x="1895" y="872"/>
                </a:lnTo>
                <a:lnTo>
                  <a:pt x="1744" y="822"/>
                </a:lnTo>
                <a:lnTo>
                  <a:pt x="1579" y="796"/>
                </a:lnTo>
                <a:lnTo>
                  <a:pt x="1415" y="771"/>
                </a:lnTo>
                <a:lnTo>
                  <a:pt x="1276" y="771"/>
                </a:lnTo>
                <a:lnTo>
                  <a:pt x="1137" y="784"/>
                </a:lnTo>
                <a:lnTo>
                  <a:pt x="998" y="822"/>
                </a:lnTo>
                <a:lnTo>
                  <a:pt x="872" y="860"/>
                </a:lnTo>
                <a:lnTo>
                  <a:pt x="746" y="923"/>
                </a:lnTo>
                <a:lnTo>
                  <a:pt x="632" y="986"/>
                </a:lnTo>
                <a:lnTo>
                  <a:pt x="518" y="1074"/>
                </a:lnTo>
                <a:lnTo>
                  <a:pt x="417" y="1163"/>
                </a:lnTo>
                <a:lnTo>
                  <a:pt x="316" y="1264"/>
                </a:lnTo>
                <a:lnTo>
                  <a:pt x="240" y="1378"/>
                </a:lnTo>
                <a:lnTo>
                  <a:pt x="164" y="1491"/>
                </a:lnTo>
                <a:lnTo>
                  <a:pt x="101" y="1618"/>
                </a:lnTo>
                <a:lnTo>
                  <a:pt x="51" y="1744"/>
                </a:lnTo>
                <a:lnTo>
                  <a:pt x="13" y="1870"/>
                </a:lnTo>
                <a:lnTo>
                  <a:pt x="0" y="2009"/>
                </a:lnTo>
                <a:lnTo>
                  <a:pt x="0" y="2148"/>
                </a:lnTo>
                <a:lnTo>
                  <a:pt x="13" y="2426"/>
                </a:lnTo>
                <a:lnTo>
                  <a:pt x="63" y="2691"/>
                </a:lnTo>
                <a:lnTo>
                  <a:pt x="114" y="2969"/>
                </a:lnTo>
                <a:lnTo>
                  <a:pt x="190" y="3235"/>
                </a:lnTo>
                <a:lnTo>
                  <a:pt x="291" y="3487"/>
                </a:lnTo>
                <a:lnTo>
                  <a:pt x="405" y="3740"/>
                </a:lnTo>
                <a:lnTo>
                  <a:pt x="531" y="3980"/>
                </a:lnTo>
                <a:lnTo>
                  <a:pt x="657" y="4220"/>
                </a:lnTo>
                <a:lnTo>
                  <a:pt x="809" y="4460"/>
                </a:lnTo>
                <a:lnTo>
                  <a:pt x="973" y="4687"/>
                </a:lnTo>
                <a:lnTo>
                  <a:pt x="1137" y="4915"/>
                </a:lnTo>
                <a:lnTo>
                  <a:pt x="1314" y="5129"/>
                </a:lnTo>
                <a:lnTo>
                  <a:pt x="1491" y="5332"/>
                </a:lnTo>
                <a:lnTo>
                  <a:pt x="1681" y="5546"/>
                </a:lnTo>
                <a:lnTo>
                  <a:pt x="2072" y="5938"/>
                </a:lnTo>
                <a:lnTo>
                  <a:pt x="2123" y="5976"/>
                </a:lnTo>
                <a:lnTo>
                  <a:pt x="2186" y="6014"/>
                </a:lnTo>
                <a:lnTo>
                  <a:pt x="2254" y="6025"/>
                </a:lnTo>
                <a:lnTo>
                  <a:pt x="2254" y="6025"/>
                </a:lnTo>
                <a:lnTo>
                  <a:pt x="2287" y="6191"/>
                </a:lnTo>
                <a:lnTo>
                  <a:pt x="2350" y="6380"/>
                </a:lnTo>
                <a:lnTo>
                  <a:pt x="2413" y="6557"/>
                </a:lnTo>
                <a:lnTo>
                  <a:pt x="2502" y="6721"/>
                </a:lnTo>
                <a:lnTo>
                  <a:pt x="2590" y="6873"/>
                </a:lnTo>
                <a:lnTo>
                  <a:pt x="2679" y="7012"/>
                </a:lnTo>
                <a:lnTo>
                  <a:pt x="2792" y="7138"/>
                </a:lnTo>
                <a:lnTo>
                  <a:pt x="2906" y="7264"/>
                </a:lnTo>
                <a:lnTo>
                  <a:pt x="3020" y="7378"/>
                </a:lnTo>
                <a:lnTo>
                  <a:pt x="3146" y="7479"/>
                </a:lnTo>
                <a:lnTo>
                  <a:pt x="3285" y="7568"/>
                </a:lnTo>
                <a:lnTo>
                  <a:pt x="3424" y="7643"/>
                </a:lnTo>
                <a:lnTo>
                  <a:pt x="3576" y="7719"/>
                </a:lnTo>
                <a:lnTo>
                  <a:pt x="3727" y="7770"/>
                </a:lnTo>
                <a:lnTo>
                  <a:pt x="3879" y="7820"/>
                </a:lnTo>
                <a:lnTo>
                  <a:pt x="4030" y="7858"/>
                </a:lnTo>
                <a:lnTo>
                  <a:pt x="4195" y="7883"/>
                </a:lnTo>
                <a:lnTo>
                  <a:pt x="4359" y="7909"/>
                </a:lnTo>
                <a:lnTo>
                  <a:pt x="4687" y="7909"/>
                </a:lnTo>
                <a:lnTo>
                  <a:pt x="4864" y="7896"/>
                </a:lnTo>
                <a:lnTo>
                  <a:pt x="5028" y="7871"/>
                </a:lnTo>
                <a:lnTo>
                  <a:pt x="5193" y="7845"/>
                </a:lnTo>
                <a:lnTo>
                  <a:pt x="5370" y="7795"/>
                </a:lnTo>
                <a:lnTo>
                  <a:pt x="5534" y="7744"/>
                </a:lnTo>
                <a:lnTo>
                  <a:pt x="5698" y="7681"/>
                </a:lnTo>
                <a:lnTo>
                  <a:pt x="5850" y="7605"/>
                </a:lnTo>
                <a:lnTo>
                  <a:pt x="6014" y="7530"/>
                </a:lnTo>
                <a:lnTo>
                  <a:pt x="6165" y="7441"/>
                </a:lnTo>
                <a:lnTo>
                  <a:pt x="6317" y="7328"/>
                </a:lnTo>
                <a:lnTo>
                  <a:pt x="6469" y="7226"/>
                </a:lnTo>
                <a:lnTo>
                  <a:pt x="6608" y="7100"/>
                </a:lnTo>
                <a:lnTo>
                  <a:pt x="6709" y="7024"/>
                </a:lnTo>
                <a:lnTo>
                  <a:pt x="6810" y="6949"/>
                </a:lnTo>
                <a:lnTo>
                  <a:pt x="6923" y="6873"/>
                </a:lnTo>
                <a:lnTo>
                  <a:pt x="7050" y="6810"/>
                </a:lnTo>
                <a:lnTo>
                  <a:pt x="7315" y="6709"/>
                </a:lnTo>
                <a:lnTo>
                  <a:pt x="7618" y="6607"/>
                </a:lnTo>
                <a:lnTo>
                  <a:pt x="7934" y="6519"/>
                </a:lnTo>
                <a:lnTo>
                  <a:pt x="8250" y="6443"/>
                </a:lnTo>
                <a:lnTo>
                  <a:pt x="8920" y="6279"/>
                </a:lnTo>
                <a:lnTo>
                  <a:pt x="9248" y="6178"/>
                </a:lnTo>
                <a:lnTo>
                  <a:pt x="9564" y="6064"/>
                </a:lnTo>
                <a:lnTo>
                  <a:pt x="9854" y="5938"/>
                </a:lnTo>
                <a:lnTo>
                  <a:pt x="9993" y="5862"/>
                </a:lnTo>
                <a:lnTo>
                  <a:pt x="10120" y="5786"/>
                </a:lnTo>
                <a:lnTo>
                  <a:pt x="10246" y="5698"/>
                </a:lnTo>
                <a:lnTo>
                  <a:pt x="10372" y="5609"/>
                </a:lnTo>
                <a:lnTo>
                  <a:pt x="10474" y="5508"/>
                </a:lnTo>
                <a:lnTo>
                  <a:pt x="10575" y="5395"/>
                </a:lnTo>
                <a:lnTo>
                  <a:pt x="10663" y="5268"/>
                </a:lnTo>
                <a:lnTo>
                  <a:pt x="10739" y="5142"/>
                </a:lnTo>
                <a:lnTo>
                  <a:pt x="10802" y="4990"/>
                </a:lnTo>
                <a:lnTo>
                  <a:pt x="10853" y="4839"/>
                </a:lnTo>
                <a:lnTo>
                  <a:pt x="10878" y="4713"/>
                </a:lnTo>
                <a:lnTo>
                  <a:pt x="10890" y="4574"/>
                </a:lnTo>
                <a:lnTo>
                  <a:pt x="10890" y="4435"/>
                </a:lnTo>
                <a:lnTo>
                  <a:pt x="10878" y="4296"/>
                </a:lnTo>
                <a:lnTo>
                  <a:pt x="10853" y="4157"/>
                </a:lnTo>
                <a:lnTo>
                  <a:pt x="10815" y="4018"/>
                </a:lnTo>
                <a:lnTo>
                  <a:pt x="10764" y="3879"/>
                </a:lnTo>
                <a:lnTo>
                  <a:pt x="10701" y="3740"/>
                </a:lnTo>
                <a:lnTo>
                  <a:pt x="10625" y="3614"/>
                </a:lnTo>
                <a:lnTo>
                  <a:pt x="10549" y="3487"/>
                </a:lnTo>
                <a:lnTo>
                  <a:pt x="10448" y="3374"/>
                </a:lnTo>
                <a:lnTo>
                  <a:pt x="10347" y="3285"/>
                </a:lnTo>
                <a:lnTo>
                  <a:pt x="10233" y="3197"/>
                </a:lnTo>
                <a:lnTo>
                  <a:pt x="10107" y="3133"/>
                </a:lnTo>
                <a:lnTo>
                  <a:pt x="9981" y="3083"/>
                </a:lnTo>
                <a:lnTo>
                  <a:pt x="9842" y="3045"/>
                </a:lnTo>
                <a:lnTo>
                  <a:pt x="9703" y="3032"/>
                </a:lnTo>
                <a:lnTo>
                  <a:pt x="9299" y="3032"/>
                </a:lnTo>
                <a:lnTo>
                  <a:pt x="9033" y="3070"/>
                </a:lnTo>
                <a:lnTo>
                  <a:pt x="8781" y="3133"/>
                </a:lnTo>
                <a:lnTo>
                  <a:pt x="8541" y="3222"/>
                </a:lnTo>
                <a:lnTo>
                  <a:pt x="8301" y="3323"/>
                </a:lnTo>
                <a:lnTo>
                  <a:pt x="8220" y="3365"/>
                </a:lnTo>
                <a:lnTo>
                  <a:pt x="8220" y="3365"/>
                </a:lnTo>
                <a:lnTo>
                  <a:pt x="8250" y="3298"/>
                </a:lnTo>
                <a:lnTo>
                  <a:pt x="8313" y="3121"/>
                </a:lnTo>
                <a:lnTo>
                  <a:pt x="8364" y="2957"/>
                </a:lnTo>
                <a:lnTo>
                  <a:pt x="8414" y="2780"/>
                </a:lnTo>
                <a:lnTo>
                  <a:pt x="8440" y="2616"/>
                </a:lnTo>
                <a:lnTo>
                  <a:pt x="8465" y="2451"/>
                </a:lnTo>
                <a:lnTo>
                  <a:pt x="8477" y="2300"/>
                </a:lnTo>
                <a:lnTo>
                  <a:pt x="8465" y="2136"/>
                </a:lnTo>
                <a:lnTo>
                  <a:pt x="8452" y="1997"/>
                </a:lnTo>
                <a:lnTo>
                  <a:pt x="8414" y="1845"/>
                </a:lnTo>
                <a:lnTo>
                  <a:pt x="8364" y="1719"/>
                </a:lnTo>
                <a:lnTo>
                  <a:pt x="8288" y="1592"/>
                </a:lnTo>
                <a:lnTo>
                  <a:pt x="8199" y="1479"/>
                </a:lnTo>
                <a:lnTo>
                  <a:pt x="8086" y="1365"/>
                </a:lnTo>
                <a:lnTo>
                  <a:pt x="7959" y="1264"/>
                </a:lnTo>
                <a:lnTo>
                  <a:pt x="7808" y="1188"/>
                </a:lnTo>
                <a:lnTo>
                  <a:pt x="7631" y="1112"/>
                </a:lnTo>
                <a:lnTo>
                  <a:pt x="7467" y="1062"/>
                </a:lnTo>
                <a:lnTo>
                  <a:pt x="7302" y="1024"/>
                </a:lnTo>
                <a:lnTo>
                  <a:pt x="7138" y="1011"/>
                </a:lnTo>
                <a:lnTo>
                  <a:pt x="6999" y="1024"/>
                </a:lnTo>
                <a:lnTo>
                  <a:pt x="6848" y="1036"/>
                </a:lnTo>
                <a:lnTo>
                  <a:pt x="6709" y="1087"/>
                </a:lnTo>
                <a:lnTo>
                  <a:pt x="6582" y="1138"/>
                </a:lnTo>
                <a:lnTo>
                  <a:pt x="6456" y="1213"/>
                </a:lnTo>
                <a:lnTo>
                  <a:pt x="6330" y="1289"/>
                </a:lnTo>
                <a:lnTo>
                  <a:pt x="6216" y="1390"/>
                </a:lnTo>
                <a:lnTo>
                  <a:pt x="6102" y="1491"/>
                </a:lnTo>
                <a:lnTo>
                  <a:pt x="6001" y="1618"/>
                </a:lnTo>
                <a:lnTo>
                  <a:pt x="5978" y="1647"/>
                </a:lnTo>
                <a:lnTo>
                  <a:pt x="5978" y="1647"/>
                </a:lnTo>
                <a:lnTo>
                  <a:pt x="5976" y="1618"/>
                </a:lnTo>
                <a:lnTo>
                  <a:pt x="5951" y="1428"/>
                </a:lnTo>
                <a:lnTo>
                  <a:pt x="5913" y="1239"/>
                </a:lnTo>
                <a:lnTo>
                  <a:pt x="5875" y="1062"/>
                </a:lnTo>
                <a:lnTo>
                  <a:pt x="5812" y="898"/>
                </a:lnTo>
                <a:lnTo>
                  <a:pt x="5749" y="746"/>
                </a:lnTo>
                <a:lnTo>
                  <a:pt x="5673" y="607"/>
                </a:lnTo>
                <a:lnTo>
                  <a:pt x="5584" y="468"/>
                </a:lnTo>
                <a:lnTo>
                  <a:pt x="5483" y="354"/>
                </a:lnTo>
                <a:lnTo>
                  <a:pt x="5382" y="253"/>
                </a:lnTo>
                <a:lnTo>
                  <a:pt x="5256" y="165"/>
                </a:lnTo>
                <a:lnTo>
                  <a:pt x="5104" y="89"/>
                </a:lnTo>
                <a:lnTo>
                  <a:pt x="4953" y="38"/>
                </a:lnTo>
                <a:lnTo>
                  <a:pt x="4788" y="13"/>
                </a:lnTo>
                <a:lnTo>
                  <a:pt x="4599" y="1"/>
                </a:lnTo>
                <a:close/>
              </a:path>
            </a:pathLst>
          </a:custGeom>
          <a:solidFill>
            <a:srgbClr val="30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Chart, radar chart&#10;&#10;Description automatically generated">
            <a:extLst>
              <a:ext uri="{FF2B5EF4-FFF2-40B4-BE49-F238E27FC236}">
                <a16:creationId xmlns:a16="http://schemas.microsoft.com/office/drawing/2014/main" id="{C1944297-3866-5A74-65B4-92437255B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85" y="800671"/>
            <a:ext cx="4502229" cy="3542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70209B-F2A7-BABD-1AB6-4FF591FB92DA}"/>
              </a:ext>
            </a:extLst>
          </p:cNvPr>
          <p:cNvSpPr txBox="1"/>
          <p:nvPr/>
        </p:nvSpPr>
        <p:spPr>
          <a:xfrm>
            <a:off x="170358" y="141481"/>
            <a:ext cx="3768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Preferences of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  <a:latin typeface="Oxygen" panose="02000503000000000000" pitchFamily="2" charset="77"/>
              </a:rPr>
              <a:t>How these Preferences are carried out &amp; shared by different players of this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Oxygen" panose="02000503000000000000" pitchFamily="2" charset="77"/>
              </a:rPr>
              <a:t>Is it effective?</a:t>
            </a:r>
          </a:p>
        </p:txBody>
      </p:sp>
    </p:spTree>
    <p:extLst>
      <p:ext uri="{BB962C8B-B14F-4D97-AF65-F5344CB8AC3E}">
        <p14:creationId xmlns:p14="http://schemas.microsoft.com/office/powerpoint/2010/main" val="312831086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690</Words>
  <Application>Microsoft Macintosh PowerPoint</Application>
  <PresentationFormat>On-screen Show (16:9)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Oxygen</vt:lpstr>
      <vt:lpstr>FUTURA MEDIUM</vt:lpstr>
      <vt:lpstr>Arial</vt:lpstr>
      <vt:lpstr>Bebas Neue</vt:lpstr>
      <vt:lpstr>Poiret One</vt:lpstr>
      <vt:lpstr>Oxygen Light</vt:lpstr>
      <vt:lpstr>FUTURA MEDIUM</vt:lpstr>
      <vt:lpstr>Minimalist Aesthetic Slideshow by Slidesgo</vt:lpstr>
      <vt:lpstr>QAC 211 PRESENTATION</vt:lpstr>
      <vt:lpstr>My Understanding on Data &amp; My Plan</vt:lpstr>
      <vt:lpstr>Data</vt:lpstr>
      <vt:lpstr>Team in the league - My thoughts</vt:lpstr>
      <vt:lpstr>Statistical Results</vt:lpstr>
      <vt:lpstr>PowerPoint Presentation</vt:lpstr>
      <vt:lpstr>Domain-related Results</vt:lpstr>
      <vt:lpstr>PowerPoint Presentation</vt:lpstr>
      <vt:lpstr>PowerPoint Presentation</vt:lpstr>
      <vt:lpstr>PowerPoint Presentation</vt:lpstr>
      <vt:lpstr>PowerPoint Presentation</vt:lpstr>
      <vt:lpstr>Is it Effective?</vt:lpstr>
      <vt:lpstr>PowerPoint Presentation</vt:lpstr>
      <vt:lpstr>Team in a match – Classification on Passes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QAC 211 PRESENTATION</dc:title>
  <cp:lastModifiedBy>Patton Yin</cp:lastModifiedBy>
  <cp:revision>3</cp:revision>
  <dcterms:modified xsi:type="dcterms:W3CDTF">2023-05-02T12:52:11Z</dcterms:modified>
</cp:coreProperties>
</file>