
<file path=[Content_Types].xml><?xml version="1.0" encoding="utf-8"?>
<Types xmlns="http://schemas.openxmlformats.org/package/2006/content-types">
  <Default Extension="jpeg" ContentType="image/jpe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4"/>
  </p:handoutMasterIdLst>
  <p:sldIdLst>
    <p:sldId id="359" r:id="rId3"/>
    <p:sldId id="360" r:id="rId5"/>
    <p:sldId id="361" r:id="rId6"/>
    <p:sldId id="362" r:id="rId7"/>
    <p:sldId id="367" r:id="rId8"/>
    <p:sldId id="368" r:id="rId9"/>
    <p:sldId id="369" r:id="rId10"/>
    <p:sldId id="366" r:id="rId11"/>
    <p:sldId id="370" r:id="rId12"/>
    <p:sldId id="371" r:id="rId13"/>
    <p:sldId id="372" r:id="rId14"/>
    <p:sldId id="365" r:id="rId15"/>
    <p:sldId id="373" r:id="rId16"/>
    <p:sldId id="374" r:id="rId17"/>
    <p:sldId id="375" r:id="rId18"/>
    <p:sldId id="364" r:id="rId19"/>
    <p:sldId id="376" r:id="rId20"/>
    <p:sldId id="377" r:id="rId21"/>
    <p:sldId id="378" r:id="rId22"/>
    <p:sldId id="37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54D"/>
    <a:srgbClr val="2866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10"/>
    <p:restoredTop sz="94682"/>
  </p:normalViewPr>
  <p:slideViewPr>
    <p:cSldViewPr snapToGrid="0" snapToObjects="1">
      <p:cViewPr varScale="1">
        <p:scale>
          <a:sx n="77" d="100"/>
          <a:sy n="77" d="100"/>
        </p:scale>
        <p:origin x="72" y="7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napToObjects="1">
      <p:cViewPr varScale="1">
        <p:scale>
          <a:sx n="95" d="100"/>
          <a:sy n="95" d="100"/>
        </p:scale>
        <p:origin x="2504"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3"/>
          <p:cNvSpPr/>
          <p:nvPr userDrawn="1"/>
        </p:nvSpPr>
        <p:spPr>
          <a:xfrm>
            <a:off x="0" y="317500"/>
            <a:ext cx="3822700" cy="43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平行四边形 4"/>
          <p:cNvSpPr/>
          <p:nvPr userDrawn="1"/>
        </p:nvSpPr>
        <p:spPr>
          <a:xfrm>
            <a:off x="266700" y="254000"/>
            <a:ext cx="3416300" cy="660400"/>
          </a:xfrm>
          <a:prstGeom prst="parallelogram">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平行四边形 2"/>
          <p:cNvSpPr/>
          <p:nvPr userDrawn="1"/>
        </p:nvSpPr>
        <p:spPr>
          <a:xfrm>
            <a:off x="203200" y="203200"/>
            <a:ext cx="3416300" cy="660400"/>
          </a:xfrm>
          <a:prstGeom prst="parallelogram">
            <a:avLst/>
          </a:prstGeom>
          <a:solidFill>
            <a:srgbClr val="286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tif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3.tif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3.tif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2.tiff"/></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tif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tiff"/></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3.tiff"/></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41442"/>
            <a:ext cx="12192000" cy="3133784"/>
          </a:xfrm>
          <a:prstGeom prst="rect">
            <a:avLst/>
          </a:prstGeom>
          <a:solidFill>
            <a:srgbClr val="FBE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梯形 2"/>
          <p:cNvSpPr/>
          <p:nvPr/>
        </p:nvSpPr>
        <p:spPr>
          <a:xfrm flipV="1">
            <a:off x="6400800" y="1941442"/>
            <a:ext cx="7197596" cy="3732748"/>
          </a:xfrm>
          <a:prstGeom prst="trapezoid">
            <a:avLst/>
          </a:prstGeom>
          <a:solidFill>
            <a:srgbClr val="2866AD"/>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p:nvSpPr>
        <p:spPr>
          <a:xfrm flipH="1">
            <a:off x="9369286" y="4191584"/>
            <a:ext cx="2822713" cy="2666416"/>
          </a:xfrm>
          <a:prstGeom prst="rtTriangle">
            <a:avLst/>
          </a:prstGeom>
          <a:solidFill>
            <a:srgbClr val="FBE54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斜纹 4"/>
          <p:cNvSpPr/>
          <p:nvPr/>
        </p:nvSpPr>
        <p:spPr>
          <a:xfrm>
            <a:off x="0" y="0"/>
            <a:ext cx="3935895" cy="3935895"/>
          </a:xfrm>
          <a:prstGeom prst="diagStripe">
            <a:avLst/>
          </a:prstGeom>
          <a:solidFill>
            <a:srgbClr val="2866A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文本框 5"/>
          <p:cNvSpPr txBox="1"/>
          <p:nvPr/>
        </p:nvSpPr>
        <p:spPr>
          <a:xfrm>
            <a:off x="994768" y="3514957"/>
            <a:ext cx="5579745" cy="1198880"/>
          </a:xfrm>
          <a:prstGeom prst="rect">
            <a:avLst/>
          </a:prstGeom>
          <a:noFill/>
        </p:spPr>
        <p:txBody>
          <a:bodyPr wrap="none" rtlCol="0">
            <a:spAutoFit/>
          </a:bodyPr>
          <a:lstStyle/>
          <a:p>
            <a:r>
              <a:rPr kumimoji="1" lang="zh-CN" altLang="en-US" sz="7200" dirty="0" smtClean="0">
                <a:solidFill>
                  <a:schemeClr val="tx1">
                    <a:lumMod val="75000"/>
                    <a:lumOff val="25000"/>
                  </a:schemeClr>
                </a:solidFill>
                <a:latin typeface="+mj-ea"/>
                <a:ea typeface="+mj-ea"/>
              </a:rPr>
              <a:t>电子科大</a:t>
            </a:r>
            <a:r>
              <a:rPr kumimoji="1" lang="en-US" altLang="zh-CN" sz="7200" dirty="0" smtClean="0">
                <a:solidFill>
                  <a:schemeClr val="tx1">
                    <a:lumMod val="75000"/>
                    <a:lumOff val="25000"/>
                  </a:schemeClr>
                </a:solidFill>
                <a:latin typeface="+mj-ea"/>
                <a:ea typeface="+mj-ea"/>
              </a:rPr>
              <a:t>PPT</a:t>
            </a:r>
            <a:endParaRPr kumimoji="1" lang="en-US" altLang="zh-CN" sz="7200" dirty="0" smtClean="0">
              <a:solidFill>
                <a:schemeClr val="tx1">
                  <a:lumMod val="75000"/>
                  <a:lumOff val="25000"/>
                </a:schemeClr>
              </a:solidFill>
              <a:latin typeface="+mj-ea"/>
              <a:ea typeface="+mj-ea"/>
            </a:endParaRPr>
          </a:p>
        </p:txBody>
      </p:sp>
      <p:sp>
        <p:nvSpPr>
          <p:cNvPr id="8" name="文本框 7"/>
          <p:cNvSpPr txBox="1"/>
          <p:nvPr/>
        </p:nvSpPr>
        <p:spPr>
          <a:xfrm>
            <a:off x="1789043" y="2417738"/>
            <a:ext cx="1752403" cy="769441"/>
          </a:xfrm>
          <a:prstGeom prst="rect">
            <a:avLst/>
          </a:prstGeom>
          <a:noFill/>
        </p:spPr>
        <p:txBody>
          <a:bodyPr wrap="none" rtlCol="0">
            <a:spAutoFit/>
          </a:bodyPr>
          <a:lstStyle/>
          <a:p>
            <a:r>
              <a:rPr kumimoji="1" lang="en-US" altLang="zh-CN" sz="4400">
                <a:solidFill>
                  <a:schemeClr val="tx1">
                    <a:lumMod val="75000"/>
                    <a:lumOff val="25000"/>
                  </a:schemeClr>
                </a:solidFill>
                <a:latin typeface="+mj-lt"/>
              </a:rPr>
              <a:t>SELF</a:t>
            </a:r>
            <a:endParaRPr kumimoji="1" lang="zh-CN" altLang="en-US" sz="4400">
              <a:solidFill>
                <a:schemeClr val="tx1">
                  <a:lumMod val="75000"/>
                  <a:lumOff val="25000"/>
                </a:schemeClr>
              </a:solidFill>
              <a:latin typeface="+mj-lt"/>
            </a:endParaRPr>
          </a:p>
        </p:txBody>
      </p:sp>
      <p:pic>
        <p:nvPicPr>
          <p:cNvPr id="9" name="图片 8"/>
          <p:cNvPicPr>
            <a:picLocks noChangeAspect="1"/>
          </p:cNvPicPr>
          <p:nvPr/>
        </p:nvPicPr>
        <p:blipFill>
          <a:blip r:embed="rId1" cstate="screen"/>
          <a:stretch>
            <a:fillRect/>
          </a:stretch>
        </p:blipFill>
        <p:spPr>
          <a:xfrm>
            <a:off x="7504167" y="2700048"/>
            <a:ext cx="3487477" cy="1850498"/>
          </a:xfrm>
          <a:prstGeom prst="rect">
            <a:avLst/>
          </a:prstGeom>
        </p:spPr>
      </p:pic>
      <p:sp>
        <p:nvSpPr>
          <p:cNvPr id="11" name="文本框 10"/>
          <p:cNvSpPr txBox="1"/>
          <p:nvPr/>
        </p:nvSpPr>
        <p:spPr>
          <a:xfrm>
            <a:off x="1988377" y="5220998"/>
            <a:ext cx="4237057" cy="369332"/>
          </a:xfrm>
          <a:prstGeom prst="rect">
            <a:avLst/>
          </a:prstGeom>
          <a:noFill/>
        </p:spPr>
        <p:txBody>
          <a:bodyPr wrap="none" rtlCol="0">
            <a:spAutoFit/>
          </a:bodyPr>
          <a:lstStyle/>
          <a:p>
            <a:r>
              <a:rPr kumimoji="1" lang="zh-CN" altLang="en-US" dirty="0" smtClean="0">
                <a:solidFill>
                  <a:schemeClr val="tx1">
                    <a:lumMod val="75000"/>
                    <a:lumOff val="25000"/>
                  </a:schemeClr>
                </a:solidFill>
              </a:rPr>
              <a:t>学术课程          论文写作          学生工作</a:t>
            </a:r>
            <a:endParaRPr kumimoji="1" lang="zh-CN" altLang="en-US" dirty="0">
              <a:solidFill>
                <a:schemeClr val="tx1">
                  <a:lumMod val="75000"/>
                  <a:lumOff val="25000"/>
                </a:schemeClr>
              </a:solidFill>
            </a:endParaRPr>
          </a:p>
        </p:txBody>
      </p:sp>
      <p:sp>
        <p:nvSpPr>
          <p:cNvPr id="12" name="矩形 11"/>
          <p:cNvSpPr/>
          <p:nvPr/>
        </p:nvSpPr>
        <p:spPr>
          <a:xfrm>
            <a:off x="1869993" y="5361751"/>
            <a:ext cx="75199" cy="75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413239" y="5356689"/>
            <a:ext cx="75199" cy="75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4967899" y="5362723"/>
            <a:ext cx="75199" cy="75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rot="18900000">
            <a:off x="-265272" y="1311888"/>
            <a:ext cx="3829895" cy="400110"/>
          </a:xfrm>
          <a:prstGeom prst="rect">
            <a:avLst/>
          </a:prstGeom>
          <a:noFill/>
        </p:spPr>
        <p:txBody>
          <a:bodyPr wrap="none" rtlCol="0">
            <a:spAutoFit/>
          </a:bodyPr>
          <a:lstStyle/>
          <a:p>
            <a:r>
              <a:rPr kumimoji="1" lang="en-GB" altLang="zh-CN" sz="2000">
                <a:solidFill>
                  <a:schemeClr val="bg1"/>
                </a:solidFill>
                <a:latin typeface="+mj-lt"/>
              </a:rPr>
              <a:t>COURSEWARE TEMPLATE</a:t>
            </a:r>
            <a:endParaRPr kumimoji="1" lang="zh-CN" altLang="en-US" sz="2000">
              <a:solidFill>
                <a:schemeClr val="bg1"/>
              </a:solidFill>
              <a:latin typeface="+mj-lt"/>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4775" y="255219"/>
            <a:ext cx="1492600" cy="14852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dissolv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8" grpId="0"/>
      <p:bldP spid="11" grpId="0"/>
      <p:bldP spid="12" grpId="0" animBg="1"/>
      <p:bldP spid="13" grpId="0" animBg="1"/>
      <p:bldP spid="14" grpId="0" animBg="1"/>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300" y="254000"/>
            <a:ext cx="2698175" cy="523220"/>
          </a:xfrm>
          <a:prstGeom prst="rect">
            <a:avLst/>
          </a:prstGeom>
          <a:noFill/>
        </p:spPr>
        <p:txBody>
          <a:bodyPr wrap="none" rtlCol="0">
            <a:spAutoFit/>
          </a:bodyPr>
          <a:lstStyle/>
          <a:p>
            <a:r>
              <a:rPr kumimoji="1" lang="zh-CN" altLang="en-US" sz="2800">
                <a:solidFill>
                  <a:schemeClr val="bg1"/>
                </a:solidFill>
                <a:latin typeface="+mj-ea"/>
                <a:ea typeface="+mj-ea"/>
              </a:rPr>
              <a:t>自我管理的定义</a:t>
            </a:r>
            <a:endParaRPr kumimoji="1" lang="zh-CN" altLang="en-US" sz="2800">
              <a:solidFill>
                <a:schemeClr val="bg1"/>
              </a:solidFill>
              <a:latin typeface="+mj-ea"/>
              <a:ea typeface="+mj-ea"/>
            </a:endParaRPr>
          </a:p>
        </p:txBody>
      </p:sp>
      <p:sp>
        <p:nvSpPr>
          <p:cNvPr id="3" name="îṡlíďê"/>
          <p:cNvSpPr/>
          <p:nvPr/>
        </p:nvSpPr>
        <p:spPr>
          <a:xfrm>
            <a:off x="1442176" y="1871660"/>
            <a:ext cx="2116210" cy="2116209"/>
          </a:xfrm>
          <a:prstGeom prst="ellipse">
            <a:avLst/>
          </a:prstGeom>
          <a:solidFill>
            <a:srgbClr val="0070C0"/>
          </a:solidFill>
          <a:ln w="19050">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i="1">
              <a:solidFill>
                <a:schemeClr val="tx1"/>
              </a:solidFill>
            </a:endParaRPr>
          </a:p>
        </p:txBody>
      </p:sp>
      <p:sp>
        <p:nvSpPr>
          <p:cNvPr id="4" name="ïṩľïḓê"/>
          <p:cNvSpPr/>
          <p:nvPr/>
        </p:nvSpPr>
        <p:spPr>
          <a:xfrm>
            <a:off x="5037897" y="1871660"/>
            <a:ext cx="2116210" cy="2116209"/>
          </a:xfrm>
          <a:prstGeom prst="ellipse">
            <a:avLst/>
          </a:prstGeom>
          <a:solidFill>
            <a:srgbClr val="FBE54D"/>
          </a:solidFill>
          <a:ln w="19050">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i="1">
              <a:solidFill>
                <a:schemeClr val="tx1"/>
              </a:solidFill>
            </a:endParaRPr>
          </a:p>
        </p:txBody>
      </p:sp>
      <p:sp>
        <p:nvSpPr>
          <p:cNvPr id="5" name="îŝļïḓê"/>
          <p:cNvSpPr/>
          <p:nvPr/>
        </p:nvSpPr>
        <p:spPr>
          <a:xfrm>
            <a:off x="8633616" y="1871660"/>
            <a:ext cx="2116210" cy="2116209"/>
          </a:xfrm>
          <a:prstGeom prst="ellipse">
            <a:avLst/>
          </a:prstGeom>
          <a:solidFill>
            <a:srgbClr val="0070C0"/>
          </a:solidFill>
          <a:ln w="19050">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i="1">
              <a:solidFill>
                <a:schemeClr val="tx1"/>
              </a:solidFill>
            </a:endParaRPr>
          </a:p>
        </p:txBody>
      </p:sp>
      <p:sp>
        <p:nvSpPr>
          <p:cNvPr id="6" name="i$ľîḍê"/>
          <p:cNvSpPr/>
          <p:nvPr/>
        </p:nvSpPr>
        <p:spPr>
          <a:xfrm>
            <a:off x="3507997" y="2127241"/>
            <a:ext cx="1605047" cy="1605047"/>
          </a:xfrm>
          <a:prstGeom prst="ellipse">
            <a:avLst/>
          </a:prstGeom>
          <a:solidFill>
            <a:schemeClr val="bg1">
              <a:lumMod val="95000"/>
            </a:schemeClr>
          </a:solidFill>
          <a:ln w="6350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i="1">
              <a:solidFill>
                <a:schemeClr val="tx1"/>
              </a:solidFill>
            </a:endParaRPr>
          </a:p>
        </p:txBody>
      </p:sp>
      <p:sp>
        <p:nvSpPr>
          <p:cNvPr id="7" name="ïşļïdê"/>
          <p:cNvSpPr/>
          <p:nvPr/>
        </p:nvSpPr>
        <p:spPr>
          <a:xfrm>
            <a:off x="7091338" y="2127241"/>
            <a:ext cx="1605047" cy="1605047"/>
          </a:xfrm>
          <a:prstGeom prst="ellipse">
            <a:avLst/>
          </a:prstGeom>
          <a:solidFill>
            <a:schemeClr val="bg1">
              <a:lumMod val="95000"/>
            </a:schemeClr>
          </a:solidFill>
          <a:ln w="6350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i="1">
              <a:solidFill>
                <a:schemeClr val="tx1"/>
              </a:solidFill>
            </a:endParaRPr>
          </a:p>
        </p:txBody>
      </p:sp>
      <p:sp>
        <p:nvSpPr>
          <p:cNvPr id="8" name="ïṧļídê"/>
          <p:cNvSpPr/>
          <p:nvPr/>
        </p:nvSpPr>
        <p:spPr>
          <a:xfrm>
            <a:off x="2069520" y="2491887"/>
            <a:ext cx="861522" cy="875755"/>
          </a:xfrm>
          <a:custGeom>
            <a:avLst/>
            <a:gdLst>
              <a:gd name="connsiteX0" fmla="*/ 24879 w 541917"/>
              <a:gd name="connsiteY0" fmla="*/ 387059 h 550871"/>
              <a:gd name="connsiteX1" fmla="*/ 518330 w 541917"/>
              <a:gd name="connsiteY1" fmla="*/ 387059 h 550871"/>
              <a:gd name="connsiteX2" fmla="*/ 536414 w 541917"/>
              <a:gd name="connsiteY2" fmla="*/ 396088 h 550871"/>
              <a:gd name="connsiteX3" fmla="*/ 541581 w 541917"/>
              <a:gd name="connsiteY3" fmla="*/ 415436 h 550871"/>
              <a:gd name="connsiteX4" fmla="*/ 522205 w 541917"/>
              <a:gd name="connsiteY4" fmla="*/ 550871 h 550871"/>
              <a:gd name="connsiteX5" fmla="*/ 19712 w 541917"/>
              <a:gd name="connsiteY5" fmla="*/ 550871 h 550871"/>
              <a:gd name="connsiteX6" fmla="*/ 336 w 541917"/>
              <a:gd name="connsiteY6" fmla="*/ 415436 h 550871"/>
              <a:gd name="connsiteX7" fmla="*/ 5503 w 541917"/>
              <a:gd name="connsiteY7" fmla="*/ 396088 h 550871"/>
              <a:gd name="connsiteX8" fmla="*/ 24879 w 541917"/>
              <a:gd name="connsiteY8" fmla="*/ 387059 h 550871"/>
              <a:gd name="connsiteX9" fmla="*/ 292206 w 541917"/>
              <a:gd name="connsiteY9" fmla="*/ 330316 h 550871"/>
              <a:gd name="connsiteX10" fmla="*/ 417595 w 541917"/>
              <a:gd name="connsiteY10" fmla="*/ 330316 h 550871"/>
              <a:gd name="connsiteX11" fmla="*/ 426644 w 541917"/>
              <a:gd name="connsiteY11" fmla="*/ 341907 h 550871"/>
              <a:gd name="connsiteX12" fmla="*/ 424058 w 541917"/>
              <a:gd name="connsiteY12" fmla="*/ 359937 h 550871"/>
              <a:gd name="connsiteX13" fmla="*/ 411132 w 541917"/>
              <a:gd name="connsiteY13" fmla="*/ 371528 h 550871"/>
              <a:gd name="connsiteX14" fmla="*/ 267645 w 541917"/>
              <a:gd name="connsiteY14" fmla="*/ 371528 h 550871"/>
              <a:gd name="connsiteX15" fmla="*/ 267645 w 541917"/>
              <a:gd name="connsiteY15" fmla="*/ 361225 h 550871"/>
              <a:gd name="connsiteX16" fmla="*/ 268938 w 541917"/>
              <a:gd name="connsiteY16" fmla="*/ 359937 h 550871"/>
              <a:gd name="connsiteX17" fmla="*/ 292206 w 541917"/>
              <a:gd name="connsiteY17" fmla="*/ 330316 h 550871"/>
              <a:gd name="connsiteX18" fmla="*/ 274065 w 541917"/>
              <a:gd name="connsiteY18" fmla="*/ 245200 h 550871"/>
              <a:gd name="connsiteX19" fmla="*/ 429145 w 541917"/>
              <a:gd name="connsiteY19" fmla="*/ 245200 h 550871"/>
              <a:gd name="connsiteX20" fmla="*/ 439484 w 541917"/>
              <a:gd name="connsiteY20" fmla="*/ 259348 h 550871"/>
              <a:gd name="connsiteX21" fmla="*/ 436899 w 541917"/>
              <a:gd name="connsiteY21" fmla="*/ 279927 h 550871"/>
              <a:gd name="connsiteX22" fmla="*/ 422684 w 541917"/>
              <a:gd name="connsiteY22" fmla="*/ 294074 h 550871"/>
              <a:gd name="connsiteX23" fmla="*/ 289573 w 541917"/>
              <a:gd name="connsiteY23" fmla="*/ 294074 h 550871"/>
              <a:gd name="connsiteX24" fmla="*/ 281819 w 541917"/>
              <a:gd name="connsiteY24" fmla="*/ 283785 h 550871"/>
              <a:gd name="connsiteX25" fmla="*/ 274065 w 541917"/>
              <a:gd name="connsiteY25" fmla="*/ 245200 h 550871"/>
              <a:gd name="connsiteX26" fmla="*/ 205692 w 541917"/>
              <a:gd name="connsiteY26" fmla="*/ 219313 h 550871"/>
              <a:gd name="connsiteX27" fmla="*/ 267629 w 541917"/>
              <a:gd name="connsiteY27" fmla="*/ 298025 h 550871"/>
              <a:gd name="connsiteX28" fmla="*/ 270210 w 541917"/>
              <a:gd name="connsiteY28" fmla="*/ 296735 h 550871"/>
              <a:gd name="connsiteX29" fmla="*/ 279242 w 541917"/>
              <a:gd name="connsiteY29" fmla="*/ 318671 h 550871"/>
              <a:gd name="connsiteX30" fmla="*/ 262468 w 541917"/>
              <a:gd name="connsiteY30" fmla="*/ 345768 h 550871"/>
              <a:gd name="connsiteX31" fmla="*/ 259887 w 541917"/>
              <a:gd name="connsiteY31" fmla="*/ 344478 h 550871"/>
              <a:gd name="connsiteX32" fmla="*/ 243112 w 541917"/>
              <a:gd name="connsiteY32" fmla="*/ 370285 h 550871"/>
              <a:gd name="connsiteX33" fmla="*/ 187627 w 541917"/>
              <a:gd name="connsiteY33" fmla="*/ 370285 h 550871"/>
              <a:gd name="connsiteX34" fmla="*/ 168272 w 541917"/>
              <a:gd name="connsiteY34" fmla="*/ 345768 h 550871"/>
              <a:gd name="connsiteX35" fmla="*/ 165691 w 541917"/>
              <a:gd name="connsiteY35" fmla="*/ 345768 h 550871"/>
              <a:gd name="connsiteX36" fmla="*/ 146336 w 541917"/>
              <a:gd name="connsiteY36" fmla="*/ 318671 h 550871"/>
              <a:gd name="connsiteX37" fmla="*/ 152787 w 541917"/>
              <a:gd name="connsiteY37" fmla="*/ 296735 h 550871"/>
              <a:gd name="connsiteX38" fmla="*/ 154078 w 541917"/>
              <a:gd name="connsiteY38" fmla="*/ 296735 h 550871"/>
              <a:gd name="connsiteX39" fmla="*/ 205692 w 541917"/>
              <a:gd name="connsiteY39" fmla="*/ 219313 h 550871"/>
              <a:gd name="connsiteX40" fmla="*/ 76563 w 541917"/>
              <a:gd name="connsiteY40" fmla="*/ 122600 h 550871"/>
              <a:gd name="connsiteX41" fmla="*/ 464111 w 541917"/>
              <a:gd name="connsiteY41" fmla="*/ 122600 h 550871"/>
              <a:gd name="connsiteX42" fmla="*/ 536453 w 541917"/>
              <a:gd name="connsiteY42" fmla="*/ 194836 h 550871"/>
              <a:gd name="connsiteX43" fmla="*/ 513200 w 541917"/>
              <a:gd name="connsiteY43" fmla="*/ 362527 h 550871"/>
              <a:gd name="connsiteX44" fmla="*/ 479613 w 541917"/>
              <a:gd name="connsiteY44" fmla="*/ 362527 h 550871"/>
              <a:gd name="connsiteX45" fmla="*/ 501574 w 541917"/>
              <a:gd name="connsiteY45" fmla="*/ 194836 h 550871"/>
              <a:gd name="connsiteX46" fmla="*/ 464111 w 541917"/>
              <a:gd name="connsiteY46" fmla="*/ 157428 h 550871"/>
              <a:gd name="connsiteX47" fmla="*/ 76563 w 541917"/>
              <a:gd name="connsiteY47" fmla="*/ 157428 h 550871"/>
              <a:gd name="connsiteX48" fmla="*/ 39100 w 541917"/>
              <a:gd name="connsiteY48" fmla="*/ 194836 h 550871"/>
              <a:gd name="connsiteX49" fmla="*/ 63645 w 541917"/>
              <a:gd name="connsiteY49" fmla="*/ 365107 h 550871"/>
              <a:gd name="connsiteX50" fmla="*/ 30057 w 541917"/>
              <a:gd name="connsiteY50" fmla="*/ 365107 h 550871"/>
              <a:gd name="connsiteX51" fmla="*/ 4221 w 541917"/>
              <a:gd name="connsiteY51" fmla="*/ 194836 h 550871"/>
              <a:gd name="connsiteX52" fmla="*/ 76563 w 541917"/>
              <a:gd name="connsiteY52" fmla="*/ 122600 h 550871"/>
              <a:gd name="connsiteX53" fmla="*/ 89318 w 541917"/>
              <a:gd name="connsiteY53" fmla="*/ 57986 h 550871"/>
              <a:gd name="connsiteX54" fmla="*/ 436859 w 541917"/>
              <a:gd name="connsiteY54" fmla="*/ 57986 h 550871"/>
              <a:gd name="connsiteX55" fmla="*/ 444611 w 541917"/>
              <a:gd name="connsiteY55" fmla="*/ 61864 h 550871"/>
              <a:gd name="connsiteX56" fmla="*/ 445903 w 541917"/>
              <a:gd name="connsiteY56" fmla="*/ 69619 h 550871"/>
              <a:gd name="connsiteX57" fmla="*/ 440735 w 541917"/>
              <a:gd name="connsiteY57" fmla="*/ 95470 h 550871"/>
              <a:gd name="connsiteX58" fmla="*/ 86734 w 541917"/>
              <a:gd name="connsiteY58" fmla="*/ 95470 h 550871"/>
              <a:gd name="connsiteX59" fmla="*/ 80274 w 541917"/>
              <a:gd name="connsiteY59" fmla="*/ 69619 h 550871"/>
              <a:gd name="connsiteX60" fmla="*/ 81566 w 541917"/>
              <a:gd name="connsiteY60" fmla="*/ 61864 h 550871"/>
              <a:gd name="connsiteX61" fmla="*/ 89318 w 541917"/>
              <a:gd name="connsiteY61" fmla="*/ 57986 h 550871"/>
              <a:gd name="connsiteX62" fmla="*/ 125555 w 541917"/>
              <a:gd name="connsiteY62" fmla="*/ 0 h 550871"/>
              <a:gd name="connsiteX63" fmla="*/ 401914 w 541917"/>
              <a:gd name="connsiteY63" fmla="*/ 0 h 550871"/>
              <a:gd name="connsiteX64" fmla="*/ 408371 w 541917"/>
              <a:gd name="connsiteY64" fmla="*/ 3878 h 550871"/>
              <a:gd name="connsiteX65" fmla="*/ 409663 w 541917"/>
              <a:gd name="connsiteY65" fmla="*/ 10341 h 550871"/>
              <a:gd name="connsiteX66" fmla="*/ 405789 w 541917"/>
              <a:gd name="connsiteY66" fmla="*/ 37484 h 550871"/>
              <a:gd name="connsiteX67" fmla="*/ 121681 w 541917"/>
              <a:gd name="connsiteY67" fmla="*/ 37484 h 550871"/>
              <a:gd name="connsiteX68" fmla="*/ 116516 w 541917"/>
              <a:gd name="connsiteY68" fmla="*/ 10341 h 550871"/>
              <a:gd name="connsiteX69" fmla="*/ 117807 w 541917"/>
              <a:gd name="connsiteY69" fmla="*/ 3878 h 550871"/>
              <a:gd name="connsiteX70" fmla="*/ 125555 w 541917"/>
              <a:gd name="connsiteY70" fmla="*/ 0 h 550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41917" h="550871">
                <a:moveTo>
                  <a:pt x="24879" y="387059"/>
                </a:moveTo>
                <a:lnTo>
                  <a:pt x="518330" y="387059"/>
                </a:lnTo>
                <a:cubicBezTo>
                  <a:pt x="524789" y="387059"/>
                  <a:pt x="531247" y="390929"/>
                  <a:pt x="536414" y="396088"/>
                </a:cubicBezTo>
                <a:cubicBezTo>
                  <a:pt x="540290" y="401248"/>
                  <a:pt x="542873" y="407697"/>
                  <a:pt x="541581" y="415436"/>
                </a:cubicBezTo>
                <a:lnTo>
                  <a:pt x="522205" y="550871"/>
                </a:lnTo>
                <a:lnTo>
                  <a:pt x="19712" y="550871"/>
                </a:lnTo>
                <a:lnTo>
                  <a:pt x="336" y="415436"/>
                </a:lnTo>
                <a:cubicBezTo>
                  <a:pt x="-956" y="407697"/>
                  <a:pt x="1627" y="401248"/>
                  <a:pt x="5503" y="396088"/>
                </a:cubicBezTo>
                <a:cubicBezTo>
                  <a:pt x="10670" y="390929"/>
                  <a:pt x="17128" y="387059"/>
                  <a:pt x="24879" y="387059"/>
                </a:cubicBezTo>
                <a:close/>
                <a:moveTo>
                  <a:pt x="292206" y="330316"/>
                </a:moveTo>
                <a:lnTo>
                  <a:pt x="417595" y="330316"/>
                </a:lnTo>
                <a:cubicBezTo>
                  <a:pt x="424058" y="330316"/>
                  <a:pt x="427936" y="335468"/>
                  <a:pt x="426644" y="341907"/>
                </a:cubicBezTo>
                <a:lnTo>
                  <a:pt x="424058" y="359937"/>
                </a:lnTo>
                <a:cubicBezTo>
                  <a:pt x="422766" y="366377"/>
                  <a:pt x="417595" y="371528"/>
                  <a:pt x="411132" y="371528"/>
                </a:cubicBezTo>
                <a:lnTo>
                  <a:pt x="267645" y="371528"/>
                </a:lnTo>
                <a:lnTo>
                  <a:pt x="267645" y="361225"/>
                </a:lnTo>
                <a:cubicBezTo>
                  <a:pt x="267645" y="359937"/>
                  <a:pt x="268938" y="359937"/>
                  <a:pt x="268938" y="359937"/>
                </a:cubicBezTo>
                <a:cubicBezTo>
                  <a:pt x="279279" y="356074"/>
                  <a:pt x="288328" y="343195"/>
                  <a:pt x="292206" y="330316"/>
                </a:cubicBezTo>
                <a:close/>
                <a:moveTo>
                  <a:pt x="274065" y="245200"/>
                </a:moveTo>
                <a:lnTo>
                  <a:pt x="429145" y="245200"/>
                </a:lnTo>
                <a:cubicBezTo>
                  <a:pt x="436899" y="245200"/>
                  <a:pt x="440776" y="251631"/>
                  <a:pt x="439484" y="259348"/>
                </a:cubicBezTo>
                <a:lnTo>
                  <a:pt x="436899" y="279927"/>
                </a:lnTo>
                <a:cubicBezTo>
                  <a:pt x="435607" y="287643"/>
                  <a:pt x="429145" y="292788"/>
                  <a:pt x="422684" y="294074"/>
                </a:cubicBezTo>
                <a:lnTo>
                  <a:pt x="289573" y="294074"/>
                </a:lnTo>
                <a:cubicBezTo>
                  <a:pt x="286989" y="288930"/>
                  <a:pt x="285696" y="286357"/>
                  <a:pt x="281819" y="283785"/>
                </a:cubicBezTo>
                <a:cubicBezTo>
                  <a:pt x="280527" y="268351"/>
                  <a:pt x="277942" y="255490"/>
                  <a:pt x="274065" y="245200"/>
                </a:cubicBezTo>
                <a:close/>
                <a:moveTo>
                  <a:pt x="205692" y="219313"/>
                </a:moveTo>
                <a:cubicBezTo>
                  <a:pt x="257306" y="219313"/>
                  <a:pt x="266339" y="264476"/>
                  <a:pt x="267629" y="298025"/>
                </a:cubicBezTo>
                <a:cubicBezTo>
                  <a:pt x="267629" y="296735"/>
                  <a:pt x="268919" y="296735"/>
                  <a:pt x="270210" y="296735"/>
                </a:cubicBezTo>
                <a:cubicBezTo>
                  <a:pt x="277952" y="296735"/>
                  <a:pt x="279242" y="307058"/>
                  <a:pt x="279242" y="318671"/>
                </a:cubicBezTo>
                <a:cubicBezTo>
                  <a:pt x="277952" y="330284"/>
                  <a:pt x="270210" y="345768"/>
                  <a:pt x="262468" y="345768"/>
                </a:cubicBezTo>
                <a:cubicBezTo>
                  <a:pt x="261177" y="345768"/>
                  <a:pt x="259887" y="345768"/>
                  <a:pt x="259887" y="344478"/>
                </a:cubicBezTo>
                <a:cubicBezTo>
                  <a:pt x="254725" y="354801"/>
                  <a:pt x="249564" y="363833"/>
                  <a:pt x="243112" y="370285"/>
                </a:cubicBezTo>
                <a:lnTo>
                  <a:pt x="187627" y="370285"/>
                </a:lnTo>
                <a:cubicBezTo>
                  <a:pt x="179885" y="363833"/>
                  <a:pt x="173433" y="354801"/>
                  <a:pt x="168272" y="345768"/>
                </a:cubicBezTo>
                <a:cubicBezTo>
                  <a:pt x="166981" y="345768"/>
                  <a:pt x="166981" y="345768"/>
                  <a:pt x="165691" y="345768"/>
                </a:cubicBezTo>
                <a:cubicBezTo>
                  <a:pt x="157949" y="345768"/>
                  <a:pt x="147626" y="330284"/>
                  <a:pt x="146336" y="318671"/>
                </a:cubicBezTo>
                <a:cubicBezTo>
                  <a:pt x="145045" y="307058"/>
                  <a:pt x="145045" y="296735"/>
                  <a:pt x="152787" y="296735"/>
                </a:cubicBezTo>
                <a:cubicBezTo>
                  <a:pt x="152787" y="296735"/>
                  <a:pt x="154078" y="296735"/>
                  <a:pt x="154078" y="296735"/>
                </a:cubicBezTo>
                <a:cubicBezTo>
                  <a:pt x="151497" y="263185"/>
                  <a:pt x="157949" y="219313"/>
                  <a:pt x="205692" y="219313"/>
                </a:cubicBezTo>
                <a:close/>
                <a:moveTo>
                  <a:pt x="76563" y="122600"/>
                </a:moveTo>
                <a:lnTo>
                  <a:pt x="464111" y="122600"/>
                </a:lnTo>
                <a:cubicBezTo>
                  <a:pt x="504158" y="122600"/>
                  <a:pt x="536453" y="154849"/>
                  <a:pt x="536453" y="194836"/>
                </a:cubicBezTo>
                <a:lnTo>
                  <a:pt x="513200" y="362527"/>
                </a:lnTo>
                <a:lnTo>
                  <a:pt x="479613" y="362527"/>
                </a:lnTo>
                <a:lnTo>
                  <a:pt x="501574" y="194836"/>
                </a:lnTo>
                <a:cubicBezTo>
                  <a:pt x="501574" y="174197"/>
                  <a:pt x="484780" y="157428"/>
                  <a:pt x="464111" y="157428"/>
                </a:cubicBezTo>
                <a:lnTo>
                  <a:pt x="76563" y="157428"/>
                </a:lnTo>
                <a:cubicBezTo>
                  <a:pt x="55894" y="157428"/>
                  <a:pt x="39100" y="174197"/>
                  <a:pt x="39100" y="194836"/>
                </a:cubicBezTo>
                <a:lnTo>
                  <a:pt x="63645" y="365107"/>
                </a:lnTo>
                <a:lnTo>
                  <a:pt x="30057" y="365107"/>
                </a:lnTo>
                <a:lnTo>
                  <a:pt x="4221" y="194836"/>
                </a:lnTo>
                <a:cubicBezTo>
                  <a:pt x="4221" y="154849"/>
                  <a:pt x="36516" y="122600"/>
                  <a:pt x="76563" y="122600"/>
                </a:cubicBezTo>
                <a:close/>
                <a:moveTo>
                  <a:pt x="89318" y="57986"/>
                </a:moveTo>
                <a:lnTo>
                  <a:pt x="436859" y="57986"/>
                </a:lnTo>
                <a:cubicBezTo>
                  <a:pt x="440735" y="57986"/>
                  <a:pt x="443319" y="59279"/>
                  <a:pt x="444611" y="61864"/>
                </a:cubicBezTo>
                <a:cubicBezTo>
                  <a:pt x="445903" y="64449"/>
                  <a:pt x="447195" y="67034"/>
                  <a:pt x="445903" y="69619"/>
                </a:cubicBezTo>
                <a:lnTo>
                  <a:pt x="440735" y="95470"/>
                </a:lnTo>
                <a:lnTo>
                  <a:pt x="86734" y="95470"/>
                </a:lnTo>
                <a:lnTo>
                  <a:pt x="80274" y="69619"/>
                </a:lnTo>
                <a:cubicBezTo>
                  <a:pt x="78982" y="67034"/>
                  <a:pt x="80274" y="64449"/>
                  <a:pt x="81566" y="61864"/>
                </a:cubicBezTo>
                <a:cubicBezTo>
                  <a:pt x="84150" y="59279"/>
                  <a:pt x="86734" y="57986"/>
                  <a:pt x="89318" y="57986"/>
                </a:cubicBezTo>
                <a:close/>
                <a:moveTo>
                  <a:pt x="125555" y="0"/>
                </a:moveTo>
                <a:lnTo>
                  <a:pt x="401914" y="0"/>
                </a:lnTo>
                <a:cubicBezTo>
                  <a:pt x="404497" y="0"/>
                  <a:pt x="407080" y="1293"/>
                  <a:pt x="408371" y="3878"/>
                </a:cubicBezTo>
                <a:cubicBezTo>
                  <a:pt x="409663" y="5170"/>
                  <a:pt x="410954" y="7756"/>
                  <a:pt x="409663" y="10341"/>
                </a:cubicBezTo>
                <a:lnTo>
                  <a:pt x="405789" y="37484"/>
                </a:lnTo>
                <a:lnTo>
                  <a:pt x="121681" y="37484"/>
                </a:lnTo>
                <a:lnTo>
                  <a:pt x="116516" y="10341"/>
                </a:lnTo>
                <a:cubicBezTo>
                  <a:pt x="115224" y="7756"/>
                  <a:pt x="116516" y="5170"/>
                  <a:pt x="117807" y="3878"/>
                </a:cubicBezTo>
                <a:cubicBezTo>
                  <a:pt x="120390" y="1293"/>
                  <a:pt x="122973" y="0"/>
                  <a:pt x="125555"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a:solidFill>
                <a:schemeClr val="tx1"/>
              </a:solidFill>
            </a:endParaRPr>
          </a:p>
        </p:txBody>
      </p:sp>
      <p:sp>
        <p:nvSpPr>
          <p:cNvPr id="9" name="išľïḓé"/>
          <p:cNvSpPr/>
          <p:nvPr/>
        </p:nvSpPr>
        <p:spPr>
          <a:xfrm>
            <a:off x="5699298" y="2491886"/>
            <a:ext cx="793406" cy="875758"/>
          </a:xfrm>
          <a:custGeom>
            <a:avLst/>
            <a:gdLst>
              <a:gd name="T0" fmla="*/ 5898 w 7382"/>
              <a:gd name="T1" fmla="*/ 6877 h 8160"/>
              <a:gd name="T2" fmla="*/ 5632 w 7382"/>
              <a:gd name="T3" fmla="*/ 7436 h 8160"/>
              <a:gd name="T4" fmla="*/ 2473 w 7382"/>
              <a:gd name="T5" fmla="*/ 8160 h 8160"/>
              <a:gd name="T6" fmla="*/ 1750 w 7382"/>
              <a:gd name="T7" fmla="*/ 6877 h 8160"/>
              <a:gd name="T8" fmla="*/ 1019 w 7382"/>
              <a:gd name="T9" fmla="*/ 6412 h 8160"/>
              <a:gd name="T10" fmla="*/ 5898 w 7382"/>
              <a:gd name="T11" fmla="*/ 5947 h 8160"/>
              <a:gd name="T12" fmla="*/ 7382 w 7382"/>
              <a:gd name="T13" fmla="*/ 1030 h 8160"/>
              <a:gd name="T14" fmla="*/ 6351 w 7382"/>
              <a:gd name="T15" fmla="*/ 5647 h 8160"/>
              <a:gd name="T16" fmla="*/ 0 w 7382"/>
              <a:gd name="T17" fmla="*/ 4617 h 8160"/>
              <a:gd name="T18" fmla="*/ 1031 w 7382"/>
              <a:gd name="T19" fmla="*/ 0 h 8160"/>
              <a:gd name="T20" fmla="*/ 7382 w 7382"/>
              <a:gd name="T21" fmla="*/ 1030 h 8160"/>
              <a:gd name="T22" fmla="*/ 6351 w 7382"/>
              <a:gd name="T23" fmla="*/ 929 h 8160"/>
              <a:gd name="T24" fmla="*/ 929 w 7382"/>
              <a:gd name="T25" fmla="*/ 1030 h 8160"/>
              <a:gd name="T26" fmla="*/ 1031 w 7382"/>
              <a:gd name="T27" fmla="*/ 4718 h 8160"/>
              <a:gd name="T28" fmla="*/ 6453 w 7382"/>
              <a:gd name="T29" fmla="*/ 4617 h 8160"/>
              <a:gd name="T30" fmla="*/ 5583 w 7382"/>
              <a:gd name="T31" fmla="*/ 3543 h 8160"/>
              <a:gd name="T32" fmla="*/ 4097 w 7382"/>
              <a:gd name="T33" fmla="*/ 3729 h 8160"/>
              <a:gd name="T34" fmla="*/ 4282 w 7382"/>
              <a:gd name="T35" fmla="*/ 4287 h 8160"/>
              <a:gd name="T36" fmla="*/ 5769 w 7382"/>
              <a:gd name="T37" fmla="*/ 4101 h 8160"/>
              <a:gd name="T38" fmla="*/ 5583 w 7382"/>
              <a:gd name="T39" fmla="*/ 3543 h 8160"/>
              <a:gd name="T40" fmla="*/ 4282 w 7382"/>
              <a:gd name="T41" fmla="*/ 1529 h 8160"/>
              <a:gd name="T42" fmla="*/ 4097 w 7382"/>
              <a:gd name="T43" fmla="*/ 2086 h 8160"/>
              <a:gd name="T44" fmla="*/ 5583 w 7382"/>
              <a:gd name="T45" fmla="*/ 2272 h 8160"/>
              <a:gd name="T46" fmla="*/ 5769 w 7382"/>
              <a:gd name="T47" fmla="*/ 1715 h 8160"/>
              <a:gd name="T48" fmla="*/ 5583 w 7382"/>
              <a:gd name="T49" fmla="*/ 2536 h 8160"/>
              <a:gd name="T50" fmla="*/ 4097 w 7382"/>
              <a:gd name="T51" fmla="*/ 2722 h 8160"/>
              <a:gd name="T52" fmla="*/ 4282 w 7382"/>
              <a:gd name="T53" fmla="*/ 3279 h 8160"/>
              <a:gd name="T54" fmla="*/ 5769 w 7382"/>
              <a:gd name="T55" fmla="*/ 3094 h 8160"/>
              <a:gd name="T56" fmla="*/ 5583 w 7382"/>
              <a:gd name="T57" fmla="*/ 2536 h 8160"/>
              <a:gd name="T58" fmla="*/ 2129 w 7382"/>
              <a:gd name="T59" fmla="*/ 2425 h 8160"/>
              <a:gd name="T60" fmla="*/ 2394 w 7382"/>
              <a:gd name="T61" fmla="*/ 2240 h 8160"/>
              <a:gd name="T62" fmla="*/ 2940 w 7382"/>
              <a:gd name="T63" fmla="*/ 2410 h 8160"/>
              <a:gd name="T64" fmla="*/ 3052 w 7382"/>
              <a:gd name="T65" fmla="*/ 2022 h 8160"/>
              <a:gd name="T66" fmla="*/ 2614 w 7382"/>
              <a:gd name="T67" fmla="*/ 1704 h 8160"/>
              <a:gd name="T68" fmla="*/ 2223 w 7382"/>
              <a:gd name="T69" fmla="*/ 1704 h 8160"/>
              <a:gd name="T70" fmla="*/ 1680 w 7382"/>
              <a:gd name="T71" fmla="*/ 2460 h 8160"/>
              <a:gd name="T72" fmla="*/ 2361 w 7382"/>
              <a:gd name="T73" fmla="*/ 3094 h 8160"/>
              <a:gd name="T74" fmla="*/ 2776 w 7382"/>
              <a:gd name="T75" fmla="*/ 3362 h 8160"/>
              <a:gd name="T76" fmla="*/ 1953 w 7382"/>
              <a:gd name="T77" fmla="*/ 3370 h 8160"/>
              <a:gd name="T78" fmla="*/ 1613 w 7382"/>
              <a:gd name="T79" fmla="*/ 3538 h 8160"/>
              <a:gd name="T80" fmla="*/ 2223 w 7382"/>
              <a:gd name="T81" fmla="*/ 3929 h 8160"/>
              <a:gd name="T82" fmla="*/ 2419 w 7382"/>
              <a:gd name="T83" fmla="*/ 4287 h 8160"/>
              <a:gd name="T84" fmla="*/ 2614 w 7382"/>
              <a:gd name="T85" fmla="*/ 3946 h 8160"/>
              <a:gd name="T86" fmla="*/ 3225 w 7382"/>
              <a:gd name="T87" fmla="*/ 3312 h 8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382" h="8160">
                <a:moveTo>
                  <a:pt x="6363" y="6412"/>
                </a:moveTo>
                <a:cubicBezTo>
                  <a:pt x="6363" y="6669"/>
                  <a:pt x="6155" y="6877"/>
                  <a:pt x="5898" y="6877"/>
                </a:cubicBezTo>
                <a:lnTo>
                  <a:pt x="5632" y="6877"/>
                </a:lnTo>
                <a:lnTo>
                  <a:pt x="5632" y="7436"/>
                </a:lnTo>
                <a:cubicBezTo>
                  <a:pt x="5632" y="7835"/>
                  <a:pt x="5307" y="8160"/>
                  <a:pt x="4908" y="8160"/>
                </a:cubicBezTo>
                <a:lnTo>
                  <a:pt x="2473" y="8160"/>
                </a:lnTo>
                <a:cubicBezTo>
                  <a:pt x="2075" y="8160"/>
                  <a:pt x="1750" y="7835"/>
                  <a:pt x="1750" y="7436"/>
                </a:cubicBezTo>
                <a:lnTo>
                  <a:pt x="1750" y="6877"/>
                </a:lnTo>
                <a:lnTo>
                  <a:pt x="1483" y="6877"/>
                </a:lnTo>
                <a:cubicBezTo>
                  <a:pt x="1227" y="6877"/>
                  <a:pt x="1019" y="6669"/>
                  <a:pt x="1019" y="6412"/>
                </a:cubicBezTo>
                <a:cubicBezTo>
                  <a:pt x="1019" y="6155"/>
                  <a:pt x="1227" y="5947"/>
                  <a:pt x="1483" y="5947"/>
                </a:cubicBezTo>
                <a:lnTo>
                  <a:pt x="5898" y="5947"/>
                </a:lnTo>
                <a:cubicBezTo>
                  <a:pt x="6155" y="5947"/>
                  <a:pt x="6363" y="6155"/>
                  <a:pt x="6363" y="6412"/>
                </a:cubicBezTo>
                <a:close/>
                <a:moveTo>
                  <a:pt x="7382" y="1030"/>
                </a:moveTo>
                <a:lnTo>
                  <a:pt x="7382" y="4617"/>
                </a:lnTo>
                <a:cubicBezTo>
                  <a:pt x="7382" y="5185"/>
                  <a:pt x="6920" y="5647"/>
                  <a:pt x="6351" y="5647"/>
                </a:cubicBezTo>
                <a:lnTo>
                  <a:pt x="1031" y="5647"/>
                </a:lnTo>
                <a:cubicBezTo>
                  <a:pt x="462" y="5647"/>
                  <a:pt x="0" y="5185"/>
                  <a:pt x="0" y="4617"/>
                </a:cubicBezTo>
                <a:lnTo>
                  <a:pt x="0" y="1030"/>
                </a:lnTo>
                <a:cubicBezTo>
                  <a:pt x="0" y="462"/>
                  <a:pt x="462" y="0"/>
                  <a:pt x="1031" y="0"/>
                </a:cubicBezTo>
                <a:lnTo>
                  <a:pt x="6351" y="0"/>
                </a:lnTo>
                <a:cubicBezTo>
                  <a:pt x="6920" y="0"/>
                  <a:pt x="7382" y="462"/>
                  <a:pt x="7382" y="1030"/>
                </a:cubicBezTo>
                <a:close/>
                <a:moveTo>
                  <a:pt x="6453" y="1030"/>
                </a:moveTo>
                <a:cubicBezTo>
                  <a:pt x="6453" y="975"/>
                  <a:pt x="6407" y="929"/>
                  <a:pt x="6351" y="929"/>
                </a:cubicBezTo>
                <a:lnTo>
                  <a:pt x="1031" y="929"/>
                </a:lnTo>
                <a:cubicBezTo>
                  <a:pt x="975" y="929"/>
                  <a:pt x="929" y="975"/>
                  <a:pt x="929" y="1030"/>
                </a:cubicBezTo>
                <a:lnTo>
                  <a:pt x="929" y="4617"/>
                </a:lnTo>
                <a:cubicBezTo>
                  <a:pt x="929" y="4672"/>
                  <a:pt x="975" y="4718"/>
                  <a:pt x="1031" y="4718"/>
                </a:cubicBezTo>
                <a:lnTo>
                  <a:pt x="6351" y="4718"/>
                </a:lnTo>
                <a:cubicBezTo>
                  <a:pt x="6407" y="4718"/>
                  <a:pt x="6453" y="4672"/>
                  <a:pt x="6453" y="4617"/>
                </a:cubicBezTo>
                <a:lnTo>
                  <a:pt x="6453" y="1030"/>
                </a:lnTo>
                <a:close/>
                <a:moveTo>
                  <a:pt x="5583" y="3543"/>
                </a:moveTo>
                <a:lnTo>
                  <a:pt x="4282" y="3543"/>
                </a:lnTo>
                <a:cubicBezTo>
                  <a:pt x="4180" y="3543"/>
                  <a:pt x="4097" y="3627"/>
                  <a:pt x="4097" y="3729"/>
                </a:cubicBezTo>
                <a:lnTo>
                  <a:pt x="4097" y="4101"/>
                </a:lnTo>
                <a:cubicBezTo>
                  <a:pt x="4097" y="4204"/>
                  <a:pt x="4180" y="4287"/>
                  <a:pt x="4282" y="4287"/>
                </a:cubicBezTo>
                <a:lnTo>
                  <a:pt x="5583" y="4287"/>
                </a:lnTo>
                <a:cubicBezTo>
                  <a:pt x="5686" y="4287"/>
                  <a:pt x="5769" y="4204"/>
                  <a:pt x="5769" y="4101"/>
                </a:cubicBezTo>
                <a:lnTo>
                  <a:pt x="5769" y="3729"/>
                </a:lnTo>
                <a:cubicBezTo>
                  <a:pt x="5769" y="3627"/>
                  <a:pt x="5686" y="3543"/>
                  <a:pt x="5583" y="3543"/>
                </a:cubicBezTo>
                <a:close/>
                <a:moveTo>
                  <a:pt x="5583" y="1529"/>
                </a:moveTo>
                <a:lnTo>
                  <a:pt x="4282" y="1529"/>
                </a:lnTo>
                <a:cubicBezTo>
                  <a:pt x="4180" y="1529"/>
                  <a:pt x="4097" y="1612"/>
                  <a:pt x="4097" y="1715"/>
                </a:cubicBezTo>
                <a:lnTo>
                  <a:pt x="4097" y="2086"/>
                </a:lnTo>
                <a:cubicBezTo>
                  <a:pt x="4097" y="2189"/>
                  <a:pt x="4180" y="2272"/>
                  <a:pt x="4282" y="2272"/>
                </a:cubicBezTo>
                <a:lnTo>
                  <a:pt x="5583" y="2272"/>
                </a:lnTo>
                <a:cubicBezTo>
                  <a:pt x="5686" y="2272"/>
                  <a:pt x="5769" y="2189"/>
                  <a:pt x="5769" y="2086"/>
                </a:cubicBezTo>
                <a:lnTo>
                  <a:pt x="5769" y="1715"/>
                </a:lnTo>
                <a:cubicBezTo>
                  <a:pt x="5769" y="1612"/>
                  <a:pt x="5686" y="1529"/>
                  <a:pt x="5583" y="1529"/>
                </a:cubicBezTo>
                <a:close/>
                <a:moveTo>
                  <a:pt x="5583" y="2536"/>
                </a:moveTo>
                <a:lnTo>
                  <a:pt x="4282" y="2536"/>
                </a:lnTo>
                <a:cubicBezTo>
                  <a:pt x="4180" y="2536"/>
                  <a:pt x="4097" y="2619"/>
                  <a:pt x="4097" y="2722"/>
                </a:cubicBezTo>
                <a:lnTo>
                  <a:pt x="4097" y="3094"/>
                </a:lnTo>
                <a:cubicBezTo>
                  <a:pt x="4097" y="3196"/>
                  <a:pt x="4180" y="3279"/>
                  <a:pt x="4282" y="3279"/>
                </a:cubicBezTo>
                <a:lnTo>
                  <a:pt x="5583" y="3279"/>
                </a:lnTo>
                <a:cubicBezTo>
                  <a:pt x="5686" y="3279"/>
                  <a:pt x="5769" y="3196"/>
                  <a:pt x="5769" y="3094"/>
                </a:cubicBezTo>
                <a:lnTo>
                  <a:pt x="5769" y="2722"/>
                </a:lnTo>
                <a:cubicBezTo>
                  <a:pt x="5769" y="2619"/>
                  <a:pt x="5686" y="2536"/>
                  <a:pt x="5583" y="2536"/>
                </a:cubicBezTo>
                <a:close/>
                <a:moveTo>
                  <a:pt x="2573" y="2695"/>
                </a:moveTo>
                <a:cubicBezTo>
                  <a:pt x="2217" y="2604"/>
                  <a:pt x="2129" y="2560"/>
                  <a:pt x="2129" y="2425"/>
                </a:cubicBezTo>
                <a:lnTo>
                  <a:pt x="2129" y="2419"/>
                </a:lnTo>
                <a:cubicBezTo>
                  <a:pt x="2129" y="2319"/>
                  <a:pt x="2220" y="2240"/>
                  <a:pt x="2394" y="2240"/>
                </a:cubicBezTo>
                <a:cubicBezTo>
                  <a:pt x="2535" y="2240"/>
                  <a:pt x="2676" y="2290"/>
                  <a:pt x="2826" y="2378"/>
                </a:cubicBezTo>
                <a:cubicBezTo>
                  <a:pt x="2861" y="2398"/>
                  <a:pt x="2896" y="2410"/>
                  <a:pt x="2940" y="2410"/>
                </a:cubicBezTo>
                <a:cubicBezTo>
                  <a:pt x="3058" y="2410"/>
                  <a:pt x="3152" y="2319"/>
                  <a:pt x="3152" y="2201"/>
                </a:cubicBezTo>
                <a:cubicBezTo>
                  <a:pt x="3152" y="2113"/>
                  <a:pt x="3102" y="2052"/>
                  <a:pt x="3052" y="2022"/>
                </a:cubicBezTo>
                <a:cubicBezTo>
                  <a:pt x="2922" y="1940"/>
                  <a:pt x="2776" y="1885"/>
                  <a:pt x="2614" y="1859"/>
                </a:cubicBezTo>
                <a:lnTo>
                  <a:pt x="2614" y="1704"/>
                </a:lnTo>
                <a:cubicBezTo>
                  <a:pt x="2614" y="1596"/>
                  <a:pt x="2527" y="1508"/>
                  <a:pt x="2419" y="1508"/>
                </a:cubicBezTo>
                <a:cubicBezTo>
                  <a:pt x="2311" y="1508"/>
                  <a:pt x="2223" y="1596"/>
                  <a:pt x="2223" y="1704"/>
                </a:cubicBezTo>
                <a:lnTo>
                  <a:pt x="2223" y="1857"/>
                </a:lnTo>
                <a:cubicBezTo>
                  <a:pt x="1899" y="1917"/>
                  <a:pt x="1680" y="2142"/>
                  <a:pt x="1680" y="2460"/>
                </a:cubicBezTo>
                <a:lnTo>
                  <a:pt x="1680" y="2466"/>
                </a:lnTo>
                <a:cubicBezTo>
                  <a:pt x="1680" y="2874"/>
                  <a:pt x="1947" y="2989"/>
                  <a:pt x="2361" y="3094"/>
                </a:cubicBezTo>
                <a:cubicBezTo>
                  <a:pt x="2705" y="3182"/>
                  <a:pt x="2776" y="3241"/>
                  <a:pt x="2776" y="3356"/>
                </a:cubicBezTo>
                <a:lnTo>
                  <a:pt x="2776" y="3362"/>
                </a:lnTo>
                <a:cubicBezTo>
                  <a:pt x="2776" y="3482"/>
                  <a:pt x="2664" y="3555"/>
                  <a:pt x="2479" y="3555"/>
                </a:cubicBezTo>
                <a:cubicBezTo>
                  <a:pt x="2279" y="3555"/>
                  <a:pt x="2109" y="3485"/>
                  <a:pt x="1953" y="3370"/>
                </a:cubicBezTo>
                <a:cubicBezTo>
                  <a:pt x="1924" y="3350"/>
                  <a:pt x="1883" y="3329"/>
                  <a:pt x="1824" y="3329"/>
                </a:cubicBezTo>
                <a:cubicBezTo>
                  <a:pt x="1707" y="3329"/>
                  <a:pt x="1613" y="3420"/>
                  <a:pt x="1613" y="3538"/>
                </a:cubicBezTo>
                <a:cubicBezTo>
                  <a:pt x="1613" y="3608"/>
                  <a:pt x="1648" y="3673"/>
                  <a:pt x="1698" y="3708"/>
                </a:cubicBezTo>
                <a:cubicBezTo>
                  <a:pt x="1857" y="3822"/>
                  <a:pt x="2038" y="3894"/>
                  <a:pt x="2223" y="3929"/>
                </a:cubicBezTo>
                <a:lnTo>
                  <a:pt x="2223" y="4091"/>
                </a:lnTo>
                <a:cubicBezTo>
                  <a:pt x="2223" y="4199"/>
                  <a:pt x="2311" y="4287"/>
                  <a:pt x="2419" y="4287"/>
                </a:cubicBezTo>
                <a:cubicBezTo>
                  <a:pt x="2527" y="4287"/>
                  <a:pt x="2614" y="4199"/>
                  <a:pt x="2614" y="4091"/>
                </a:cubicBezTo>
                <a:lnTo>
                  <a:pt x="2614" y="3946"/>
                </a:lnTo>
                <a:cubicBezTo>
                  <a:pt x="2979" y="3900"/>
                  <a:pt x="3225" y="3680"/>
                  <a:pt x="3225" y="3318"/>
                </a:cubicBezTo>
                <a:lnTo>
                  <a:pt x="3225" y="3312"/>
                </a:lnTo>
                <a:cubicBezTo>
                  <a:pt x="3225" y="2953"/>
                  <a:pt x="2990" y="2803"/>
                  <a:pt x="2573" y="2695"/>
                </a:cubicBezTo>
                <a:close/>
              </a:path>
            </a:pathLst>
          </a:custGeom>
          <a:solidFill>
            <a:schemeClr val="tx1">
              <a:lumMod val="75000"/>
              <a:lumOff val="25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a:solidFill>
                <a:schemeClr val="tx1"/>
              </a:solidFill>
            </a:endParaRPr>
          </a:p>
        </p:txBody>
      </p:sp>
      <p:sp>
        <p:nvSpPr>
          <p:cNvPr id="10" name="ïṡḻîḓê"/>
          <p:cNvSpPr/>
          <p:nvPr/>
        </p:nvSpPr>
        <p:spPr>
          <a:xfrm>
            <a:off x="9285054" y="2491887"/>
            <a:ext cx="813333" cy="875755"/>
          </a:xfrm>
          <a:custGeom>
            <a:avLst/>
            <a:gdLst>
              <a:gd name="connsiteX0" fmla="*/ 0 w 564523"/>
              <a:gd name="connsiteY0" fmla="*/ 440399 h 607851"/>
              <a:gd name="connsiteX1" fmla="*/ 282262 w 564523"/>
              <a:gd name="connsiteY1" fmla="*/ 540736 h 607851"/>
              <a:gd name="connsiteX2" fmla="*/ 564523 w 564523"/>
              <a:gd name="connsiteY2" fmla="*/ 440473 h 607851"/>
              <a:gd name="connsiteX3" fmla="*/ 564523 w 564523"/>
              <a:gd name="connsiteY3" fmla="*/ 456116 h 607851"/>
              <a:gd name="connsiteX4" fmla="*/ 282262 w 564523"/>
              <a:gd name="connsiteY4" fmla="*/ 607851 h 607851"/>
              <a:gd name="connsiteX5" fmla="*/ 0 w 564523"/>
              <a:gd name="connsiteY5" fmla="*/ 457010 h 607851"/>
              <a:gd name="connsiteX6" fmla="*/ 0 w 564523"/>
              <a:gd name="connsiteY6" fmla="*/ 338150 h 607851"/>
              <a:gd name="connsiteX7" fmla="*/ 282262 w 564523"/>
              <a:gd name="connsiteY7" fmla="*/ 438506 h 607851"/>
              <a:gd name="connsiteX8" fmla="*/ 564523 w 564523"/>
              <a:gd name="connsiteY8" fmla="*/ 338225 h 607851"/>
              <a:gd name="connsiteX9" fmla="*/ 564523 w 564523"/>
              <a:gd name="connsiteY9" fmla="*/ 353274 h 607851"/>
              <a:gd name="connsiteX10" fmla="*/ 282262 w 564523"/>
              <a:gd name="connsiteY10" fmla="*/ 505037 h 607851"/>
              <a:gd name="connsiteX11" fmla="*/ 0 w 564523"/>
              <a:gd name="connsiteY11" fmla="*/ 354243 h 607851"/>
              <a:gd name="connsiteX12" fmla="*/ 0 w 564523"/>
              <a:gd name="connsiteY12" fmla="*/ 239993 h 607851"/>
              <a:gd name="connsiteX13" fmla="*/ 282262 w 564523"/>
              <a:gd name="connsiteY13" fmla="*/ 340124 h 607851"/>
              <a:gd name="connsiteX14" fmla="*/ 564523 w 564523"/>
              <a:gd name="connsiteY14" fmla="*/ 239993 h 607851"/>
              <a:gd name="connsiteX15" fmla="*/ 564523 w 564523"/>
              <a:gd name="connsiteY15" fmla="*/ 251168 h 607851"/>
              <a:gd name="connsiteX16" fmla="*/ 282262 w 564523"/>
              <a:gd name="connsiteY16" fmla="*/ 402929 h 607851"/>
              <a:gd name="connsiteX17" fmla="*/ 0 w 564523"/>
              <a:gd name="connsiteY17" fmla="*/ 252062 h 607851"/>
              <a:gd name="connsiteX18" fmla="*/ 305830 w 564523"/>
              <a:gd name="connsiteY18" fmla="*/ 173379 h 607851"/>
              <a:gd name="connsiteX19" fmla="*/ 332865 w 564523"/>
              <a:gd name="connsiteY19" fmla="*/ 179567 h 607851"/>
              <a:gd name="connsiteX20" fmla="*/ 341677 w 564523"/>
              <a:gd name="connsiteY20" fmla="*/ 191570 h 607851"/>
              <a:gd name="connsiteX21" fmla="*/ 305830 w 564523"/>
              <a:gd name="connsiteY21" fmla="*/ 209015 h 607851"/>
              <a:gd name="connsiteX22" fmla="*/ 259893 w 564523"/>
              <a:gd name="connsiteY22" fmla="*/ 95263 h 607851"/>
              <a:gd name="connsiteX23" fmla="*/ 259893 w 564523"/>
              <a:gd name="connsiteY23" fmla="*/ 131604 h 607851"/>
              <a:gd name="connsiteX24" fmla="*/ 231893 w 564523"/>
              <a:gd name="connsiteY24" fmla="*/ 125200 h 607851"/>
              <a:gd name="connsiteX25" fmla="*/ 222634 w 564523"/>
              <a:gd name="connsiteY25" fmla="*/ 113061 h 607851"/>
              <a:gd name="connsiteX26" fmla="*/ 230698 w 564523"/>
              <a:gd name="connsiteY26" fmla="*/ 101444 h 607851"/>
              <a:gd name="connsiteX27" fmla="*/ 259893 w 564523"/>
              <a:gd name="connsiteY27" fmla="*/ 95263 h 607851"/>
              <a:gd name="connsiteX28" fmla="*/ 259884 w 564523"/>
              <a:gd name="connsiteY28" fmla="*/ 38881 h 607851"/>
              <a:gd name="connsiteX29" fmla="*/ 259884 w 564523"/>
              <a:gd name="connsiteY29" fmla="*/ 58395 h 607851"/>
              <a:gd name="connsiteX30" fmla="*/ 217887 w 564523"/>
              <a:gd name="connsiteY30" fmla="*/ 64429 h 607851"/>
              <a:gd name="connsiteX31" fmla="*/ 186260 w 564523"/>
              <a:gd name="connsiteY31" fmla="*/ 75899 h 607851"/>
              <a:gd name="connsiteX32" fmla="*/ 166343 w 564523"/>
              <a:gd name="connsiteY32" fmla="*/ 92732 h 607851"/>
              <a:gd name="connsiteX33" fmla="*/ 159406 w 564523"/>
              <a:gd name="connsiteY33" fmla="*/ 115003 h 607851"/>
              <a:gd name="connsiteX34" fmla="*/ 168357 w 564523"/>
              <a:gd name="connsiteY34" fmla="*/ 139955 h 607851"/>
              <a:gd name="connsiteX35" fmla="*/ 191556 w 564523"/>
              <a:gd name="connsiteY35" fmla="*/ 155448 h 607851"/>
              <a:gd name="connsiteX36" fmla="*/ 223780 w 564523"/>
              <a:gd name="connsiteY36" fmla="*/ 164237 h 607851"/>
              <a:gd name="connsiteX37" fmla="*/ 259884 w 564523"/>
              <a:gd name="connsiteY37" fmla="*/ 168855 h 607851"/>
              <a:gd name="connsiteX38" fmla="*/ 259884 w 564523"/>
              <a:gd name="connsiteY38" fmla="*/ 210342 h 607851"/>
              <a:gd name="connsiteX39" fmla="*/ 232732 w 564523"/>
              <a:gd name="connsiteY39" fmla="*/ 209300 h 607851"/>
              <a:gd name="connsiteX40" fmla="*/ 209085 w 564523"/>
              <a:gd name="connsiteY40" fmla="*/ 206991 h 607851"/>
              <a:gd name="connsiteX41" fmla="*/ 187080 w 564523"/>
              <a:gd name="connsiteY41" fmla="*/ 203639 h 607851"/>
              <a:gd name="connsiteX42" fmla="*/ 165150 w 564523"/>
              <a:gd name="connsiteY42" fmla="*/ 198946 h 607851"/>
              <a:gd name="connsiteX43" fmla="*/ 165150 w 564523"/>
              <a:gd name="connsiteY43" fmla="*/ 236039 h 607851"/>
              <a:gd name="connsiteX44" fmla="*/ 206624 w 564523"/>
              <a:gd name="connsiteY44" fmla="*/ 243711 h 607851"/>
              <a:gd name="connsiteX45" fmla="*/ 259884 w 564523"/>
              <a:gd name="connsiteY45" fmla="*/ 246988 h 607851"/>
              <a:gd name="connsiteX46" fmla="*/ 259884 w 564523"/>
              <a:gd name="connsiteY46" fmla="*/ 265535 h 607851"/>
              <a:gd name="connsiteX47" fmla="*/ 305833 w 564523"/>
              <a:gd name="connsiteY47" fmla="*/ 265535 h 607851"/>
              <a:gd name="connsiteX48" fmla="*/ 305833 w 564523"/>
              <a:gd name="connsiteY48" fmla="*/ 246020 h 607851"/>
              <a:gd name="connsiteX49" fmla="*/ 379308 w 564523"/>
              <a:gd name="connsiteY49" fmla="*/ 228814 h 607851"/>
              <a:gd name="connsiteX50" fmla="*/ 405192 w 564523"/>
              <a:gd name="connsiteY50" fmla="*/ 190828 h 607851"/>
              <a:gd name="connsiteX51" fmla="*/ 396315 w 564523"/>
              <a:gd name="connsiteY51" fmla="*/ 166025 h 607851"/>
              <a:gd name="connsiteX52" fmla="*/ 373564 w 564523"/>
              <a:gd name="connsiteY52" fmla="*/ 150457 h 607851"/>
              <a:gd name="connsiteX53" fmla="*/ 341787 w 564523"/>
              <a:gd name="connsiteY53" fmla="*/ 141370 h 607851"/>
              <a:gd name="connsiteX54" fmla="*/ 305833 w 564523"/>
              <a:gd name="connsiteY54" fmla="*/ 136305 h 607851"/>
              <a:gd name="connsiteX55" fmla="*/ 305833 w 564523"/>
              <a:gd name="connsiteY55" fmla="*/ 94371 h 607851"/>
              <a:gd name="connsiteX56" fmla="*/ 388706 w 564523"/>
              <a:gd name="connsiteY56" fmla="*/ 104948 h 607851"/>
              <a:gd name="connsiteX57" fmla="*/ 388706 w 564523"/>
              <a:gd name="connsiteY57" fmla="*/ 67482 h 607851"/>
              <a:gd name="connsiteX58" fmla="*/ 348724 w 564523"/>
              <a:gd name="connsiteY58" fmla="*/ 60928 h 607851"/>
              <a:gd name="connsiteX59" fmla="*/ 305833 w 564523"/>
              <a:gd name="connsiteY59" fmla="*/ 57874 h 607851"/>
              <a:gd name="connsiteX60" fmla="*/ 305833 w 564523"/>
              <a:gd name="connsiteY60" fmla="*/ 38881 h 607851"/>
              <a:gd name="connsiteX61" fmla="*/ 282262 w 564523"/>
              <a:gd name="connsiteY61" fmla="*/ 0 h 607851"/>
              <a:gd name="connsiteX62" fmla="*/ 564523 w 564523"/>
              <a:gd name="connsiteY62" fmla="*/ 152245 h 607851"/>
              <a:gd name="connsiteX63" fmla="*/ 282262 w 564523"/>
              <a:gd name="connsiteY63" fmla="*/ 304490 h 607851"/>
              <a:gd name="connsiteX64" fmla="*/ 0 w 564523"/>
              <a:gd name="connsiteY64" fmla="*/ 152245 h 607851"/>
              <a:gd name="connsiteX65" fmla="*/ 282262 w 564523"/>
              <a:gd name="connsiteY65" fmla="*/ 0 h 607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64523" h="607851">
                <a:moveTo>
                  <a:pt x="0" y="440399"/>
                </a:moveTo>
                <a:cubicBezTo>
                  <a:pt x="52588" y="500437"/>
                  <a:pt x="158287" y="540736"/>
                  <a:pt x="282262" y="540736"/>
                </a:cubicBezTo>
                <a:cubicBezTo>
                  <a:pt x="406460" y="540736"/>
                  <a:pt x="512009" y="500512"/>
                  <a:pt x="564523" y="440473"/>
                </a:cubicBezTo>
                <a:lnTo>
                  <a:pt x="564523" y="456116"/>
                </a:lnTo>
                <a:cubicBezTo>
                  <a:pt x="564001" y="538352"/>
                  <a:pt x="434805" y="607851"/>
                  <a:pt x="282262" y="607851"/>
                </a:cubicBezTo>
                <a:cubicBezTo>
                  <a:pt x="127853" y="607851"/>
                  <a:pt x="1194" y="540066"/>
                  <a:pt x="0" y="457010"/>
                </a:cubicBezTo>
                <a:close/>
                <a:moveTo>
                  <a:pt x="0" y="338150"/>
                </a:moveTo>
                <a:cubicBezTo>
                  <a:pt x="52588" y="398200"/>
                  <a:pt x="158287" y="438506"/>
                  <a:pt x="282262" y="438506"/>
                </a:cubicBezTo>
                <a:cubicBezTo>
                  <a:pt x="406460" y="438506"/>
                  <a:pt x="512009" y="398349"/>
                  <a:pt x="564523" y="338225"/>
                </a:cubicBezTo>
                <a:lnTo>
                  <a:pt x="564523" y="353274"/>
                </a:lnTo>
                <a:cubicBezTo>
                  <a:pt x="564001" y="435526"/>
                  <a:pt x="434805" y="505037"/>
                  <a:pt x="282262" y="505037"/>
                </a:cubicBezTo>
                <a:cubicBezTo>
                  <a:pt x="127853" y="505037"/>
                  <a:pt x="1194" y="437314"/>
                  <a:pt x="0" y="354243"/>
                </a:cubicBezTo>
                <a:close/>
                <a:moveTo>
                  <a:pt x="0" y="239993"/>
                </a:moveTo>
                <a:cubicBezTo>
                  <a:pt x="52514" y="299967"/>
                  <a:pt x="157989" y="340124"/>
                  <a:pt x="282262" y="340124"/>
                </a:cubicBezTo>
                <a:cubicBezTo>
                  <a:pt x="406534" y="340124"/>
                  <a:pt x="512009" y="299967"/>
                  <a:pt x="564523" y="239993"/>
                </a:cubicBezTo>
                <a:lnTo>
                  <a:pt x="564523" y="251168"/>
                </a:lnTo>
                <a:cubicBezTo>
                  <a:pt x="564001" y="333419"/>
                  <a:pt x="434805" y="402929"/>
                  <a:pt x="282262" y="402929"/>
                </a:cubicBezTo>
                <a:cubicBezTo>
                  <a:pt x="127853" y="402929"/>
                  <a:pt x="1194" y="335132"/>
                  <a:pt x="0" y="252062"/>
                </a:cubicBezTo>
                <a:close/>
                <a:moveTo>
                  <a:pt x="305830" y="173379"/>
                </a:moveTo>
                <a:cubicBezTo>
                  <a:pt x="317928" y="174795"/>
                  <a:pt x="326965" y="176808"/>
                  <a:pt x="332865" y="179567"/>
                </a:cubicBezTo>
                <a:cubicBezTo>
                  <a:pt x="338690" y="182251"/>
                  <a:pt x="341677" y="186277"/>
                  <a:pt x="341677" y="191570"/>
                </a:cubicBezTo>
                <a:cubicBezTo>
                  <a:pt x="341677" y="201187"/>
                  <a:pt x="329728" y="207002"/>
                  <a:pt x="305830" y="209015"/>
                </a:cubicBezTo>
                <a:close/>
                <a:moveTo>
                  <a:pt x="259893" y="95263"/>
                </a:moveTo>
                <a:lnTo>
                  <a:pt x="259893" y="131604"/>
                </a:lnTo>
                <a:cubicBezTo>
                  <a:pt x="247349" y="130115"/>
                  <a:pt x="238016" y="127955"/>
                  <a:pt x="231893" y="125200"/>
                </a:cubicBezTo>
                <a:cubicBezTo>
                  <a:pt x="225695" y="122370"/>
                  <a:pt x="222634" y="118348"/>
                  <a:pt x="222634" y="113061"/>
                </a:cubicBezTo>
                <a:cubicBezTo>
                  <a:pt x="222634" y="108370"/>
                  <a:pt x="225322" y="104497"/>
                  <a:pt x="230698" y="101444"/>
                </a:cubicBezTo>
                <a:cubicBezTo>
                  <a:pt x="236074" y="98316"/>
                  <a:pt x="245856" y="96306"/>
                  <a:pt x="259893" y="95263"/>
                </a:cubicBezTo>
                <a:close/>
                <a:moveTo>
                  <a:pt x="259884" y="38881"/>
                </a:moveTo>
                <a:lnTo>
                  <a:pt x="259884" y="58395"/>
                </a:lnTo>
                <a:cubicBezTo>
                  <a:pt x="244294" y="59513"/>
                  <a:pt x="230270" y="61524"/>
                  <a:pt x="217887" y="64429"/>
                </a:cubicBezTo>
                <a:cubicBezTo>
                  <a:pt x="205430" y="67333"/>
                  <a:pt x="194913" y="71207"/>
                  <a:pt x="186260" y="75899"/>
                </a:cubicBezTo>
                <a:cubicBezTo>
                  <a:pt x="177532" y="80666"/>
                  <a:pt x="170968" y="86252"/>
                  <a:pt x="166343" y="92732"/>
                </a:cubicBezTo>
                <a:cubicBezTo>
                  <a:pt x="161719" y="99212"/>
                  <a:pt x="159406" y="106661"/>
                  <a:pt x="159406" y="115003"/>
                </a:cubicBezTo>
                <a:cubicBezTo>
                  <a:pt x="159406" y="125207"/>
                  <a:pt x="162390" y="133550"/>
                  <a:pt x="168357" y="139955"/>
                </a:cubicBezTo>
                <a:cubicBezTo>
                  <a:pt x="174325" y="146361"/>
                  <a:pt x="182083" y="151575"/>
                  <a:pt x="191556" y="155448"/>
                </a:cubicBezTo>
                <a:cubicBezTo>
                  <a:pt x="201104" y="159395"/>
                  <a:pt x="211845" y="162300"/>
                  <a:pt x="223780" y="164237"/>
                </a:cubicBezTo>
                <a:cubicBezTo>
                  <a:pt x="235715" y="166173"/>
                  <a:pt x="247799" y="167738"/>
                  <a:pt x="259884" y="168855"/>
                </a:cubicBezTo>
                <a:lnTo>
                  <a:pt x="259884" y="210342"/>
                </a:lnTo>
                <a:cubicBezTo>
                  <a:pt x="250037" y="210193"/>
                  <a:pt x="241011" y="209821"/>
                  <a:pt x="232732" y="209300"/>
                </a:cubicBezTo>
                <a:cubicBezTo>
                  <a:pt x="224452" y="208704"/>
                  <a:pt x="216545" y="207959"/>
                  <a:pt x="209085" y="206991"/>
                </a:cubicBezTo>
                <a:cubicBezTo>
                  <a:pt x="201551" y="206022"/>
                  <a:pt x="194241" y="204905"/>
                  <a:pt x="187080" y="203639"/>
                </a:cubicBezTo>
                <a:cubicBezTo>
                  <a:pt x="179994" y="202298"/>
                  <a:pt x="172684" y="200734"/>
                  <a:pt x="165150" y="198946"/>
                </a:cubicBezTo>
                <a:lnTo>
                  <a:pt x="165150" y="236039"/>
                </a:lnTo>
                <a:cubicBezTo>
                  <a:pt x="176115" y="239317"/>
                  <a:pt x="189990" y="241849"/>
                  <a:pt x="206624" y="243711"/>
                </a:cubicBezTo>
                <a:cubicBezTo>
                  <a:pt x="223258" y="245499"/>
                  <a:pt x="241011" y="246616"/>
                  <a:pt x="259884" y="246988"/>
                </a:cubicBezTo>
                <a:lnTo>
                  <a:pt x="259884" y="265535"/>
                </a:lnTo>
                <a:lnTo>
                  <a:pt x="305833" y="265535"/>
                </a:lnTo>
                <a:lnTo>
                  <a:pt x="305833" y="246020"/>
                </a:lnTo>
                <a:cubicBezTo>
                  <a:pt x="337610" y="243786"/>
                  <a:pt x="362077" y="238050"/>
                  <a:pt x="379308" y="228814"/>
                </a:cubicBezTo>
                <a:cubicBezTo>
                  <a:pt x="396539" y="219653"/>
                  <a:pt x="405192" y="206991"/>
                  <a:pt x="405192" y="190828"/>
                </a:cubicBezTo>
                <a:cubicBezTo>
                  <a:pt x="405192" y="180698"/>
                  <a:pt x="402208" y="172430"/>
                  <a:pt x="396315" y="166025"/>
                </a:cubicBezTo>
                <a:cubicBezTo>
                  <a:pt x="390497" y="159619"/>
                  <a:pt x="382888" y="154405"/>
                  <a:pt x="373564" y="150457"/>
                </a:cubicBezTo>
                <a:cubicBezTo>
                  <a:pt x="364165" y="146435"/>
                  <a:pt x="353573" y="143456"/>
                  <a:pt x="341787" y="141370"/>
                </a:cubicBezTo>
                <a:cubicBezTo>
                  <a:pt x="329927" y="139285"/>
                  <a:pt x="317917" y="137572"/>
                  <a:pt x="305833" y="136305"/>
                </a:cubicBezTo>
                <a:lnTo>
                  <a:pt x="305833" y="94371"/>
                </a:lnTo>
                <a:cubicBezTo>
                  <a:pt x="331419" y="95116"/>
                  <a:pt x="359018" y="98617"/>
                  <a:pt x="388706" y="104948"/>
                </a:cubicBezTo>
                <a:lnTo>
                  <a:pt x="388706" y="67482"/>
                </a:lnTo>
                <a:cubicBezTo>
                  <a:pt x="376548" y="64726"/>
                  <a:pt x="363195" y="62566"/>
                  <a:pt x="348724" y="60928"/>
                </a:cubicBezTo>
                <a:cubicBezTo>
                  <a:pt x="334179" y="59364"/>
                  <a:pt x="319857" y="58321"/>
                  <a:pt x="305833" y="57874"/>
                </a:cubicBezTo>
                <a:lnTo>
                  <a:pt x="305833" y="38881"/>
                </a:lnTo>
                <a:close/>
                <a:moveTo>
                  <a:pt x="282262" y="0"/>
                </a:moveTo>
                <a:cubicBezTo>
                  <a:pt x="435253" y="0"/>
                  <a:pt x="564523" y="69717"/>
                  <a:pt x="564523" y="152245"/>
                </a:cubicBezTo>
                <a:cubicBezTo>
                  <a:pt x="564523" y="234773"/>
                  <a:pt x="435253" y="304490"/>
                  <a:pt x="282262" y="304490"/>
                </a:cubicBezTo>
                <a:cubicBezTo>
                  <a:pt x="129270" y="304490"/>
                  <a:pt x="0" y="234773"/>
                  <a:pt x="0" y="152245"/>
                </a:cubicBezTo>
                <a:cubicBezTo>
                  <a:pt x="0" y="69717"/>
                  <a:pt x="129270" y="0"/>
                  <a:pt x="282262" y="0"/>
                </a:cubicBezTo>
                <a:close/>
              </a:path>
            </a:pathLst>
          </a:custGeom>
          <a:solidFill>
            <a:schemeClr val="bg1"/>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a:solidFill>
                <a:schemeClr val="tx1"/>
              </a:solidFill>
            </a:endParaRPr>
          </a:p>
        </p:txBody>
      </p:sp>
      <p:sp>
        <p:nvSpPr>
          <p:cNvPr id="11" name="îś1îḑe"/>
          <p:cNvSpPr/>
          <p:nvPr/>
        </p:nvSpPr>
        <p:spPr>
          <a:xfrm>
            <a:off x="4151700" y="2715301"/>
            <a:ext cx="317641" cy="428927"/>
          </a:xfrm>
          <a:prstGeom prst="chevron">
            <a:avLst>
              <a:gd name="adj" fmla="val 63071"/>
            </a:avLst>
          </a:pr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i="1">
              <a:solidFill>
                <a:schemeClr val="tx1"/>
              </a:solidFill>
            </a:endParaRPr>
          </a:p>
        </p:txBody>
      </p:sp>
      <p:sp>
        <p:nvSpPr>
          <p:cNvPr id="12" name="ïšḻíḑê"/>
          <p:cNvSpPr/>
          <p:nvPr/>
        </p:nvSpPr>
        <p:spPr>
          <a:xfrm>
            <a:off x="7735041" y="2715301"/>
            <a:ext cx="317641" cy="428927"/>
          </a:xfrm>
          <a:prstGeom prst="chevron">
            <a:avLst>
              <a:gd name="adj" fmla="val 63071"/>
            </a:avLst>
          </a:prstGeom>
          <a:solidFill>
            <a:schemeClr val="tx1">
              <a:lumMod val="50000"/>
              <a:lumOff val="50000"/>
            </a:schemeClr>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i="1">
              <a:solidFill>
                <a:schemeClr val="tx1"/>
              </a:solidFill>
            </a:endParaRPr>
          </a:p>
        </p:txBody>
      </p:sp>
      <p:cxnSp>
        <p:nvCxnSpPr>
          <p:cNvPr id="13" name="直接连接符 13"/>
          <p:cNvCxnSpPr/>
          <p:nvPr/>
        </p:nvCxnSpPr>
        <p:spPr>
          <a:xfrm>
            <a:off x="4263094" y="4548338"/>
            <a:ext cx="0" cy="1295551"/>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4" name="直接连接符 14"/>
          <p:cNvCxnSpPr/>
          <p:nvPr/>
        </p:nvCxnSpPr>
        <p:spPr>
          <a:xfrm>
            <a:off x="8000348" y="4548338"/>
            <a:ext cx="0" cy="1295551"/>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5" name="íşḻîďe"/>
          <p:cNvSpPr txBox="1"/>
          <p:nvPr/>
        </p:nvSpPr>
        <p:spPr>
          <a:xfrm>
            <a:off x="8334527" y="4926039"/>
            <a:ext cx="2714386" cy="917850"/>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zh-CN" altLang="en-US" sz="1400" dirty="0">
                <a:solidFill>
                  <a:schemeClr val="tx1">
                    <a:lumMod val="75000"/>
                    <a:lumOff val="25000"/>
                  </a:schemeClr>
                </a:solidFill>
                <a:latin typeface="+mn-ea"/>
              </a:rPr>
              <a:t>请将您的内容打在这里，或者通过复制您的文本后，在此框中选择粘贴，并选择只保留文字，且尽可能精简</a:t>
            </a:r>
            <a:r>
              <a:rPr lang="en-US" altLang="zh-CN" sz="1400" dirty="0">
                <a:solidFill>
                  <a:schemeClr val="tx1">
                    <a:lumMod val="75000"/>
                    <a:lumOff val="25000"/>
                  </a:schemeClr>
                </a:solidFill>
                <a:latin typeface="+mn-ea"/>
              </a:rPr>
              <a:t>.</a:t>
            </a:r>
            <a:endParaRPr lang="en-US" altLang="zh-CN" sz="1400" dirty="0">
              <a:solidFill>
                <a:schemeClr val="tx1">
                  <a:lumMod val="75000"/>
                  <a:lumOff val="25000"/>
                </a:schemeClr>
              </a:solidFill>
              <a:latin typeface="+mn-ea"/>
            </a:endParaRPr>
          </a:p>
        </p:txBody>
      </p:sp>
      <p:sp>
        <p:nvSpPr>
          <p:cNvPr id="16" name="íś1íḍè"/>
          <p:cNvSpPr/>
          <p:nvPr/>
        </p:nvSpPr>
        <p:spPr>
          <a:xfrm>
            <a:off x="8447273" y="4477803"/>
            <a:ext cx="2488893" cy="363605"/>
          </a:xfrm>
          <a:prstGeom prst="rect">
            <a:avLst/>
          </a:prstGeom>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000" b="1" dirty="0">
                <a:solidFill>
                  <a:schemeClr val="tx1">
                    <a:lumMod val="75000"/>
                    <a:lumOff val="25000"/>
                  </a:schemeClr>
                </a:solidFill>
                <a:latin typeface="+mj-ea"/>
                <a:ea typeface="+mj-ea"/>
              </a:rPr>
              <a:t>03. </a:t>
            </a:r>
            <a:r>
              <a:rPr lang="zh-CN" altLang="en-US" sz="2000" b="1" dirty="0">
                <a:solidFill>
                  <a:schemeClr val="tx1">
                    <a:lumMod val="75000"/>
                    <a:lumOff val="25000"/>
                  </a:schemeClr>
                </a:solidFill>
                <a:latin typeface="+mj-ea"/>
                <a:ea typeface="+mj-ea"/>
              </a:rPr>
              <a:t>此处添加标题</a:t>
            </a:r>
            <a:endParaRPr lang="zh-CN" altLang="en-US" sz="2000" b="1" dirty="0">
              <a:solidFill>
                <a:schemeClr val="tx1">
                  <a:lumMod val="75000"/>
                  <a:lumOff val="25000"/>
                </a:schemeClr>
              </a:solidFill>
              <a:latin typeface="+mj-ea"/>
              <a:ea typeface="+mj-ea"/>
            </a:endParaRPr>
          </a:p>
        </p:txBody>
      </p:sp>
      <p:sp>
        <p:nvSpPr>
          <p:cNvPr id="17" name="íşḻîďe"/>
          <p:cNvSpPr txBox="1"/>
          <p:nvPr/>
        </p:nvSpPr>
        <p:spPr>
          <a:xfrm>
            <a:off x="4721199" y="4926039"/>
            <a:ext cx="2714386" cy="917850"/>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zh-CN" altLang="en-US" sz="1400" dirty="0">
                <a:solidFill>
                  <a:schemeClr val="tx1">
                    <a:lumMod val="75000"/>
                    <a:lumOff val="25000"/>
                  </a:schemeClr>
                </a:solidFill>
                <a:latin typeface="+mn-ea"/>
              </a:rPr>
              <a:t>请将您的内容打在这里，或者通过复制您的文本后，在此框中选择粘贴，并选择只保留文字，且尽可能精简</a:t>
            </a:r>
            <a:r>
              <a:rPr lang="en-US" altLang="zh-CN" sz="1400" dirty="0">
                <a:solidFill>
                  <a:schemeClr val="tx1">
                    <a:lumMod val="75000"/>
                    <a:lumOff val="25000"/>
                  </a:schemeClr>
                </a:solidFill>
                <a:latin typeface="+mn-ea"/>
              </a:rPr>
              <a:t>.</a:t>
            </a:r>
            <a:endParaRPr lang="en-US" altLang="zh-CN" sz="1400" dirty="0">
              <a:solidFill>
                <a:schemeClr val="tx1">
                  <a:lumMod val="75000"/>
                  <a:lumOff val="25000"/>
                </a:schemeClr>
              </a:solidFill>
              <a:latin typeface="+mn-ea"/>
            </a:endParaRPr>
          </a:p>
        </p:txBody>
      </p:sp>
      <p:sp>
        <p:nvSpPr>
          <p:cNvPr id="18" name="íś1íḍè"/>
          <p:cNvSpPr/>
          <p:nvPr/>
        </p:nvSpPr>
        <p:spPr>
          <a:xfrm>
            <a:off x="4833945" y="4477803"/>
            <a:ext cx="2488893" cy="363605"/>
          </a:xfrm>
          <a:prstGeom prst="rect">
            <a:avLst/>
          </a:prstGeom>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000" b="1" dirty="0">
                <a:solidFill>
                  <a:schemeClr val="tx1">
                    <a:lumMod val="75000"/>
                    <a:lumOff val="25000"/>
                  </a:schemeClr>
                </a:solidFill>
                <a:latin typeface="+mj-ea"/>
                <a:ea typeface="+mj-ea"/>
              </a:rPr>
              <a:t>02. </a:t>
            </a:r>
            <a:r>
              <a:rPr lang="zh-CN" altLang="en-US" sz="2000" b="1" dirty="0">
                <a:solidFill>
                  <a:schemeClr val="tx1">
                    <a:lumMod val="75000"/>
                    <a:lumOff val="25000"/>
                  </a:schemeClr>
                </a:solidFill>
                <a:latin typeface="+mj-ea"/>
                <a:ea typeface="+mj-ea"/>
              </a:rPr>
              <a:t>此处添加标题</a:t>
            </a:r>
            <a:endParaRPr lang="zh-CN" altLang="en-US" sz="2000" b="1" dirty="0">
              <a:solidFill>
                <a:schemeClr val="tx1">
                  <a:lumMod val="75000"/>
                  <a:lumOff val="25000"/>
                </a:schemeClr>
              </a:solidFill>
              <a:latin typeface="+mj-ea"/>
              <a:ea typeface="+mj-ea"/>
            </a:endParaRPr>
          </a:p>
        </p:txBody>
      </p:sp>
      <p:sp>
        <p:nvSpPr>
          <p:cNvPr id="19" name="íşḻîďe"/>
          <p:cNvSpPr txBox="1"/>
          <p:nvPr/>
        </p:nvSpPr>
        <p:spPr>
          <a:xfrm>
            <a:off x="1143088" y="4910146"/>
            <a:ext cx="2714386" cy="917850"/>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zh-CN" altLang="en-US" sz="1400" dirty="0">
                <a:solidFill>
                  <a:schemeClr val="tx1">
                    <a:lumMod val="75000"/>
                    <a:lumOff val="25000"/>
                  </a:schemeClr>
                </a:solidFill>
                <a:latin typeface="+mn-ea"/>
              </a:rPr>
              <a:t>请将您的内容打在这里，或者通过复制您的文本后，在此框中选择粘贴，并选择只保留文字，且尽可能精简</a:t>
            </a:r>
            <a:r>
              <a:rPr lang="en-US" altLang="zh-CN" sz="1400" dirty="0">
                <a:solidFill>
                  <a:schemeClr val="tx1">
                    <a:lumMod val="75000"/>
                    <a:lumOff val="25000"/>
                  </a:schemeClr>
                </a:solidFill>
                <a:latin typeface="+mn-ea"/>
              </a:rPr>
              <a:t>.</a:t>
            </a:r>
            <a:endParaRPr lang="en-US" altLang="zh-CN" sz="1400" dirty="0">
              <a:solidFill>
                <a:schemeClr val="tx1">
                  <a:lumMod val="75000"/>
                  <a:lumOff val="25000"/>
                </a:schemeClr>
              </a:solidFill>
              <a:latin typeface="+mn-ea"/>
            </a:endParaRPr>
          </a:p>
        </p:txBody>
      </p:sp>
      <p:sp>
        <p:nvSpPr>
          <p:cNvPr id="20" name="íś1íḍè"/>
          <p:cNvSpPr/>
          <p:nvPr/>
        </p:nvSpPr>
        <p:spPr>
          <a:xfrm>
            <a:off x="1255834" y="4461910"/>
            <a:ext cx="2488893" cy="363605"/>
          </a:xfrm>
          <a:prstGeom prst="rect">
            <a:avLst/>
          </a:prstGeom>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000" b="1" dirty="0">
                <a:solidFill>
                  <a:schemeClr val="tx1">
                    <a:lumMod val="75000"/>
                    <a:lumOff val="25000"/>
                  </a:schemeClr>
                </a:solidFill>
                <a:latin typeface="+mj-ea"/>
                <a:ea typeface="+mj-ea"/>
              </a:rPr>
              <a:t>01. </a:t>
            </a:r>
            <a:r>
              <a:rPr lang="zh-CN" altLang="en-US" sz="2000" b="1" dirty="0">
                <a:solidFill>
                  <a:schemeClr val="tx1">
                    <a:lumMod val="75000"/>
                    <a:lumOff val="25000"/>
                  </a:schemeClr>
                </a:solidFill>
                <a:latin typeface="+mj-ea"/>
                <a:ea typeface="+mj-ea"/>
              </a:rPr>
              <a:t>此处添加标题</a:t>
            </a:r>
            <a:endParaRPr lang="zh-CN" altLang="en-US" sz="2000" b="1" dirty="0">
              <a:solidFill>
                <a:schemeClr val="tx1">
                  <a:lumMod val="75000"/>
                  <a:lumOff val="25000"/>
                </a:schemeClr>
              </a:solidFill>
              <a:latin typeface="+mj-ea"/>
              <a:ea typeface="+mj-ea"/>
            </a:endParaRPr>
          </a:p>
        </p:txBody>
      </p:sp>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97101" y="255220"/>
            <a:ext cx="970274" cy="965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300" y="254000"/>
            <a:ext cx="2698175" cy="523220"/>
          </a:xfrm>
          <a:prstGeom prst="rect">
            <a:avLst/>
          </a:prstGeom>
          <a:noFill/>
        </p:spPr>
        <p:txBody>
          <a:bodyPr wrap="none" rtlCol="0">
            <a:spAutoFit/>
          </a:bodyPr>
          <a:lstStyle/>
          <a:p>
            <a:r>
              <a:rPr kumimoji="1" lang="zh-CN" altLang="en-US" sz="2800">
                <a:solidFill>
                  <a:schemeClr val="bg1"/>
                </a:solidFill>
                <a:latin typeface="+mj-ea"/>
                <a:ea typeface="+mj-ea"/>
              </a:rPr>
              <a:t>自我管理的定义</a:t>
            </a:r>
            <a:endParaRPr kumimoji="1" lang="zh-CN" altLang="en-US" sz="2800">
              <a:solidFill>
                <a:schemeClr val="bg1"/>
              </a:solidFill>
              <a:latin typeface="+mj-ea"/>
              <a:ea typeface="+mj-ea"/>
            </a:endParaRPr>
          </a:p>
        </p:txBody>
      </p:sp>
      <p:cxnSp>
        <p:nvCxnSpPr>
          <p:cNvPr id="3" name="直接连接符 5"/>
          <p:cNvCxnSpPr/>
          <p:nvPr/>
        </p:nvCxnSpPr>
        <p:spPr>
          <a:xfrm>
            <a:off x="737450" y="4677878"/>
            <a:ext cx="1062998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isľíďê"/>
          <p:cNvSpPr/>
          <p:nvPr/>
        </p:nvSpPr>
        <p:spPr bwMode="auto">
          <a:xfrm>
            <a:off x="737452" y="1627220"/>
            <a:ext cx="10717101" cy="2487030"/>
          </a:xfrm>
          <a:custGeom>
            <a:avLst/>
            <a:gdLst>
              <a:gd name="connsiteX0" fmla="*/ 1046871 w 10858499"/>
              <a:gd name="connsiteY0" fmla="*/ 0 h 2112682"/>
              <a:gd name="connsiteX1" fmla="*/ 2085811 w 10858499"/>
              <a:gd name="connsiteY1" fmla="*/ 1056341 h 2112682"/>
              <a:gd name="connsiteX2" fmla="*/ 2079702 w 10858499"/>
              <a:gd name="connsiteY2" fmla="*/ 1056341 h 2112682"/>
              <a:gd name="connsiteX3" fmla="*/ 2793477 w 10858499"/>
              <a:gd name="connsiteY3" fmla="*/ 1784576 h 2112682"/>
              <a:gd name="connsiteX4" fmla="*/ 3515184 w 10858499"/>
              <a:gd name="connsiteY4" fmla="*/ 1056341 h 2112682"/>
              <a:gd name="connsiteX5" fmla="*/ 3514157 w 10858499"/>
              <a:gd name="connsiteY5" fmla="*/ 1056341 h 2112682"/>
              <a:gd name="connsiteX6" fmla="*/ 3509076 w 10858499"/>
              <a:gd name="connsiteY6" fmla="*/ 1056341 h 2112682"/>
              <a:gd name="connsiteX7" fmla="*/ 4555946 w 10858499"/>
              <a:gd name="connsiteY7" fmla="*/ 0 h 2112682"/>
              <a:gd name="connsiteX8" fmla="*/ 5594886 w 10858499"/>
              <a:gd name="connsiteY8" fmla="*/ 1056341 h 2112682"/>
              <a:gd name="connsiteX9" fmla="*/ 5588778 w 10858499"/>
              <a:gd name="connsiteY9" fmla="*/ 1056341 h 2112682"/>
              <a:gd name="connsiteX10" fmla="*/ 6302553 w 10858499"/>
              <a:gd name="connsiteY10" fmla="*/ 1784576 h 2112682"/>
              <a:gd name="connsiteX11" fmla="*/ 7024260 w 10858499"/>
              <a:gd name="connsiteY11" fmla="*/ 1056341 h 2112682"/>
              <a:gd name="connsiteX12" fmla="*/ 7023232 w 10858499"/>
              <a:gd name="connsiteY12" fmla="*/ 1056341 h 2112682"/>
              <a:gd name="connsiteX13" fmla="*/ 7018151 w 10858499"/>
              <a:gd name="connsiteY13" fmla="*/ 1056341 h 2112682"/>
              <a:gd name="connsiteX14" fmla="*/ 8065022 w 10858499"/>
              <a:gd name="connsiteY14" fmla="*/ 0 h 2112682"/>
              <a:gd name="connsiteX15" fmla="*/ 9103962 w 10858499"/>
              <a:gd name="connsiteY15" fmla="*/ 1056341 h 2112682"/>
              <a:gd name="connsiteX16" fmla="*/ 9097852 w 10858499"/>
              <a:gd name="connsiteY16" fmla="*/ 1056341 h 2112682"/>
              <a:gd name="connsiteX17" fmla="*/ 9811628 w 10858499"/>
              <a:gd name="connsiteY17" fmla="*/ 1784576 h 2112682"/>
              <a:gd name="connsiteX18" fmla="*/ 10533335 w 10858499"/>
              <a:gd name="connsiteY18" fmla="*/ 1056341 h 2112682"/>
              <a:gd name="connsiteX19" fmla="*/ 10858499 w 10858499"/>
              <a:gd name="connsiteY19" fmla="*/ 1056341 h 2112682"/>
              <a:gd name="connsiteX20" fmla="*/ 9811628 w 10858499"/>
              <a:gd name="connsiteY20" fmla="*/ 2112682 h 2112682"/>
              <a:gd name="connsiteX21" fmla="*/ 8772688 w 10858499"/>
              <a:gd name="connsiteY21" fmla="*/ 1056341 h 2112682"/>
              <a:gd name="connsiteX22" fmla="*/ 8777769 w 10858499"/>
              <a:gd name="connsiteY22" fmla="*/ 1056341 h 2112682"/>
              <a:gd name="connsiteX23" fmla="*/ 8778797 w 10858499"/>
              <a:gd name="connsiteY23" fmla="*/ 1056341 h 2112682"/>
              <a:gd name="connsiteX24" fmla="*/ 8065022 w 10858499"/>
              <a:gd name="connsiteY24" fmla="*/ 330611 h 2112682"/>
              <a:gd name="connsiteX25" fmla="*/ 7343316 w 10858499"/>
              <a:gd name="connsiteY25" fmla="*/ 1056341 h 2112682"/>
              <a:gd name="connsiteX26" fmla="*/ 7349424 w 10858499"/>
              <a:gd name="connsiteY26" fmla="*/ 1056341 h 2112682"/>
              <a:gd name="connsiteX27" fmla="*/ 6302553 w 10858499"/>
              <a:gd name="connsiteY27" fmla="*/ 2112682 h 2112682"/>
              <a:gd name="connsiteX28" fmla="*/ 5263613 w 10858499"/>
              <a:gd name="connsiteY28" fmla="*/ 1056341 h 2112682"/>
              <a:gd name="connsiteX29" fmla="*/ 5268694 w 10858499"/>
              <a:gd name="connsiteY29" fmla="*/ 1056341 h 2112682"/>
              <a:gd name="connsiteX30" fmla="*/ 5269722 w 10858499"/>
              <a:gd name="connsiteY30" fmla="*/ 1056341 h 2112682"/>
              <a:gd name="connsiteX31" fmla="*/ 4555946 w 10858499"/>
              <a:gd name="connsiteY31" fmla="*/ 330611 h 2112682"/>
              <a:gd name="connsiteX32" fmla="*/ 3834240 w 10858499"/>
              <a:gd name="connsiteY32" fmla="*/ 1056341 h 2112682"/>
              <a:gd name="connsiteX33" fmla="*/ 3840348 w 10858499"/>
              <a:gd name="connsiteY33" fmla="*/ 1056341 h 2112682"/>
              <a:gd name="connsiteX34" fmla="*/ 2793477 w 10858499"/>
              <a:gd name="connsiteY34" fmla="*/ 2112682 h 2112682"/>
              <a:gd name="connsiteX35" fmla="*/ 1754538 w 10858499"/>
              <a:gd name="connsiteY35" fmla="*/ 1056341 h 2112682"/>
              <a:gd name="connsiteX36" fmla="*/ 1759618 w 10858499"/>
              <a:gd name="connsiteY36" fmla="*/ 1056341 h 2112682"/>
              <a:gd name="connsiteX37" fmla="*/ 1760646 w 10858499"/>
              <a:gd name="connsiteY37" fmla="*/ 1056341 h 2112682"/>
              <a:gd name="connsiteX38" fmla="*/ 1046871 w 10858499"/>
              <a:gd name="connsiteY38" fmla="*/ 330611 h 2112682"/>
              <a:gd name="connsiteX39" fmla="*/ 325164 w 10858499"/>
              <a:gd name="connsiteY39" fmla="*/ 1056341 h 2112682"/>
              <a:gd name="connsiteX40" fmla="*/ 0 w 10858499"/>
              <a:gd name="connsiteY40" fmla="*/ 1056341 h 2112682"/>
              <a:gd name="connsiteX41" fmla="*/ 1046871 w 10858499"/>
              <a:gd name="connsiteY41" fmla="*/ 0 h 2112682"/>
              <a:gd name="connsiteX0-1" fmla="*/ 1046871 w 10533335"/>
              <a:gd name="connsiteY0-2" fmla="*/ 0 h 2112682"/>
              <a:gd name="connsiteX1-3" fmla="*/ 2085811 w 10533335"/>
              <a:gd name="connsiteY1-4" fmla="*/ 1056341 h 2112682"/>
              <a:gd name="connsiteX2-5" fmla="*/ 2079702 w 10533335"/>
              <a:gd name="connsiteY2-6" fmla="*/ 1056341 h 2112682"/>
              <a:gd name="connsiteX3-7" fmla="*/ 2793477 w 10533335"/>
              <a:gd name="connsiteY3-8" fmla="*/ 1784576 h 2112682"/>
              <a:gd name="connsiteX4-9" fmla="*/ 3515184 w 10533335"/>
              <a:gd name="connsiteY4-10" fmla="*/ 1056341 h 2112682"/>
              <a:gd name="connsiteX5-11" fmla="*/ 3514157 w 10533335"/>
              <a:gd name="connsiteY5-12" fmla="*/ 1056341 h 2112682"/>
              <a:gd name="connsiteX6-13" fmla="*/ 3509076 w 10533335"/>
              <a:gd name="connsiteY6-14" fmla="*/ 1056341 h 2112682"/>
              <a:gd name="connsiteX7-15" fmla="*/ 4555946 w 10533335"/>
              <a:gd name="connsiteY7-16" fmla="*/ 0 h 2112682"/>
              <a:gd name="connsiteX8-17" fmla="*/ 5594886 w 10533335"/>
              <a:gd name="connsiteY8-18" fmla="*/ 1056341 h 2112682"/>
              <a:gd name="connsiteX9-19" fmla="*/ 5588778 w 10533335"/>
              <a:gd name="connsiteY9-20" fmla="*/ 1056341 h 2112682"/>
              <a:gd name="connsiteX10-21" fmla="*/ 6302553 w 10533335"/>
              <a:gd name="connsiteY10-22" fmla="*/ 1784576 h 2112682"/>
              <a:gd name="connsiteX11-23" fmla="*/ 7024260 w 10533335"/>
              <a:gd name="connsiteY11-24" fmla="*/ 1056341 h 2112682"/>
              <a:gd name="connsiteX12-25" fmla="*/ 7023232 w 10533335"/>
              <a:gd name="connsiteY12-26" fmla="*/ 1056341 h 2112682"/>
              <a:gd name="connsiteX13-27" fmla="*/ 7018151 w 10533335"/>
              <a:gd name="connsiteY13-28" fmla="*/ 1056341 h 2112682"/>
              <a:gd name="connsiteX14-29" fmla="*/ 8065022 w 10533335"/>
              <a:gd name="connsiteY14-30" fmla="*/ 0 h 2112682"/>
              <a:gd name="connsiteX15-31" fmla="*/ 9103962 w 10533335"/>
              <a:gd name="connsiteY15-32" fmla="*/ 1056341 h 2112682"/>
              <a:gd name="connsiteX16-33" fmla="*/ 9097852 w 10533335"/>
              <a:gd name="connsiteY16-34" fmla="*/ 1056341 h 2112682"/>
              <a:gd name="connsiteX17-35" fmla="*/ 9811628 w 10533335"/>
              <a:gd name="connsiteY17-36" fmla="*/ 1784576 h 2112682"/>
              <a:gd name="connsiteX18-37" fmla="*/ 10533335 w 10533335"/>
              <a:gd name="connsiteY18-38" fmla="*/ 1056341 h 2112682"/>
              <a:gd name="connsiteX19-39" fmla="*/ 9811628 w 10533335"/>
              <a:gd name="connsiteY19-40" fmla="*/ 2112682 h 2112682"/>
              <a:gd name="connsiteX20-41" fmla="*/ 8772688 w 10533335"/>
              <a:gd name="connsiteY20-42" fmla="*/ 1056341 h 2112682"/>
              <a:gd name="connsiteX21-43" fmla="*/ 8777769 w 10533335"/>
              <a:gd name="connsiteY21-44" fmla="*/ 1056341 h 2112682"/>
              <a:gd name="connsiteX22-45" fmla="*/ 8778797 w 10533335"/>
              <a:gd name="connsiteY22-46" fmla="*/ 1056341 h 2112682"/>
              <a:gd name="connsiteX23-47" fmla="*/ 8065022 w 10533335"/>
              <a:gd name="connsiteY23-48" fmla="*/ 330611 h 2112682"/>
              <a:gd name="connsiteX24-49" fmla="*/ 7343316 w 10533335"/>
              <a:gd name="connsiteY24-50" fmla="*/ 1056341 h 2112682"/>
              <a:gd name="connsiteX25-51" fmla="*/ 7349424 w 10533335"/>
              <a:gd name="connsiteY25-52" fmla="*/ 1056341 h 2112682"/>
              <a:gd name="connsiteX26-53" fmla="*/ 6302553 w 10533335"/>
              <a:gd name="connsiteY26-54" fmla="*/ 2112682 h 2112682"/>
              <a:gd name="connsiteX27-55" fmla="*/ 5263613 w 10533335"/>
              <a:gd name="connsiteY27-56" fmla="*/ 1056341 h 2112682"/>
              <a:gd name="connsiteX28-57" fmla="*/ 5268694 w 10533335"/>
              <a:gd name="connsiteY28-58" fmla="*/ 1056341 h 2112682"/>
              <a:gd name="connsiteX29-59" fmla="*/ 5269722 w 10533335"/>
              <a:gd name="connsiteY29-60" fmla="*/ 1056341 h 2112682"/>
              <a:gd name="connsiteX30-61" fmla="*/ 4555946 w 10533335"/>
              <a:gd name="connsiteY30-62" fmla="*/ 330611 h 2112682"/>
              <a:gd name="connsiteX31-63" fmla="*/ 3834240 w 10533335"/>
              <a:gd name="connsiteY31-64" fmla="*/ 1056341 h 2112682"/>
              <a:gd name="connsiteX32-65" fmla="*/ 3840348 w 10533335"/>
              <a:gd name="connsiteY32-66" fmla="*/ 1056341 h 2112682"/>
              <a:gd name="connsiteX33-67" fmla="*/ 2793477 w 10533335"/>
              <a:gd name="connsiteY33-68" fmla="*/ 2112682 h 2112682"/>
              <a:gd name="connsiteX34-69" fmla="*/ 1754538 w 10533335"/>
              <a:gd name="connsiteY34-70" fmla="*/ 1056341 h 2112682"/>
              <a:gd name="connsiteX35-71" fmla="*/ 1759618 w 10533335"/>
              <a:gd name="connsiteY35-72" fmla="*/ 1056341 h 2112682"/>
              <a:gd name="connsiteX36-73" fmla="*/ 1760646 w 10533335"/>
              <a:gd name="connsiteY36-74" fmla="*/ 1056341 h 2112682"/>
              <a:gd name="connsiteX37-75" fmla="*/ 1046871 w 10533335"/>
              <a:gd name="connsiteY37-76" fmla="*/ 330611 h 2112682"/>
              <a:gd name="connsiteX38-77" fmla="*/ 325164 w 10533335"/>
              <a:gd name="connsiteY38-78" fmla="*/ 1056341 h 2112682"/>
              <a:gd name="connsiteX39-79" fmla="*/ 0 w 10533335"/>
              <a:gd name="connsiteY39-80" fmla="*/ 1056341 h 2112682"/>
              <a:gd name="connsiteX40-81" fmla="*/ 1046871 w 10533335"/>
              <a:gd name="connsiteY40-82" fmla="*/ 0 h 2112682"/>
              <a:gd name="connsiteX0-83" fmla="*/ 1046871 w 9922099"/>
              <a:gd name="connsiteY0-84" fmla="*/ 0 h 2142775"/>
              <a:gd name="connsiteX1-85" fmla="*/ 2085811 w 9922099"/>
              <a:gd name="connsiteY1-86" fmla="*/ 1056341 h 2142775"/>
              <a:gd name="connsiteX2-87" fmla="*/ 2079702 w 9922099"/>
              <a:gd name="connsiteY2-88" fmla="*/ 1056341 h 2142775"/>
              <a:gd name="connsiteX3-89" fmla="*/ 2793477 w 9922099"/>
              <a:gd name="connsiteY3-90" fmla="*/ 1784576 h 2142775"/>
              <a:gd name="connsiteX4-91" fmla="*/ 3515184 w 9922099"/>
              <a:gd name="connsiteY4-92" fmla="*/ 1056341 h 2142775"/>
              <a:gd name="connsiteX5-93" fmla="*/ 3514157 w 9922099"/>
              <a:gd name="connsiteY5-94" fmla="*/ 1056341 h 2142775"/>
              <a:gd name="connsiteX6-95" fmla="*/ 3509076 w 9922099"/>
              <a:gd name="connsiteY6-96" fmla="*/ 1056341 h 2142775"/>
              <a:gd name="connsiteX7-97" fmla="*/ 4555946 w 9922099"/>
              <a:gd name="connsiteY7-98" fmla="*/ 0 h 2142775"/>
              <a:gd name="connsiteX8-99" fmla="*/ 5594886 w 9922099"/>
              <a:gd name="connsiteY8-100" fmla="*/ 1056341 h 2142775"/>
              <a:gd name="connsiteX9-101" fmla="*/ 5588778 w 9922099"/>
              <a:gd name="connsiteY9-102" fmla="*/ 1056341 h 2142775"/>
              <a:gd name="connsiteX10-103" fmla="*/ 6302553 w 9922099"/>
              <a:gd name="connsiteY10-104" fmla="*/ 1784576 h 2142775"/>
              <a:gd name="connsiteX11-105" fmla="*/ 7024260 w 9922099"/>
              <a:gd name="connsiteY11-106" fmla="*/ 1056341 h 2142775"/>
              <a:gd name="connsiteX12-107" fmla="*/ 7023232 w 9922099"/>
              <a:gd name="connsiteY12-108" fmla="*/ 1056341 h 2142775"/>
              <a:gd name="connsiteX13-109" fmla="*/ 7018151 w 9922099"/>
              <a:gd name="connsiteY13-110" fmla="*/ 1056341 h 2142775"/>
              <a:gd name="connsiteX14-111" fmla="*/ 8065022 w 9922099"/>
              <a:gd name="connsiteY14-112" fmla="*/ 0 h 2142775"/>
              <a:gd name="connsiteX15-113" fmla="*/ 9103962 w 9922099"/>
              <a:gd name="connsiteY15-114" fmla="*/ 1056341 h 2142775"/>
              <a:gd name="connsiteX16-115" fmla="*/ 9097852 w 9922099"/>
              <a:gd name="connsiteY16-116" fmla="*/ 1056341 h 2142775"/>
              <a:gd name="connsiteX17-117" fmla="*/ 9811628 w 9922099"/>
              <a:gd name="connsiteY17-118" fmla="*/ 1784576 h 2142775"/>
              <a:gd name="connsiteX18-119" fmla="*/ 9811628 w 9922099"/>
              <a:gd name="connsiteY18-120" fmla="*/ 2112682 h 2142775"/>
              <a:gd name="connsiteX19-121" fmla="*/ 8772688 w 9922099"/>
              <a:gd name="connsiteY19-122" fmla="*/ 1056341 h 2142775"/>
              <a:gd name="connsiteX20-123" fmla="*/ 8777769 w 9922099"/>
              <a:gd name="connsiteY20-124" fmla="*/ 1056341 h 2142775"/>
              <a:gd name="connsiteX21-125" fmla="*/ 8778797 w 9922099"/>
              <a:gd name="connsiteY21-126" fmla="*/ 1056341 h 2142775"/>
              <a:gd name="connsiteX22-127" fmla="*/ 8065022 w 9922099"/>
              <a:gd name="connsiteY22-128" fmla="*/ 330611 h 2142775"/>
              <a:gd name="connsiteX23-129" fmla="*/ 7343316 w 9922099"/>
              <a:gd name="connsiteY23-130" fmla="*/ 1056341 h 2142775"/>
              <a:gd name="connsiteX24-131" fmla="*/ 7349424 w 9922099"/>
              <a:gd name="connsiteY24-132" fmla="*/ 1056341 h 2142775"/>
              <a:gd name="connsiteX25-133" fmla="*/ 6302553 w 9922099"/>
              <a:gd name="connsiteY25-134" fmla="*/ 2112682 h 2142775"/>
              <a:gd name="connsiteX26-135" fmla="*/ 5263613 w 9922099"/>
              <a:gd name="connsiteY26-136" fmla="*/ 1056341 h 2142775"/>
              <a:gd name="connsiteX27-137" fmla="*/ 5268694 w 9922099"/>
              <a:gd name="connsiteY27-138" fmla="*/ 1056341 h 2142775"/>
              <a:gd name="connsiteX28-139" fmla="*/ 5269722 w 9922099"/>
              <a:gd name="connsiteY28-140" fmla="*/ 1056341 h 2142775"/>
              <a:gd name="connsiteX29-141" fmla="*/ 4555946 w 9922099"/>
              <a:gd name="connsiteY29-142" fmla="*/ 330611 h 2142775"/>
              <a:gd name="connsiteX30-143" fmla="*/ 3834240 w 9922099"/>
              <a:gd name="connsiteY30-144" fmla="*/ 1056341 h 2142775"/>
              <a:gd name="connsiteX31-145" fmla="*/ 3840348 w 9922099"/>
              <a:gd name="connsiteY31-146" fmla="*/ 1056341 h 2142775"/>
              <a:gd name="connsiteX32-147" fmla="*/ 2793477 w 9922099"/>
              <a:gd name="connsiteY32-148" fmla="*/ 2112682 h 2142775"/>
              <a:gd name="connsiteX33-149" fmla="*/ 1754538 w 9922099"/>
              <a:gd name="connsiteY33-150" fmla="*/ 1056341 h 2142775"/>
              <a:gd name="connsiteX34-151" fmla="*/ 1759618 w 9922099"/>
              <a:gd name="connsiteY34-152" fmla="*/ 1056341 h 2142775"/>
              <a:gd name="connsiteX35-153" fmla="*/ 1760646 w 9922099"/>
              <a:gd name="connsiteY35-154" fmla="*/ 1056341 h 2142775"/>
              <a:gd name="connsiteX36-155" fmla="*/ 1046871 w 9922099"/>
              <a:gd name="connsiteY36-156" fmla="*/ 330611 h 2142775"/>
              <a:gd name="connsiteX37-157" fmla="*/ 325164 w 9922099"/>
              <a:gd name="connsiteY37-158" fmla="*/ 1056341 h 2142775"/>
              <a:gd name="connsiteX38-159" fmla="*/ 0 w 9922099"/>
              <a:gd name="connsiteY38-160" fmla="*/ 1056341 h 2142775"/>
              <a:gd name="connsiteX39-161" fmla="*/ 1046871 w 9922099"/>
              <a:gd name="connsiteY39-162" fmla="*/ 0 h 2142775"/>
              <a:gd name="connsiteX0-163" fmla="*/ 1046871 w 9814830"/>
              <a:gd name="connsiteY0-164" fmla="*/ 0 h 2112682"/>
              <a:gd name="connsiteX1-165" fmla="*/ 2085811 w 9814830"/>
              <a:gd name="connsiteY1-166" fmla="*/ 1056341 h 2112682"/>
              <a:gd name="connsiteX2-167" fmla="*/ 2079702 w 9814830"/>
              <a:gd name="connsiteY2-168" fmla="*/ 1056341 h 2112682"/>
              <a:gd name="connsiteX3-169" fmla="*/ 2793477 w 9814830"/>
              <a:gd name="connsiteY3-170" fmla="*/ 1784576 h 2112682"/>
              <a:gd name="connsiteX4-171" fmla="*/ 3515184 w 9814830"/>
              <a:gd name="connsiteY4-172" fmla="*/ 1056341 h 2112682"/>
              <a:gd name="connsiteX5-173" fmla="*/ 3514157 w 9814830"/>
              <a:gd name="connsiteY5-174" fmla="*/ 1056341 h 2112682"/>
              <a:gd name="connsiteX6-175" fmla="*/ 3509076 w 9814830"/>
              <a:gd name="connsiteY6-176" fmla="*/ 1056341 h 2112682"/>
              <a:gd name="connsiteX7-177" fmla="*/ 4555946 w 9814830"/>
              <a:gd name="connsiteY7-178" fmla="*/ 0 h 2112682"/>
              <a:gd name="connsiteX8-179" fmla="*/ 5594886 w 9814830"/>
              <a:gd name="connsiteY8-180" fmla="*/ 1056341 h 2112682"/>
              <a:gd name="connsiteX9-181" fmla="*/ 5588778 w 9814830"/>
              <a:gd name="connsiteY9-182" fmla="*/ 1056341 h 2112682"/>
              <a:gd name="connsiteX10-183" fmla="*/ 6302553 w 9814830"/>
              <a:gd name="connsiteY10-184" fmla="*/ 1784576 h 2112682"/>
              <a:gd name="connsiteX11-185" fmla="*/ 7024260 w 9814830"/>
              <a:gd name="connsiteY11-186" fmla="*/ 1056341 h 2112682"/>
              <a:gd name="connsiteX12-187" fmla="*/ 7023232 w 9814830"/>
              <a:gd name="connsiteY12-188" fmla="*/ 1056341 h 2112682"/>
              <a:gd name="connsiteX13-189" fmla="*/ 7018151 w 9814830"/>
              <a:gd name="connsiteY13-190" fmla="*/ 1056341 h 2112682"/>
              <a:gd name="connsiteX14-191" fmla="*/ 8065022 w 9814830"/>
              <a:gd name="connsiteY14-192" fmla="*/ 0 h 2112682"/>
              <a:gd name="connsiteX15-193" fmla="*/ 9103962 w 9814830"/>
              <a:gd name="connsiteY15-194" fmla="*/ 1056341 h 2112682"/>
              <a:gd name="connsiteX16-195" fmla="*/ 9097852 w 9814830"/>
              <a:gd name="connsiteY16-196" fmla="*/ 1056341 h 2112682"/>
              <a:gd name="connsiteX17-197" fmla="*/ 9811628 w 9814830"/>
              <a:gd name="connsiteY17-198" fmla="*/ 2112682 h 2112682"/>
              <a:gd name="connsiteX18-199" fmla="*/ 8772688 w 9814830"/>
              <a:gd name="connsiteY18-200" fmla="*/ 1056341 h 2112682"/>
              <a:gd name="connsiteX19-201" fmla="*/ 8777769 w 9814830"/>
              <a:gd name="connsiteY19-202" fmla="*/ 1056341 h 2112682"/>
              <a:gd name="connsiteX20-203" fmla="*/ 8778797 w 9814830"/>
              <a:gd name="connsiteY20-204" fmla="*/ 1056341 h 2112682"/>
              <a:gd name="connsiteX21-205" fmla="*/ 8065022 w 9814830"/>
              <a:gd name="connsiteY21-206" fmla="*/ 330611 h 2112682"/>
              <a:gd name="connsiteX22-207" fmla="*/ 7343316 w 9814830"/>
              <a:gd name="connsiteY22-208" fmla="*/ 1056341 h 2112682"/>
              <a:gd name="connsiteX23-209" fmla="*/ 7349424 w 9814830"/>
              <a:gd name="connsiteY23-210" fmla="*/ 1056341 h 2112682"/>
              <a:gd name="connsiteX24-211" fmla="*/ 6302553 w 9814830"/>
              <a:gd name="connsiteY24-212" fmla="*/ 2112682 h 2112682"/>
              <a:gd name="connsiteX25-213" fmla="*/ 5263613 w 9814830"/>
              <a:gd name="connsiteY25-214" fmla="*/ 1056341 h 2112682"/>
              <a:gd name="connsiteX26-215" fmla="*/ 5268694 w 9814830"/>
              <a:gd name="connsiteY26-216" fmla="*/ 1056341 h 2112682"/>
              <a:gd name="connsiteX27-217" fmla="*/ 5269722 w 9814830"/>
              <a:gd name="connsiteY27-218" fmla="*/ 1056341 h 2112682"/>
              <a:gd name="connsiteX28-219" fmla="*/ 4555946 w 9814830"/>
              <a:gd name="connsiteY28-220" fmla="*/ 330611 h 2112682"/>
              <a:gd name="connsiteX29-221" fmla="*/ 3834240 w 9814830"/>
              <a:gd name="connsiteY29-222" fmla="*/ 1056341 h 2112682"/>
              <a:gd name="connsiteX30-223" fmla="*/ 3840348 w 9814830"/>
              <a:gd name="connsiteY30-224" fmla="*/ 1056341 h 2112682"/>
              <a:gd name="connsiteX31-225" fmla="*/ 2793477 w 9814830"/>
              <a:gd name="connsiteY31-226" fmla="*/ 2112682 h 2112682"/>
              <a:gd name="connsiteX32-227" fmla="*/ 1754538 w 9814830"/>
              <a:gd name="connsiteY32-228" fmla="*/ 1056341 h 2112682"/>
              <a:gd name="connsiteX33-229" fmla="*/ 1759618 w 9814830"/>
              <a:gd name="connsiteY33-230" fmla="*/ 1056341 h 2112682"/>
              <a:gd name="connsiteX34-231" fmla="*/ 1760646 w 9814830"/>
              <a:gd name="connsiteY34-232" fmla="*/ 1056341 h 2112682"/>
              <a:gd name="connsiteX35-233" fmla="*/ 1046871 w 9814830"/>
              <a:gd name="connsiteY35-234" fmla="*/ 330611 h 2112682"/>
              <a:gd name="connsiteX36-235" fmla="*/ 325164 w 9814830"/>
              <a:gd name="connsiteY36-236" fmla="*/ 1056341 h 2112682"/>
              <a:gd name="connsiteX37-237" fmla="*/ 0 w 9814830"/>
              <a:gd name="connsiteY37-238" fmla="*/ 1056341 h 2112682"/>
              <a:gd name="connsiteX38-239" fmla="*/ 1046871 w 9814830"/>
              <a:gd name="connsiteY38-240" fmla="*/ 0 h 2112682"/>
              <a:gd name="connsiteX0-241" fmla="*/ 1046871 w 9103962"/>
              <a:gd name="connsiteY0-242" fmla="*/ 0 h 2112682"/>
              <a:gd name="connsiteX1-243" fmla="*/ 2085811 w 9103962"/>
              <a:gd name="connsiteY1-244" fmla="*/ 1056341 h 2112682"/>
              <a:gd name="connsiteX2-245" fmla="*/ 2079702 w 9103962"/>
              <a:gd name="connsiteY2-246" fmla="*/ 1056341 h 2112682"/>
              <a:gd name="connsiteX3-247" fmla="*/ 2793477 w 9103962"/>
              <a:gd name="connsiteY3-248" fmla="*/ 1784576 h 2112682"/>
              <a:gd name="connsiteX4-249" fmla="*/ 3515184 w 9103962"/>
              <a:gd name="connsiteY4-250" fmla="*/ 1056341 h 2112682"/>
              <a:gd name="connsiteX5-251" fmla="*/ 3514157 w 9103962"/>
              <a:gd name="connsiteY5-252" fmla="*/ 1056341 h 2112682"/>
              <a:gd name="connsiteX6-253" fmla="*/ 3509076 w 9103962"/>
              <a:gd name="connsiteY6-254" fmla="*/ 1056341 h 2112682"/>
              <a:gd name="connsiteX7-255" fmla="*/ 4555946 w 9103962"/>
              <a:gd name="connsiteY7-256" fmla="*/ 0 h 2112682"/>
              <a:gd name="connsiteX8-257" fmla="*/ 5594886 w 9103962"/>
              <a:gd name="connsiteY8-258" fmla="*/ 1056341 h 2112682"/>
              <a:gd name="connsiteX9-259" fmla="*/ 5588778 w 9103962"/>
              <a:gd name="connsiteY9-260" fmla="*/ 1056341 h 2112682"/>
              <a:gd name="connsiteX10-261" fmla="*/ 6302553 w 9103962"/>
              <a:gd name="connsiteY10-262" fmla="*/ 1784576 h 2112682"/>
              <a:gd name="connsiteX11-263" fmla="*/ 7024260 w 9103962"/>
              <a:gd name="connsiteY11-264" fmla="*/ 1056341 h 2112682"/>
              <a:gd name="connsiteX12-265" fmla="*/ 7023232 w 9103962"/>
              <a:gd name="connsiteY12-266" fmla="*/ 1056341 h 2112682"/>
              <a:gd name="connsiteX13-267" fmla="*/ 7018151 w 9103962"/>
              <a:gd name="connsiteY13-268" fmla="*/ 1056341 h 2112682"/>
              <a:gd name="connsiteX14-269" fmla="*/ 8065022 w 9103962"/>
              <a:gd name="connsiteY14-270" fmla="*/ 0 h 2112682"/>
              <a:gd name="connsiteX15-271" fmla="*/ 9103962 w 9103962"/>
              <a:gd name="connsiteY15-272" fmla="*/ 1056341 h 2112682"/>
              <a:gd name="connsiteX16-273" fmla="*/ 9097852 w 9103962"/>
              <a:gd name="connsiteY16-274" fmla="*/ 1056341 h 2112682"/>
              <a:gd name="connsiteX17-275" fmla="*/ 8772688 w 9103962"/>
              <a:gd name="connsiteY17-276" fmla="*/ 1056341 h 2112682"/>
              <a:gd name="connsiteX18-277" fmla="*/ 8777769 w 9103962"/>
              <a:gd name="connsiteY18-278" fmla="*/ 1056341 h 2112682"/>
              <a:gd name="connsiteX19-279" fmla="*/ 8778797 w 9103962"/>
              <a:gd name="connsiteY19-280" fmla="*/ 1056341 h 2112682"/>
              <a:gd name="connsiteX20-281" fmla="*/ 8065022 w 9103962"/>
              <a:gd name="connsiteY20-282" fmla="*/ 330611 h 2112682"/>
              <a:gd name="connsiteX21-283" fmla="*/ 7343316 w 9103962"/>
              <a:gd name="connsiteY21-284" fmla="*/ 1056341 h 2112682"/>
              <a:gd name="connsiteX22-285" fmla="*/ 7349424 w 9103962"/>
              <a:gd name="connsiteY22-286" fmla="*/ 1056341 h 2112682"/>
              <a:gd name="connsiteX23-287" fmla="*/ 6302553 w 9103962"/>
              <a:gd name="connsiteY23-288" fmla="*/ 2112682 h 2112682"/>
              <a:gd name="connsiteX24-289" fmla="*/ 5263613 w 9103962"/>
              <a:gd name="connsiteY24-290" fmla="*/ 1056341 h 2112682"/>
              <a:gd name="connsiteX25-291" fmla="*/ 5268694 w 9103962"/>
              <a:gd name="connsiteY25-292" fmla="*/ 1056341 h 2112682"/>
              <a:gd name="connsiteX26-293" fmla="*/ 5269722 w 9103962"/>
              <a:gd name="connsiteY26-294" fmla="*/ 1056341 h 2112682"/>
              <a:gd name="connsiteX27-295" fmla="*/ 4555946 w 9103962"/>
              <a:gd name="connsiteY27-296" fmla="*/ 330611 h 2112682"/>
              <a:gd name="connsiteX28-297" fmla="*/ 3834240 w 9103962"/>
              <a:gd name="connsiteY28-298" fmla="*/ 1056341 h 2112682"/>
              <a:gd name="connsiteX29-299" fmla="*/ 3840348 w 9103962"/>
              <a:gd name="connsiteY29-300" fmla="*/ 1056341 h 2112682"/>
              <a:gd name="connsiteX30-301" fmla="*/ 2793477 w 9103962"/>
              <a:gd name="connsiteY30-302" fmla="*/ 2112682 h 2112682"/>
              <a:gd name="connsiteX31-303" fmla="*/ 1754538 w 9103962"/>
              <a:gd name="connsiteY31-304" fmla="*/ 1056341 h 2112682"/>
              <a:gd name="connsiteX32-305" fmla="*/ 1759618 w 9103962"/>
              <a:gd name="connsiteY32-306" fmla="*/ 1056341 h 2112682"/>
              <a:gd name="connsiteX33-307" fmla="*/ 1760646 w 9103962"/>
              <a:gd name="connsiteY33-308" fmla="*/ 1056341 h 2112682"/>
              <a:gd name="connsiteX34-309" fmla="*/ 1046871 w 9103962"/>
              <a:gd name="connsiteY34-310" fmla="*/ 330611 h 2112682"/>
              <a:gd name="connsiteX35-311" fmla="*/ 325164 w 9103962"/>
              <a:gd name="connsiteY35-312" fmla="*/ 1056341 h 2112682"/>
              <a:gd name="connsiteX36-313" fmla="*/ 0 w 9103962"/>
              <a:gd name="connsiteY36-314" fmla="*/ 1056341 h 2112682"/>
              <a:gd name="connsiteX37-315" fmla="*/ 1046871 w 9103962"/>
              <a:gd name="connsiteY37-316" fmla="*/ 0 h 21126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Lst>
            <a:rect l="l" t="t" r="r" b="b"/>
            <a:pathLst>
              <a:path w="9103962" h="2112682">
                <a:moveTo>
                  <a:pt x="1046871" y="0"/>
                </a:moveTo>
                <a:cubicBezTo>
                  <a:pt x="1617891" y="0"/>
                  <a:pt x="2085811" y="475757"/>
                  <a:pt x="2085811" y="1056341"/>
                </a:cubicBezTo>
                <a:lnTo>
                  <a:pt x="2079702" y="1056341"/>
                </a:lnTo>
                <a:cubicBezTo>
                  <a:pt x="2079702" y="1456470"/>
                  <a:pt x="2396936" y="1784576"/>
                  <a:pt x="2793477" y="1784576"/>
                </a:cubicBezTo>
                <a:cubicBezTo>
                  <a:pt x="3190019" y="1784576"/>
                  <a:pt x="3515184" y="1456470"/>
                  <a:pt x="3515184" y="1056341"/>
                </a:cubicBezTo>
                <a:lnTo>
                  <a:pt x="3514157" y="1056341"/>
                </a:lnTo>
                <a:lnTo>
                  <a:pt x="3509076" y="1056341"/>
                </a:lnTo>
                <a:cubicBezTo>
                  <a:pt x="3509076" y="475757"/>
                  <a:pt x="3976995" y="0"/>
                  <a:pt x="4555946" y="0"/>
                </a:cubicBezTo>
                <a:cubicBezTo>
                  <a:pt x="5126967" y="0"/>
                  <a:pt x="5594886" y="475757"/>
                  <a:pt x="5594886" y="1056341"/>
                </a:cubicBezTo>
                <a:lnTo>
                  <a:pt x="5588778" y="1056341"/>
                </a:lnTo>
                <a:cubicBezTo>
                  <a:pt x="5588778" y="1456470"/>
                  <a:pt x="5906011" y="1784576"/>
                  <a:pt x="6302553" y="1784576"/>
                </a:cubicBezTo>
                <a:cubicBezTo>
                  <a:pt x="6699095" y="1784576"/>
                  <a:pt x="7024260" y="1456470"/>
                  <a:pt x="7024260" y="1056341"/>
                </a:cubicBezTo>
                <a:lnTo>
                  <a:pt x="7023232" y="1056341"/>
                </a:lnTo>
                <a:lnTo>
                  <a:pt x="7018151" y="1056341"/>
                </a:lnTo>
                <a:cubicBezTo>
                  <a:pt x="7018151" y="475757"/>
                  <a:pt x="7486071" y="0"/>
                  <a:pt x="8065022" y="0"/>
                </a:cubicBezTo>
                <a:cubicBezTo>
                  <a:pt x="8636042" y="0"/>
                  <a:pt x="9103962" y="475757"/>
                  <a:pt x="9103962" y="1056341"/>
                </a:cubicBezTo>
                <a:lnTo>
                  <a:pt x="9097852" y="1056341"/>
                </a:lnTo>
                <a:lnTo>
                  <a:pt x="8772688" y="1056341"/>
                </a:lnTo>
                <a:lnTo>
                  <a:pt x="8777769" y="1056341"/>
                </a:lnTo>
                <a:lnTo>
                  <a:pt x="8778797" y="1056341"/>
                </a:lnTo>
                <a:cubicBezTo>
                  <a:pt x="8778797" y="653158"/>
                  <a:pt x="8461564" y="330611"/>
                  <a:pt x="8065022" y="330611"/>
                </a:cubicBezTo>
                <a:cubicBezTo>
                  <a:pt x="7660549" y="330611"/>
                  <a:pt x="7343316" y="653158"/>
                  <a:pt x="7343316" y="1056341"/>
                </a:cubicBezTo>
                <a:lnTo>
                  <a:pt x="7349424" y="1056341"/>
                </a:lnTo>
                <a:cubicBezTo>
                  <a:pt x="7349424" y="1640530"/>
                  <a:pt x="6881505" y="2112682"/>
                  <a:pt x="6302553" y="2112682"/>
                </a:cubicBezTo>
                <a:cubicBezTo>
                  <a:pt x="5731533" y="2112682"/>
                  <a:pt x="5263613" y="1640530"/>
                  <a:pt x="5263613" y="1056341"/>
                </a:cubicBezTo>
                <a:lnTo>
                  <a:pt x="5268694" y="1056341"/>
                </a:lnTo>
                <a:lnTo>
                  <a:pt x="5269722" y="1056341"/>
                </a:lnTo>
                <a:cubicBezTo>
                  <a:pt x="5269722" y="653158"/>
                  <a:pt x="4952488" y="330611"/>
                  <a:pt x="4555946" y="330611"/>
                </a:cubicBezTo>
                <a:cubicBezTo>
                  <a:pt x="4151473" y="330611"/>
                  <a:pt x="3834240" y="653158"/>
                  <a:pt x="3834240" y="1056341"/>
                </a:cubicBezTo>
                <a:lnTo>
                  <a:pt x="3840348" y="1056341"/>
                </a:lnTo>
                <a:cubicBezTo>
                  <a:pt x="3840348" y="1640530"/>
                  <a:pt x="3372429" y="2112682"/>
                  <a:pt x="2793477" y="2112682"/>
                </a:cubicBezTo>
                <a:cubicBezTo>
                  <a:pt x="2222457" y="2112682"/>
                  <a:pt x="1754538" y="1640530"/>
                  <a:pt x="1754538" y="1056341"/>
                </a:cubicBezTo>
                <a:lnTo>
                  <a:pt x="1759618" y="1056341"/>
                </a:lnTo>
                <a:lnTo>
                  <a:pt x="1760646" y="1056341"/>
                </a:lnTo>
                <a:cubicBezTo>
                  <a:pt x="1760646" y="653158"/>
                  <a:pt x="1443412" y="330611"/>
                  <a:pt x="1046871" y="330611"/>
                </a:cubicBezTo>
                <a:cubicBezTo>
                  <a:pt x="642398" y="330611"/>
                  <a:pt x="325164" y="653158"/>
                  <a:pt x="325164" y="1056341"/>
                </a:cubicBezTo>
                <a:lnTo>
                  <a:pt x="0" y="1056341"/>
                </a:lnTo>
                <a:cubicBezTo>
                  <a:pt x="0" y="475757"/>
                  <a:pt x="467919" y="0"/>
                  <a:pt x="1046871" y="0"/>
                </a:cubicBezTo>
                <a:close/>
              </a:path>
            </a:pathLst>
          </a:custGeom>
          <a:solidFill>
            <a:srgbClr val="FBE54D"/>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dirty="0"/>
          </a:p>
        </p:txBody>
      </p:sp>
      <p:sp>
        <p:nvSpPr>
          <p:cNvPr id="5" name="isľíďê"/>
          <p:cNvSpPr/>
          <p:nvPr/>
        </p:nvSpPr>
        <p:spPr bwMode="auto">
          <a:xfrm flipH="1">
            <a:off x="737450" y="1627220"/>
            <a:ext cx="10717100" cy="2487030"/>
          </a:xfrm>
          <a:custGeom>
            <a:avLst/>
            <a:gdLst>
              <a:gd name="connsiteX0" fmla="*/ 1046871 w 10858499"/>
              <a:gd name="connsiteY0" fmla="*/ 0 h 2112682"/>
              <a:gd name="connsiteX1" fmla="*/ 2085811 w 10858499"/>
              <a:gd name="connsiteY1" fmla="*/ 1056341 h 2112682"/>
              <a:gd name="connsiteX2" fmla="*/ 2079702 w 10858499"/>
              <a:gd name="connsiteY2" fmla="*/ 1056341 h 2112682"/>
              <a:gd name="connsiteX3" fmla="*/ 2793477 w 10858499"/>
              <a:gd name="connsiteY3" fmla="*/ 1784576 h 2112682"/>
              <a:gd name="connsiteX4" fmla="*/ 3515184 w 10858499"/>
              <a:gd name="connsiteY4" fmla="*/ 1056341 h 2112682"/>
              <a:gd name="connsiteX5" fmla="*/ 3514157 w 10858499"/>
              <a:gd name="connsiteY5" fmla="*/ 1056341 h 2112682"/>
              <a:gd name="connsiteX6" fmla="*/ 3509076 w 10858499"/>
              <a:gd name="connsiteY6" fmla="*/ 1056341 h 2112682"/>
              <a:gd name="connsiteX7" fmla="*/ 4555946 w 10858499"/>
              <a:gd name="connsiteY7" fmla="*/ 0 h 2112682"/>
              <a:gd name="connsiteX8" fmla="*/ 5594886 w 10858499"/>
              <a:gd name="connsiteY8" fmla="*/ 1056341 h 2112682"/>
              <a:gd name="connsiteX9" fmla="*/ 5588778 w 10858499"/>
              <a:gd name="connsiteY9" fmla="*/ 1056341 h 2112682"/>
              <a:gd name="connsiteX10" fmla="*/ 6302553 w 10858499"/>
              <a:gd name="connsiteY10" fmla="*/ 1784576 h 2112682"/>
              <a:gd name="connsiteX11" fmla="*/ 7024260 w 10858499"/>
              <a:gd name="connsiteY11" fmla="*/ 1056341 h 2112682"/>
              <a:gd name="connsiteX12" fmla="*/ 7023232 w 10858499"/>
              <a:gd name="connsiteY12" fmla="*/ 1056341 h 2112682"/>
              <a:gd name="connsiteX13" fmla="*/ 7018151 w 10858499"/>
              <a:gd name="connsiteY13" fmla="*/ 1056341 h 2112682"/>
              <a:gd name="connsiteX14" fmla="*/ 8065022 w 10858499"/>
              <a:gd name="connsiteY14" fmla="*/ 0 h 2112682"/>
              <a:gd name="connsiteX15" fmla="*/ 9103962 w 10858499"/>
              <a:gd name="connsiteY15" fmla="*/ 1056341 h 2112682"/>
              <a:gd name="connsiteX16" fmla="*/ 9097852 w 10858499"/>
              <a:gd name="connsiteY16" fmla="*/ 1056341 h 2112682"/>
              <a:gd name="connsiteX17" fmla="*/ 9811628 w 10858499"/>
              <a:gd name="connsiteY17" fmla="*/ 1784576 h 2112682"/>
              <a:gd name="connsiteX18" fmla="*/ 10533335 w 10858499"/>
              <a:gd name="connsiteY18" fmla="*/ 1056341 h 2112682"/>
              <a:gd name="connsiteX19" fmla="*/ 10858499 w 10858499"/>
              <a:gd name="connsiteY19" fmla="*/ 1056341 h 2112682"/>
              <a:gd name="connsiteX20" fmla="*/ 9811628 w 10858499"/>
              <a:gd name="connsiteY20" fmla="*/ 2112682 h 2112682"/>
              <a:gd name="connsiteX21" fmla="*/ 8772688 w 10858499"/>
              <a:gd name="connsiteY21" fmla="*/ 1056341 h 2112682"/>
              <a:gd name="connsiteX22" fmla="*/ 8777769 w 10858499"/>
              <a:gd name="connsiteY22" fmla="*/ 1056341 h 2112682"/>
              <a:gd name="connsiteX23" fmla="*/ 8778797 w 10858499"/>
              <a:gd name="connsiteY23" fmla="*/ 1056341 h 2112682"/>
              <a:gd name="connsiteX24" fmla="*/ 8065022 w 10858499"/>
              <a:gd name="connsiteY24" fmla="*/ 330611 h 2112682"/>
              <a:gd name="connsiteX25" fmla="*/ 7343316 w 10858499"/>
              <a:gd name="connsiteY25" fmla="*/ 1056341 h 2112682"/>
              <a:gd name="connsiteX26" fmla="*/ 7349424 w 10858499"/>
              <a:gd name="connsiteY26" fmla="*/ 1056341 h 2112682"/>
              <a:gd name="connsiteX27" fmla="*/ 6302553 w 10858499"/>
              <a:gd name="connsiteY27" fmla="*/ 2112682 h 2112682"/>
              <a:gd name="connsiteX28" fmla="*/ 5263613 w 10858499"/>
              <a:gd name="connsiteY28" fmla="*/ 1056341 h 2112682"/>
              <a:gd name="connsiteX29" fmla="*/ 5268694 w 10858499"/>
              <a:gd name="connsiteY29" fmla="*/ 1056341 h 2112682"/>
              <a:gd name="connsiteX30" fmla="*/ 5269722 w 10858499"/>
              <a:gd name="connsiteY30" fmla="*/ 1056341 h 2112682"/>
              <a:gd name="connsiteX31" fmla="*/ 4555946 w 10858499"/>
              <a:gd name="connsiteY31" fmla="*/ 330611 h 2112682"/>
              <a:gd name="connsiteX32" fmla="*/ 3834240 w 10858499"/>
              <a:gd name="connsiteY32" fmla="*/ 1056341 h 2112682"/>
              <a:gd name="connsiteX33" fmla="*/ 3840348 w 10858499"/>
              <a:gd name="connsiteY33" fmla="*/ 1056341 h 2112682"/>
              <a:gd name="connsiteX34" fmla="*/ 2793477 w 10858499"/>
              <a:gd name="connsiteY34" fmla="*/ 2112682 h 2112682"/>
              <a:gd name="connsiteX35" fmla="*/ 1754538 w 10858499"/>
              <a:gd name="connsiteY35" fmla="*/ 1056341 h 2112682"/>
              <a:gd name="connsiteX36" fmla="*/ 1759618 w 10858499"/>
              <a:gd name="connsiteY36" fmla="*/ 1056341 h 2112682"/>
              <a:gd name="connsiteX37" fmla="*/ 1760646 w 10858499"/>
              <a:gd name="connsiteY37" fmla="*/ 1056341 h 2112682"/>
              <a:gd name="connsiteX38" fmla="*/ 1046871 w 10858499"/>
              <a:gd name="connsiteY38" fmla="*/ 330611 h 2112682"/>
              <a:gd name="connsiteX39" fmla="*/ 325164 w 10858499"/>
              <a:gd name="connsiteY39" fmla="*/ 1056341 h 2112682"/>
              <a:gd name="connsiteX40" fmla="*/ 0 w 10858499"/>
              <a:gd name="connsiteY40" fmla="*/ 1056341 h 2112682"/>
              <a:gd name="connsiteX41" fmla="*/ 1046871 w 10858499"/>
              <a:gd name="connsiteY41" fmla="*/ 0 h 2112682"/>
              <a:gd name="connsiteX0-1" fmla="*/ 721707 w 10533335"/>
              <a:gd name="connsiteY0-2" fmla="*/ 0 h 2112682"/>
              <a:gd name="connsiteX1-3" fmla="*/ 1760647 w 10533335"/>
              <a:gd name="connsiteY1-4" fmla="*/ 1056341 h 2112682"/>
              <a:gd name="connsiteX2-5" fmla="*/ 1754538 w 10533335"/>
              <a:gd name="connsiteY2-6" fmla="*/ 1056341 h 2112682"/>
              <a:gd name="connsiteX3-7" fmla="*/ 2468313 w 10533335"/>
              <a:gd name="connsiteY3-8" fmla="*/ 1784576 h 2112682"/>
              <a:gd name="connsiteX4-9" fmla="*/ 3190020 w 10533335"/>
              <a:gd name="connsiteY4-10" fmla="*/ 1056341 h 2112682"/>
              <a:gd name="connsiteX5-11" fmla="*/ 3188993 w 10533335"/>
              <a:gd name="connsiteY5-12" fmla="*/ 1056341 h 2112682"/>
              <a:gd name="connsiteX6-13" fmla="*/ 3183912 w 10533335"/>
              <a:gd name="connsiteY6-14" fmla="*/ 1056341 h 2112682"/>
              <a:gd name="connsiteX7-15" fmla="*/ 4230782 w 10533335"/>
              <a:gd name="connsiteY7-16" fmla="*/ 0 h 2112682"/>
              <a:gd name="connsiteX8-17" fmla="*/ 5269722 w 10533335"/>
              <a:gd name="connsiteY8-18" fmla="*/ 1056341 h 2112682"/>
              <a:gd name="connsiteX9-19" fmla="*/ 5263614 w 10533335"/>
              <a:gd name="connsiteY9-20" fmla="*/ 1056341 h 2112682"/>
              <a:gd name="connsiteX10-21" fmla="*/ 5977389 w 10533335"/>
              <a:gd name="connsiteY10-22" fmla="*/ 1784576 h 2112682"/>
              <a:gd name="connsiteX11-23" fmla="*/ 6699096 w 10533335"/>
              <a:gd name="connsiteY11-24" fmla="*/ 1056341 h 2112682"/>
              <a:gd name="connsiteX12-25" fmla="*/ 6698068 w 10533335"/>
              <a:gd name="connsiteY12-26" fmla="*/ 1056341 h 2112682"/>
              <a:gd name="connsiteX13-27" fmla="*/ 6692987 w 10533335"/>
              <a:gd name="connsiteY13-28" fmla="*/ 1056341 h 2112682"/>
              <a:gd name="connsiteX14-29" fmla="*/ 7739858 w 10533335"/>
              <a:gd name="connsiteY14-30" fmla="*/ 0 h 2112682"/>
              <a:gd name="connsiteX15-31" fmla="*/ 8778798 w 10533335"/>
              <a:gd name="connsiteY15-32" fmla="*/ 1056341 h 2112682"/>
              <a:gd name="connsiteX16-33" fmla="*/ 8772688 w 10533335"/>
              <a:gd name="connsiteY16-34" fmla="*/ 1056341 h 2112682"/>
              <a:gd name="connsiteX17-35" fmla="*/ 9486464 w 10533335"/>
              <a:gd name="connsiteY17-36" fmla="*/ 1784576 h 2112682"/>
              <a:gd name="connsiteX18-37" fmla="*/ 10208171 w 10533335"/>
              <a:gd name="connsiteY18-38" fmla="*/ 1056341 h 2112682"/>
              <a:gd name="connsiteX19-39" fmla="*/ 10533335 w 10533335"/>
              <a:gd name="connsiteY19-40" fmla="*/ 1056341 h 2112682"/>
              <a:gd name="connsiteX20-41" fmla="*/ 9486464 w 10533335"/>
              <a:gd name="connsiteY20-42" fmla="*/ 2112682 h 2112682"/>
              <a:gd name="connsiteX21-43" fmla="*/ 8447524 w 10533335"/>
              <a:gd name="connsiteY21-44" fmla="*/ 1056341 h 2112682"/>
              <a:gd name="connsiteX22-45" fmla="*/ 8452605 w 10533335"/>
              <a:gd name="connsiteY22-46" fmla="*/ 1056341 h 2112682"/>
              <a:gd name="connsiteX23-47" fmla="*/ 8453633 w 10533335"/>
              <a:gd name="connsiteY23-48" fmla="*/ 1056341 h 2112682"/>
              <a:gd name="connsiteX24-49" fmla="*/ 7739858 w 10533335"/>
              <a:gd name="connsiteY24-50" fmla="*/ 330611 h 2112682"/>
              <a:gd name="connsiteX25-51" fmla="*/ 7018152 w 10533335"/>
              <a:gd name="connsiteY25-52" fmla="*/ 1056341 h 2112682"/>
              <a:gd name="connsiteX26-53" fmla="*/ 7024260 w 10533335"/>
              <a:gd name="connsiteY26-54" fmla="*/ 1056341 h 2112682"/>
              <a:gd name="connsiteX27-55" fmla="*/ 5977389 w 10533335"/>
              <a:gd name="connsiteY27-56" fmla="*/ 2112682 h 2112682"/>
              <a:gd name="connsiteX28-57" fmla="*/ 4938449 w 10533335"/>
              <a:gd name="connsiteY28-58" fmla="*/ 1056341 h 2112682"/>
              <a:gd name="connsiteX29-59" fmla="*/ 4943530 w 10533335"/>
              <a:gd name="connsiteY29-60" fmla="*/ 1056341 h 2112682"/>
              <a:gd name="connsiteX30-61" fmla="*/ 4944558 w 10533335"/>
              <a:gd name="connsiteY30-62" fmla="*/ 1056341 h 2112682"/>
              <a:gd name="connsiteX31-63" fmla="*/ 4230782 w 10533335"/>
              <a:gd name="connsiteY31-64" fmla="*/ 330611 h 2112682"/>
              <a:gd name="connsiteX32-65" fmla="*/ 3509076 w 10533335"/>
              <a:gd name="connsiteY32-66" fmla="*/ 1056341 h 2112682"/>
              <a:gd name="connsiteX33-67" fmla="*/ 3515184 w 10533335"/>
              <a:gd name="connsiteY33-68" fmla="*/ 1056341 h 2112682"/>
              <a:gd name="connsiteX34-69" fmla="*/ 2468313 w 10533335"/>
              <a:gd name="connsiteY34-70" fmla="*/ 2112682 h 2112682"/>
              <a:gd name="connsiteX35-71" fmla="*/ 1429374 w 10533335"/>
              <a:gd name="connsiteY35-72" fmla="*/ 1056341 h 2112682"/>
              <a:gd name="connsiteX36-73" fmla="*/ 1434454 w 10533335"/>
              <a:gd name="connsiteY36-74" fmla="*/ 1056341 h 2112682"/>
              <a:gd name="connsiteX37-75" fmla="*/ 1435482 w 10533335"/>
              <a:gd name="connsiteY37-76" fmla="*/ 1056341 h 2112682"/>
              <a:gd name="connsiteX38-77" fmla="*/ 721707 w 10533335"/>
              <a:gd name="connsiteY38-78" fmla="*/ 330611 h 2112682"/>
              <a:gd name="connsiteX39-79" fmla="*/ 0 w 10533335"/>
              <a:gd name="connsiteY39-80" fmla="*/ 1056341 h 2112682"/>
              <a:gd name="connsiteX40-81" fmla="*/ 721707 w 10533335"/>
              <a:gd name="connsiteY40-82" fmla="*/ 0 h 2112682"/>
              <a:gd name="connsiteX0-83" fmla="*/ 110472 w 9922100"/>
              <a:gd name="connsiteY0-84" fmla="*/ 29750 h 2142432"/>
              <a:gd name="connsiteX1-85" fmla="*/ 1149412 w 9922100"/>
              <a:gd name="connsiteY1-86" fmla="*/ 1086091 h 2142432"/>
              <a:gd name="connsiteX2-87" fmla="*/ 1143303 w 9922100"/>
              <a:gd name="connsiteY2-88" fmla="*/ 1086091 h 2142432"/>
              <a:gd name="connsiteX3-89" fmla="*/ 1857078 w 9922100"/>
              <a:gd name="connsiteY3-90" fmla="*/ 1814326 h 2142432"/>
              <a:gd name="connsiteX4-91" fmla="*/ 2578785 w 9922100"/>
              <a:gd name="connsiteY4-92" fmla="*/ 1086091 h 2142432"/>
              <a:gd name="connsiteX5-93" fmla="*/ 2577758 w 9922100"/>
              <a:gd name="connsiteY5-94" fmla="*/ 1086091 h 2142432"/>
              <a:gd name="connsiteX6-95" fmla="*/ 2572677 w 9922100"/>
              <a:gd name="connsiteY6-96" fmla="*/ 1086091 h 2142432"/>
              <a:gd name="connsiteX7-97" fmla="*/ 3619547 w 9922100"/>
              <a:gd name="connsiteY7-98" fmla="*/ 29750 h 2142432"/>
              <a:gd name="connsiteX8-99" fmla="*/ 4658487 w 9922100"/>
              <a:gd name="connsiteY8-100" fmla="*/ 1086091 h 2142432"/>
              <a:gd name="connsiteX9-101" fmla="*/ 4652379 w 9922100"/>
              <a:gd name="connsiteY9-102" fmla="*/ 1086091 h 2142432"/>
              <a:gd name="connsiteX10-103" fmla="*/ 5366154 w 9922100"/>
              <a:gd name="connsiteY10-104" fmla="*/ 1814326 h 2142432"/>
              <a:gd name="connsiteX11-105" fmla="*/ 6087861 w 9922100"/>
              <a:gd name="connsiteY11-106" fmla="*/ 1086091 h 2142432"/>
              <a:gd name="connsiteX12-107" fmla="*/ 6086833 w 9922100"/>
              <a:gd name="connsiteY12-108" fmla="*/ 1086091 h 2142432"/>
              <a:gd name="connsiteX13-109" fmla="*/ 6081752 w 9922100"/>
              <a:gd name="connsiteY13-110" fmla="*/ 1086091 h 2142432"/>
              <a:gd name="connsiteX14-111" fmla="*/ 7128623 w 9922100"/>
              <a:gd name="connsiteY14-112" fmla="*/ 29750 h 2142432"/>
              <a:gd name="connsiteX15-113" fmla="*/ 8167563 w 9922100"/>
              <a:gd name="connsiteY15-114" fmla="*/ 1086091 h 2142432"/>
              <a:gd name="connsiteX16-115" fmla="*/ 8161453 w 9922100"/>
              <a:gd name="connsiteY16-116" fmla="*/ 1086091 h 2142432"/>
              <a:gd name="connsiteX17-117" fmla="*/ 8875229 w 9922100"/>
              <a:gd name="connsiteY17-118" fmla="*/ 1814326 h 2142432"/>
              <a:gd name="connsiteX18-119" fmla="*/ 9596936 w 9922100"/>
              <a:gd name="connsiteY18-120" fmla="*/ 1086091 h 2142432"/>
              <a:gd name="connsiteX19-121" fmla="*/ 9922100 w 9922100"/>
              <a:gd name="connsiteY19-122" fmla="*/ 1086091 h 2142432"/>
              <a:gd name="connsiteX20-123" fmla="*/ 8875229 w 9922100"/>
              <a:gd name="connsiteY20-124" fmla="*/ 2142432 h 2142432"/>
              <a:gd name="connsiteX21-125" fmla="*/ 7836289 w 9922100"/>
              <a:gd name="connsiteY21-126" fmla="*/ 1086091 h 2142432"/>
              <a:gd name="connsiteX22-127" fmla="*/ 7841370 w 9922100"/>
              <a:gd name="connsiteY22-128" fmla="*/ 1086091 h 2142432"/>
              <a:gd name="connsiteX23-129" fmla="*/ 7842398 w 9922100"/>
              <a:gd name="connsiteY23-130" fmla="*/ 1086091 h 2142432"/>
              <a:gd name="connsiteX24-131" fmla="*/ 7128623 w 9922100"/>
              <a:gd name="connsiteY24-132" fmla="*/ 360361 h 2142432"/>
              <a:gd name="connsiteX25-133" fmla="*/ 6406917 w 9922100"/>
              <a:gd name="connsiteY25-134" fmla="*/ 1086091 h 2142432"/>
              <a:gd name="connsiteX26-135" fmla="*/ 6413025 w 9922100"/>
              <a:gd name="connsiteY26-136" fmla="*/ 1086091 h 2142432"/>
              <a:gd name="connsiteX27-137" fmla="*/ 5366154 w 9922100"/>
              <a:gd name="connsiteY27-138" fmla="*/ 2142432 h 2142432"/>
              <a:gd name="connsiteX28-139" fmla="*/ 4327214 w 9922100"/>
              <a:gd name="connsiteY28-140" fmla="*/ 1086091 h 2142432"/>
              <a:gd name="connsiteX29-141" fmla="*/ 4332295 w 9922100"/>
              <a:gd name="connsiteY29-142" fmla="*/ 1086091 h 2142432"/>
              <a:gd name="connsiteX30-143" fmla="*/ 4333323 w 9922100"/>
              <a:gd name="connsiteY30-144" fmla="*/ 1086091 h 2142432"/>
              <a:gd name="connsiteX31-145" fmla="*/ 3619547 w 9922100"/>
              <a:gd name="connsiteY31-146" fmla="*/ 360361 h 2142432"/>
              <a:gd name="connsiteX32-147" fmla="*/ 2897841 w 9922100"/>
              <a:gd name="connsiteY32-148" fmla="*/ 1086091 h 2142432"/>
              <a:gd name="connsiteX33-149" fmla="*/ 2903949 w 9922100"/>
              <a:gd name="connsiteY33-150" fmla="*/ 1086091 h 2142432"/>
              <a:gd name="connsiteX34-151" fmla="*/ 1857078 w 9922100"/>
              <a:gd name="connsiteY34-152" fmla="*/ 2142432 h 2142432"/>
              <a:gd name="connsiteX35-153" fmla="*/ 818139 w 9922100"/>
              <a:gd name="connsiteY35-154" fmla="*/ 1086091 h 2142432"/>
              <a:gd name="connsiteX36-155" fmla="*/ 823219 w 9922100"/>
              <a:gd name="connsiteY36-156" fmla="*/ 1086091 h 2142432"/>
              <a:gd name="connsiteX37-157" fmla="*/ 824247 w 9922100"/>
              <a:gd name="connsiteY37-158" fmla="*/ 1086091 h 2142432"/>
              <a:gd name="connsiteX38-159" fmla="*/ 110472 w 9922100"/>
              <a:gd name="connsiteY38-160" fmla="*/ 360361 h 2142432"/>
              <a:gd name="connsiteX39-161" fmla="*/ 110472 w 9922100"/>
              <a:gd name="connsiteY39-162" fmla="*/ 29750 h 2142432"/>
              <a:gd name="connsiteX0-163" fmla="*/ 3207 w 9814835"/>
              <a:gd name="connsiteY0-164" fmla="*/ 0 h 2112682"/>
              <a:gd name="connsiteX1-165" fmla="*/ 1042147 w 9814835"/>
              <a:gd name="connsiteY1-166" fmla="*/ 1056341 h 2112682"/>
              <a:gd name="connsiteX2-167" fmla="*/ 1036038 w 9814835"/>
              <a:gd name="connsiteY2-168" fmla="*/ 1056341 h 2112682"/>
              <a:gd name="connsiteX3-169" fmla="*/ 1749813 w 9814835"/>
              <a:gd name="connsiteY3-170" fmla="*/ 1784576 h 2112682"/>
              <a:gd name="connsiteX4-171" fmla="*/ 2471520 w 9814835"/>
              <a:gd name="connsiteY4-172" fmla="*/ 1056341 h 2112682"/>
              <a:gd name="connsiteX5-173" fmla="*/ 2470493 w 9814835"/>
              <a:gd name="connsiteY5-174" fmla="*/ 1056341 h 2112682"/>
              <a:gd name="connsiteX6-175" fmla="*/ 2465412 w 9814835"/>
              <a:gd name="connsiteY6-176" fmla="*/ 1056341 h 2112682"/>
              <a:gd name="connsiteX7-177" fmla="*/ 3512282 w 9814835"/>
              <a:gd name="connsiteY7-178" fmla="*/ 0 h 2112682"/>
              <a:gd name="connsiteX8-179" fmla="*/ 4551222 w 9814835"/>
              <a:gd name="connsiteY8-180" fmla="*/ 1056341 h 2112682"/>
              <a:gd name="connsiteX9-181" fmla="*/ 4545114 w 9814835"/>
              <a:gd name="connsiteY9-182" fmla="*/ 1056341 h 2112682"/>
              <a:gd name="connsiteX10-183" fmla="*/ 5258889 w 9814835"/>
              <a:gd name="connsiteY10-184" fmla="*/ 1784576 h 2112682"/>
              <a:gd name="connsiteX11-185" fmla="*/ 5980596 w 9814835"/>
              <a:gd name="connsiteY11-186" fmla="*/ 1056341 h 2112682"/>
              <a:gd name="connsiteX12-187" fmla="*/ 5979568 w 9814835"/>
              <a:gd name="connsiteY12-188" fmla="*/ 1056341 h 2112682"/>
              <a:gd name="connsiteX13-189" fmla="*/ 5974487 w 9814835"/>
              <a:gd name="connsiteY13-190" fmla="*/ 1056341 h 2112682"/>
              <a:gd name="connsiteX14-191" fmla="*/ 7021358 w 9814835"/>
              <a:gd name="connsiteY14-192" fmla="*/ 0 h 2112682"/>
              <a:gd name="connsiteX15-193" fmla="*/ 8060298 w 9814835"/>
              <a:gd name="connsiteY15-194" fmla="*/ 1056341 h 2112682"/>
              <a:gd name="connsiteX16-195" fmla="*/ 8054188 w 9814835"/>
              <a:gd name="connsiteY16-196" fmla="*/ 1056341 h 2112682"/>
              <a:gd name="connsiteX17-197" fmla="*/ 8767964 w 9814835"/>
              <a:gd name="connsiteY17-198" fmla="*/ 1784576 h 2112682"/>
              <a:gd name="connsiteX18-199" fmla="*/ 9489671 w 9814835"/>
              <a:gd name="connsiteY18-200" fmla="*/ 1056341 h 2112682"/>
              <a:gd name="connsiteX19-201" fmla="*/ 9814835 w 9814835"/>
              <a:gd name="connsiteY19-202" fmla="*/ 1056341 h 2112682"/>
              <a:gd name="connsiteX20-203" fmla="*/ 8767964 w 9814835"/>
              <a:gd name="connsiteY20-204" fmla="*/ 2112682 h 2112682"/>
              <a:gd name="connsiteX21-205" fmla="*/ 7729024 w 9814835"/>
              <a:gd name="connsiteY21-206" fmla="*/ 1056341 h 2112682"/>
              <a:gd name="connsiteX22-207" fmla="*/ 7734105 w 9814835"/>
              <a:gd name="connsiteY22-208" fmla="*/ 1056341 h 2112682"/>
              <a:gd name="connsiteX23-209" fmla="*/ 7735133 w 9814835"/>
              <a:gd name="connsiteY23-210" fmla="*/ 1056341 h 2112682"/>
              <a:gd name="connsiteX24-211" fmla="*/ 7021358 w 9814835"/>
              <a:gd name="connsiteY24-212" fmla="*/ 330611 h 2112682"/>
              <a:gd name="connsiteX25-213" fmla="*/ 6299652 w 9814835"/>
              <a:gd name="connsiteY25-214" fmla="*/ 1056341 h 2112682"/>
              <a:gd name="connsiteX26-215" fmla="*/ 6305760 w 9814835"/>
              <a:gd name="connsiteY26-216" fmla="*/ 1056341 h 2112682"/>
              <a:gd name="connsiteX27-217" fmla="*/ 5258889 w 9814835"/>
              <a:gd name="connsiteY27-218" fmla="*/ 2112682 h 2112682"/>
              <a:gd name="connsiteX28-219" fmla="*/ 4219949 w 9814835"/>
              <a:gd name="connsiteY28-220" fmla="*/ 1056341 h 2112682"/>
              <a:gd name="connsiteX29-221" fmla="*/ 4225030 w 9814835"/>
              <a:gd name="connsiteY29-222" fmla="*/ 1056341 h 2112682"/>
              <a:gd name="connsiteX30-223" fmla="*/ 4226058 w 9814835"/>
              <a:gd name="connsiteY30-224" fmla="*/ 1056341 h 2112682"/>
              <a:gd name="connsiteX31-225" fmla="*/ 3512282 w 9814835"/>
              <a:gd name="connsiteY31-226" fmla="*/ 330611 h 2112682"/>
              <a:gd name="connsiteX32-227" fmla="*/ 2790576 w 9814835"/>
              <a:gd name="connsiteY32-228" fmla="*/ 1056341 h 2112682"/>
              <a:gd name="connsiteX33-229" fmla="*/ 2796684 w 9814835"/>
              <a:gd name="connsiteY33-230" fmla="*/ 1056341 h 2112682"/>
              <a:gd name="connsiteX34-231" fmla="*/ 1749813 w 9814835"/>
              <a:gd name="connsiteY34-232" fmla="*/ 2112682 h 2112682"/>
              <a:gd name="connsiteX35-233" fmla="*/ 710874 w 9814835"/>
              <a:gd name="connsiteY35-234" fmla="*/ 1056341 h 2112682"/>
              <a:gd name="connsiteX36-235" fmla="*/ 715954 w 9814835"/>
              <a:gd name="connsiteY36-236" fmla="*/ 1056341 h 2112682"/>
              <a:gd name="connsiteX37-237" fmla="*/ 716982 w 9814835"/>
              <a:gd name="connsiteY37-238" fmla="*/ 1056341 h 2112682"/>
              <a:gd name="connsiteX38-239" fmla="*/ 3207 w 9814835"/>
              <a:gd name="connsiteY38-240" fmla="*/ 0 h 2112682"/>
              <a:gd name="connsiteX0-241" fmla="*/ 6108 w 9103961"/>
              <a:gd name="connsiteY0-242" fmla="*/ 1056341 h 2112682"/>
              <a:gd name="connsiteX1-243" fmla="*/ 331273 w 9103961"/>
              <a:gd name="connsiteY1-244" fmla="*/ 1056341 h 2112682"/>
              <a:gd name="connsiteX2-245" fmla="*/ 325164 w 9103961"/>
              <a:gd name="connsiteY2-246" fmla="*/ 1056341 h 2112682"/>
              <a:gd name="connsiteX3-247" fmla="*/ 1038939 w 9103961"/>
              <a:gd name="connsiteY3-248" fmla="*/ 1784576 h 2112682"/>
              <a:gd name="connsiteX4-249" fmla="*/ 1760646 w 9103961"/>
              <a:gd name="connsiteY4-250" fmla="*/ 1056341 h 2112682"/>
              <a:gd name="connsiteX5-251" fmla="*/ 1759619 w 9103961"/>
              <a:gd name="connsiteY5-252" fmla="*/ 1056341 h 2112682"/>
              <a:gd name="connsiteX6-253" fmla="*/ 1754538 w 9103961"/>
              <a:gd name="connsiteY6-254" fmla="*/ 1056341 h 2112682"/>
              <a:gd name="connsiteX7-255" fmla="*/ 2801408 w 9103961"/>
              <a:gd name="connsiteY7-256" fmla="*/ 0 h 2112682"/>
              <a:gd name="connsiteX8-257" fmla="*/ 3840348 w 9103961"/>
              <a:gd name="connsiteY8-258" fmla="*/ 1056341 h 2112682"/>
              <a:gd name="connsiteX9-259" fmla="*/ 3834240 w 9103961"/>
              <a:gd name="connsiteY9-260" fmla="*/ 1056341 h 2112682"/>
              <a:gd name="connsiteX10-261" fmla="*/ 4548015 w 9103961"/>
              <a:gd name="connsiteY10-262" fmla="*/ 1784576 h 2112682"/>
              <a:gd name="connsiteX11-263" fmla="*/ 5269722 w 9103961"/>
              <a:gd name="connsiteY11-264" fmla="*/ 1056341 h 2112682"/>
              <a:gd name="connsiteX12-265" fmla="*/ 5268694 w 9103961"/>
              <a:gd name="connsiteY12-266" fmla="*/ 1056341 h 2112682"/>
              <a:gd name="connsiteX13-267" fmla="*/ 5263613 w 9103961"/>
              <a:gd name="connsiteY13-268" fmla="*/ 1056341 h 2112682"/>
              <a:gd name="connsiteX14-269" fmla="*/ 6310484 w 9103961"/>
              <a:gd name="connsiteY14-270" fmla="*/ 0 h 2112682"/>
              <a:gd name="connsiteX15-271" fmla="*/ 7349424 w 9103961"/>
              <a:gd name="connsiteY15-272" fmla="*/ 1056341 h 2112682"/>
              <a:gd name="connsiteX16-273" fmla="*/ 7343314 w 9103961"/>
              <a:gd name="connsiteY16-274" fmla="*/ 1056341 h 2112682"/>
              <a:gd name="connsiteX17-275" fmla="*/ 8057090 w 9103961"/>
              <a:gd name="connsiteY17-276" fmla="*/ 1784576 h 2112682"/>
              <a:gd name="connsiteX18-277" fmla="*/ 8778797 w 9103961"/>
              <a:gd name="connsiteY18-278" fmla="*/ 1056341 h 2112682"/>
              <a:gd name="connsiteX19-279" fmla="*/ 9103961 w 9103961"/>
              <a:gd name="connsiteY19-280" fmla="*/ 1056341 h 2112682"/>
              <a:gd name="connsiteX20-281" fmla="*/ 8057090 w 9103961"/>
              <a:gd name="connsiteY20-282" fmla="*/ 2112682 h 2112682"/>
              <a:gd name="connsiteX21-283" fmla="*/ 7018150 w 9103961"/>
              <a:gd name="connsiteY21-284" fmla="*/ 1056341 h 2112682"/>
              <a:gd name="connsiteX22-285" fmla="*/ 7023231 w 9103961"/>
              <a:gd name="connsiteY22-286" fmla="*/ 1056341 h 2112682"/>
              <a:gd name="connsiteX23-287" fmla="*/ 7024259 w 9103961"/>
              <a:gd name="connsiteY23-288" fmla="*/ 1056341 h 2112682"/>
              <a:gd name="connsiteX24-289" fmla="*/ 6310484 w 9103961"/>
              <a:gd name="connsiteY24-290" fmla="*/ 330611 h 2112682"/>
              <a:gd name="connsiteX25-291" fmla="*/ 5588778 w 9103961"/>
              <a:gd name="connsiteY25-292" fmla="*/ 1056341 h 2112682"/>
              <a:gd name="connsiteX26-293" fmla="*/ 5594886 w 9103961"/>
              <a:gd name="connsiteY26-294" fmla="*/ 1056341 h 2112682"/>
              <a:gd name="connsiteX27-295" fmla="*/ 4548015 w 9103961"/>
              <a:gd name="connsiteY27-296" fmla="*/ 2112682 h 2112682"/>
              <a:gd name="connsiteX28-297" fmla="*/ 3509075 w 9103961"/>
              <a:gd name="connsiteY28-298" fmla="*/ 1056341 h 2112682"/>
              <a:gd name="connsiteX29-299" fmla="*/ 3514156 w 9103961"/>
              <a:gd name="connsiteY29-300" fmla="*/ 1056341 h 2112682"/>
              <a:gd name="connsiteX30-301" fmla="*/ 3515184 w 9103961"/>
              <a:gd name="connsiteY30-302" fmla="*/ 1056341 h 2112682"/>
              <a:gd name="connsiteX31-303" fmla="*/ 2801408 w 9103961"/>
              <a:gd name="connsiteY31-304" fmla="*/ 330611 h 2112682"/>
              <a:gd name="connsiteX32-305" fmla="*/ 2079702 w 9103961"/>
              <a:gd name="connsiteY32-306" fmla="*/ 1056341 h 2112682"/>
              <a:gd name="connsiteX33-307" fmla="*/ 2085810 w 9103961"/>
              <a:gd name="connsiteY33-308" fmla="*/ 1056341 h 2112682"/>
              <a:gd name="connsiteX34-309" fmla="*/ 1038939 w 9103961"/>
              <a:gd name="connsiteY34-310" fmla="*/ 2112682 h 2112682"/>
              <a:gd name="connsiteX35-311" fmla="*/ 0 w 9103961"/>
              <a:gd name="connsiteY35-312" fmla="*/ 1056341 h 2112682"/>
              <a:gd name="connsiteX36-313" fmla="*/ 5080 w 9103961"/>
              <a:gd name="connsiteY36-314" fmla="*/ 1056341 h 2112682"/>
              <a:gd name="connsiteX37-315" fmla="*/ 6108 w 9103961"/>
              <a:gd name="connsiteY37-316" fmla="*/ 1056341 h 21126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Lst>
            <a:rect l="l" t="t" r="r" b="b"/>
            <a:pathLst>
              <a:path w="9103961" h="2112682">
                <a:moveTo>
                  <a:pt x="6108" y="1056341"/>
                </a:moveTo>
                <a:lnTo>
                  <a:pt x="331273" y="1056341"/>
                </a:lnTo>
                <a:lnTo>
                  <a:pt x="325164" y="1056341"/>
                </a:lnTo>
                <a:cubicBezTo>
                  <a:pt x="325164" y="1456470"/>
                  <a:pt x="642398" y="1784576"/>
                  <a:pt x="1038939" y="1784576"/>
                </a:cubicBezTo>
                <a:cubicBezTo>
                  <a:pt x="1435481" y="1784576"/>
                  <a:pt x="1760646" y="1456470"/>
                  <a:pt x="1760646" y="1056341"/>
                </a:cubicBezTo>
                <a:lnTo>
                  <a:pt x="1759619" y="1056341"/>
                </a:lnTo>
                <a:lnTo>
                  <a:pt x="1754538" y="1056341"/>
                </a:lnTo>
                <a:cubicBezTo>
                  <a:pt x="1754538" y="475757"/>
                  <a:pt x="2222457" y="0"/>
                  <a:pt x="2801408" y="0"/>
                </a:cubicBezTo>
                <a:cubicBezTo>
                  <a:pt x="3372429" y="0"/>
                  <a:pt x="3840348" y="475757"/>
                  <a:pt x="3840348" y="1056341"/>
                </a:cubicBezTo>
                <a:lnTo>
                  <a:pt x="3834240" y="1056341"/>
                </a:lnTo>
                <a:cubicBezTo>
                  <a:pt x="3834240" y="1456470"/>
                  <a:pt x="4151473" y="1784576"/>
                  <a:pt x="4548015" y="1784576"/>
                </a:cubicBezTo>
                <a:cubicBezTo>
                  <a:pt x="4944557" y="1784576"/>
                  <a:pt x="5269722" y="1456470"/>
                  <a:pt x="5269722" y="1056341"/>
                </a:cubicBezTo>
                <a:lnTo>
                  <a:pt x="5268694" y="1056341"/>
                </a:lnTo>
                <a:lnTo>
                  <a:pt x="5263613" y="1056341"/>
                </a:lnTo>
                <a:cubicBezTo>
                  <a:pt x="5263613" y="475757"/>
                  <a:pt x="5731533" y="0"/>
                  <a:pt x="6310484" y="0"/>
                </a:cubicBezTo>
                <a:cubicBezTo>
                  <a:pt x="6881504" y="0"/>
                  <a:pt x="7349424" y="475757"/>
                  <a:pt x="7349424" y="1056341"/>
                </a:cubicBezTo>
                <a:lnTo>
                  <a:pt x="7343314" y="1056341"/>
                </a:lnTo>
                <a:cubicBezTo>
                  <a:pt x="7343314" y="1456470"/>
                  <a:pt x="7660548" y="1784576"/>
                  <a:pt x="8057090" y="1784576"/>
                </a:cubicBezTo>
                <a:cubicBezTo>
                  <a:pt x="8453632" y="1784576"/>
                  <a:pt x="8778797" y="1456470"/>
                  <a:pt x="8778797" y="1056341"/>
                </a:cubicBezTo>
                <a:lnTo>
                  <a:pt x="9103961" y="1056341"/>
                </a:lnTo>
                <a:cubicBezTo>
                  <a:pt x="9103961" y="1640530"/>
                  <a:pt x="8636041" y="2112682"/>
                  <a:pt x="8057090" y="2112682"/>
                </a:cubicBezTo>
                <a:cubicBezTo>
                  <a:pt x="7486070" y="2112682"/>
                  <a:pt x="7018150" y="1640530"/>
                  <a:pt x="7018150" y="1056341"/>
                </a:cubicBezTo>
                <a:lnTo>
                  <a:pt x="7023231" y="1056341"/>
                </a:lnTo>
                <a:lnTo>
                  <a:pt x="7024259" y="1056341"/>
                </a:lnTo>
                <a:cubicBezTo>
                  <a:pt x="7024259" y="653158"/>
                  <a:pt x="6707026" y="330611"/>
                  <a:pt x="6310484" y="330611"/>
                </a:cubicBezTo>
                <a:cubicBezTo>
                  <a:pt x="5906011" y="330611"/>
                  <a:pt x="5588778" y="653158"/>
                  <a:pt x="5588778" y="1056341"/>
                </a:cubicBezTo>
                <a:lnTo>
                  <a:pt x="5594886" y="1056341"/>
                </a:lnTo>
                <a:cubicBezTo>
                  <a:pt x="5594886" y="1640530"/>
                  <a:pt x="5126967" y="2112682"/>
                  <a:pt x="4548015" y="2112682"/>
                </a:cubicBezTo>
                <a:cubicBezTo>
                  <a:pt x="3976995" y="2112682"/>
                  <a:pt x="3509075" y="1640530"/>
                  <a:pt x="3509075" y="1056341"/>
                </a:cubicBezTo>
                <a:lnTo>
                  <a:pt x="3514156" y="1056341"/>
                </a:lnTo>
                <a:lnTo>
                  <a:pt x="3515184" y="1056341"/>
                </a:lnTo>
                <a:cubicBezTo>
                  <a:pt x="3515184" y="653158"/>
                  <a:pt x="3197950" y="330611"/>
                  <a:pt x="2801408" y="330611"/>
                </a:cubicBezTo>
                <a:cubicBezTo>
                  <a:pt x="2396935" y="330611"/>
                  <a:pt x="2079702" y="653158"/>
                  <a:pt x="2079702" y="1056341"/>
                </a:cubicBezTo>
                <a:lnTo>
                  <a:pt x="2085810" y="1056341"/>
                </a:lnTo>
                <a:cubicBezTo>
                  <a:pt x="2085810" y="1640530"/>
                  <a:pt x="1617891" y="2112682"/>
                  <a:pt x="1038939" y="2112682"/>
                </a:cubicBezTo>
                <a:cubicBezTo>
                  <a:pt x="467919" y="2112682"/>
                  <a:pt x="0" y="1640530"/>
                  <a:pt x="0" y="1056341"/>
                </a:cubicBezTo>
                <a:lnTo>
                  <a:pt x="5080" y="1056341"/>
                </a:lnTo>
                <a:lnTo>
                  <a:pt x="6108" y="1056341"/>
                </a:lnTo>
                <a:close/>
              </a:path>
            </a:pathLst>
          </a:custGeom>
          <a:solidFill>
            <a:srgbClr val="2376C7"/>
          </a:solidFill>
          <a:ln>
            <a:noFill/>
          </a:ln>
        </p:spPr>
        <p:txBody>
          <a:bodyPr vert="horz" wrap="square" lIns="91440" tIns="45720" rIns="91440" bIns="45720" numCol="1" anchor="t" anchorCtr="0" compatLnSpc="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6" name="íś1íḍè"/>
          <p:cNvSpPr/>
          <p:nvPr/>
        </p:nvSpPr>
        <p:spPr>
          <a:xfrm>
            <a:off x="1196209" y="2886376"/>
            <a:ext cx="1529495" cy="512545"/>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latin typeface="+mj-ea"/>
                <a:ea typeface="+mj-ea"/>
              </a:rPr>
              <a:t>关键词</a:t>
            </a:r>
            <a:endParaRPr lang="zh-CN" altLang="en-US" sz="2400" b="1" dirty="0">
              <a:solidFill>
                <a:schemeClr val="tx1">
                  <a:lumMod val="75000"/>
                  <a:lumOff val="25000"/>
                </a:schemeClr>
              </a:solidFill>
              <a:latin typeface="+mj-ea"/>
              <a:ea typeface="+mj-ea"/>
            </a:endParaRPr>
          </a:p>
        </p:txBody>
      </p:sp>
      <p:sp>
        <p:nvSpPr>
          <p:cNvPr id="7" name="íś1íḍè"/>
          <p:cNvSpPr/>
          <p:nvPr/>
        </p:nvSpPr>
        <p:spPr>
          <a:xfrm>
            <a:off x="3275266" y="2886376"/>
            <a:ext cx="1529495" cy="512545"/>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rgbClr val="2376C7"/>
                </a:solidFill>
                <a:latin typeface="+mj-ea"/>
                <a:ea typeface="+mj-ea"/>
              </a:rPr>
              <a:t>关键词</a:t>
            </a:r>
            <a:endParaRPr lang="zh-CN" altLang="en-US" sz="2400" b="1" dirty="0">
              <a:solidFill>
                <a:srgbClr val="2376C7"/>
              </a:solidFill>
              <a:latin typeface="+mj-ea"/>
              <a:ea typeface="+mj-ea"/>
            </a:endParaRPr>
          </a:p>
        </p:txBody>
      </p:sp>
      <p:sp>
        <p:nvSpPr>
          <p:cNvPr id="8" name="íś1íḍè"/>
          <p:cNvSpPr/>
          <p:nvPr/>
        </p:nvSpPr>
        <p:spPr>
          <a:xfrm>
            <a:off x="5331252" y="2886376"/>
            <a:ext cx="1529495" cy="512545"/>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latin typeface="+mj-ea"/>
                <a:ea typeface="+mj-ea"/>
              </a:rPr>
              <a:t>关键词</a:t>
            </a:r>
            <a:endParaRPr lang="zh-CN" altLang="en-US" sz="2400" b="1" dirty="0">
              <a:solidFill>
                <a:schemeClr val="tx1">
                  <a:lumMod val="75000"/>
                  <a:lumOff val="25000"/>
                </a:schemeClr>
              </a:solidFill>
              <a:latin typeface="+mj-ea"/>
              <a:ea typeface="+mj-ea"/>
            </a:endParaRPr>
          </a:p>
        </p:txBody>
      </p:sp>
      <p:sp>
        <p:nvSpPr>
          <p:cNvPr id="9" name="íś1íḍè"/>
          <p:cNvSpPr/>
          <p:nvPr/>
        </p:nvSpPr>
        <p:spPr>
          <a:xfrm>
            <a:off x="7410309" y="2886376"/>
            <a:ext cx="1529495" cy="512545"/>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rgbClr val="2376C7"/>
                </a:solidFill>
                <a:latin typeface="+mj-ea"/>
                <a:ea typeface="+mj-ea"/>
              </a:rPr>
              <a:t>关键词</a:t>
            </a:r>
            <a:endParaRPr lang="zh-CN" altLang="en-US" sz="2400" b="1" dirty="0">
              <a:solidFill>
                <a:srgbClr val="2376C7"/>
              </a:solidFill>
              <a:latin typeface="+mj-ea"/>
              <a:ea typeface="+mj-ea"/>
            </a:endParaRPr>
          </a:p>
        </p:txBody>
      </p:sp>
      <p:sp>
        <p:nvSpPr>
          <p:cNvPr id="10" name="íś1íḍè"/>
          <p:cNvSpPr/>
          <p:nvPr/>
        </p:nvSpPr>
        <p:spPr>
          <a:xfrm>
            <a:off x="9466296" y="2886376"/>
            <a:ext cx="1529495" cy="512545"/>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400" b="1" dirty="0">
                <a:solidFill>
                  <a:schemeClr val="tx1">
                    <a:lumMod val="75000"/>
                    <a:lumOff val="25000"/>
                  </a:schemeClr>
                </a:solidFill>
                <a:latin typeface="+mj-ea"/>
                <a:ea typeface="+mj-ea"/>
              </a:rPr>
              <a:t>关键词</a:t>
            </a:r>
            <a:endParaRPr lang="zh-CN" altLang="en-US" sz="2400" b="1" dirty="0">
              <a:solidFill>
                <a:schemeClr val="tx1">
                  <a:lumMod val="75000"/>
                  <a:lumOff val="25000"/>
                </a:schemeClr>
              </a:solidFill>
              <a:latin typeface="+mj-ea"/>
              <a:ea typeface="+mj-ea"/>
            </a:endParaRPr>
          </a:p>
        </p:txBody>
      </p:sp>
      <p:sp>
        <p:nvSpPr>
          <p:cNvPr id="11" name="iS1íḋê"/>
          <p:cNvSpPr/>
          <p:nvPr/>
        </p:nvSpPr>
        <p:spPr>
          <a:xfrm>
            <a:off x="1752624" y="2273650"/>
            <a:ext cx="416664" cy="412144"/>
          </a:xfrm>
          <a:custGeom>
            <a:avLst/>
            <a:gdLst>
              <a:gd name="connsiteX0" fmla="*/ 193693 w 606956"/>
              <a:gd name="connsiteY0" fmla="*/ 325823 h 600371"/>
              <a:gd name="connsiteX1" fmla="*/ 201035 w 606956"/>
              <a:gd name="connsiteY1" fmla="*/ 326490 h 600371"/>
              <a:gd name="connsiteX2" fmla="*/ 303502 w 606956"/>
              <a:gd name="connsiteY2" fmla="*/ 361267 h 600371"/>
              <a:gd name="connsiteX3" fmla="*/ 405969 w 606956"/>
              <a:gd name="connsiteY3" fmla="*/ 326490 h 600371"/>
              <a:gd name="connsiteX4" fmla="*/ 413200 w 606956"/>
              <a:gd name="connsiteY4" fmla="*/ 325823 h 600371"/>
              <a:gd name="connsiteX5" fmla="*/ 519784 w 606956"/>
              <a:gd name="connsiteY5" fmla="*/ 381266 h 600371"/>
              <a:gd name="connsiteX6" fmla="*/ 535359 w 606956"/>
              <a:gd name="connsiteY6" fmla="*/ 397710 h 600371"/>
              <a:gd name="connsiteX7" fmla="*/ 604004 w 606956"/>
              <a:gd name="connsiteY7" fmla="*/ 552150 h 600371"/>
              <a:gd name="connsiteX8" fmla="*/ 601445 w 606956"/>
              <a:gd name="connsiteY8" fmla="*/ 584816 h 600371"/>
              <a:gd name="connsiteX9" fmla="*/ 572630 w 606956"/>
              <a:gd name="connsiteY9" fmla="*/ 600371 h 600371"/>
              <a:gd name="connsiteX10" fmla="*/ 34374 w 606956"/>
              <a:gd name="connsiteY10" fmla="*/ 600371 h 600371"/>
              <a:gd name="connsiteX11" fmla="*/ 5559 w 606956"/>
              <a:gd name="connsiteY11" fmla="*/ 584816 h 600371"/>
              <a:gd name="connsiteX12" fmla="*/ 3000 w 606956"/>
              <a:gd name="connsiteY12" fmla="*/ 552150 h 600371"/>
              <a:gd name="connsiteX13" fmla="*/ 71645 w 606956"/>
              <a:gd name="connsiteY13" fmla="*/ 397710 h 600371"/>
              <a:gd name="connsiteX14" fmla="*/ 87109 w 606956"/>
              <a:gd name="connsiteY14" fmla="*/ 381266 h 600371"/>
              <a:gd name="connsiteX15" fmla="*/ 303482 w 606956"/>
              <a:gd name="connsiteY15" fmla="*/ 0 h 600371"/>
              <a:gd name="connsiteX16" fmla="*/ 439532 w 606956"/>
              <a:gd name="connsiteY16" fmla="*/ 158964 h 600371"/>
              <a:gd name="connsiteX17" fmla="*/ 303482 w 606956"/>
              <a:gd name="connsiteY17" fmla="*/ 318039 h 600371"/>
              <a:gd name="connsiteX18" fmla="*/ 167432 w 606956"/>
              <a:gd name="connsiteY18" fmla="*/ 158964 h 600371"/>
              <a:gd name="connsiteX19" fmla="*/ 303482 w 606956"/>
              <a:gd name="connsiteY19" fmla="*/ 0 h 600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6956" h="600371">
                <a:moveTo>
                  <a:pt x="193693" y="325823"/>
                </a:moveTo>
                <a:cubicBezTo>
                  <a:pt x="196029" y="324601"/>
                  <a:pt x="198922" y="324823"/>
                  <a:pt x="201035" y="326490"/>
                </a:cubicBezTo>
                <a:cubicBezTo>
                  <a:pt x="231186" y="349156"/>
                  <a:pt x="266565" y="361267"/>
                  <a:pt x="303502" y="361267"/>
                </a:cubicBezTo>
                <a:cubicBezTo>
                  <a:pt x="340328" y="361267"/>
                  <a:pt x="375818" y="349156"/>
                  <a:pt x="405969" y="326490"/>
                </a:cubicBezTo>
                <a:cubicBezTo>
                  <a:pt x="408083" y="324823"/>
                  <a:pt x="410864" y="324601"/>
                  <a:pt x="413200" y="325823"/>
                </a:cubicBezTo>
                <a:lnTo>
                  <a:pt x="519784" y="381266"/>
                </a:lnTo>
                <a:cubicBezTo>
                  <a:pt x="526681" y="384822"/>
                  <a:pt x="532244" y="390599"/>
                  <a:pt x="535359" y="397710"/>
                </a:cubicBezTo>
                <a:lnTo>
                  <a:pt x="604004" y="552150"/>
                </a:lnTo>
                <a:cubicBezTo>
                  <a:pt x="608677" y="562817"/>
                  <a:pt x="607787" y="575039"/>
                  <a:pt x="601445" y="584816"/>
                </a:cubicBezTo>
                <a:cubicBezTo>
                  <a:pt x="594992" y="594483"/>
                  <a:pt x="584312" y="600371"/>
                  <a:pt x="572630" y="600371"/>
                </a:cubicBezTo>
                <a:lnTo>
                  <a:pt x="34374" y="600371"/>
                </a:lnTo>
                <a:cubicBezTo>
                  <a:pt x="22692" y="600371"/>
                  <a:pt x="11900" y="594594"/>
                  <a:pt x="5559" y="584816"/>
                </a:cubicBezTo>
                <a:cubicBezTo>
                  <a:pt x="-783" y="575039"/>
                  <a:pt x="-1784" y="562817"/>
                  <a:pt x="3000" y="552150"/>
                </a:cubicBezTo>
                <a:lnTo>
                  <a:pt x="71645" y="397710"/>
                </a:lnTo>
                <a:cubicBezTo>
                  <a:pt x="74760" y="390599"/>
                  <a:pt x="80323" y="384822"/>
                  <a:pt x="87109" y="381266"/>
                </a:cubicBezTo>
                <a:close/>
                <a:moveTo>
                  <a:pt x="303482" y="0"/>
                </a:moveTo>
                <a:cubicBezTo>
                  <a:pt x="378571" y="0"/>
                  <a:pt x="439532" y="37214"/>
                  <a:pt x="439532" y="158964"/>
                </a:cubicBezTo>
                <a:cubicBezTo>
                  <a:pt x="439532" y="246833"/>
                  <a:pt x="378571" y="318039"/>
                  <a:pt x="303482" y="318039"/>
                </a:cubicBezTo>
                <a:cubicBezTo>
                  <a:pt x="228282" y="318039"/>
                  <a:pt x="167432" y="246833"/>
                  <a:pt x="167432" y="158964"/>
                </a:cubicBezTo>
                <a:cubicBezTo>
                  <a:pt x="167432" y="37214"/>
                  <a:pt x="228282" y="0"/>
                  <a:pt x="303482" y="0"/>
                </a:cubicBezTo>
                <a:close/>
              </a:path>
            </a:pathLst>
          </a:custGeom>
          <a:solidFill>
            <a:srgbClr val="FBE54D"/>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a:solidFill>
                <a:srgbClr val="1F214A"/>
              </a:solidFill>
            </a:endParaRPr>
          </a:p>
        </p:txBody>
      </p:sp>
      <p:sp>
        <p:nvSpPr>
          <p:cNvPr id="12" name="îślïďê"/>
          <p:cNvSpPr/>
          <p:nvPr/>
        </p:nvSpPr>
        <p:spPr>
          <a:xfrm>
            <a:off x="3809880" y="2278479"/>
            <a:ext cx="416666" cy="402487"/>
          </a:xfrm>
          <a:custGeom>
            <a:avLst/>
            <a:gdLst>
              <a:gd name="connsiteX0" fmla="*/ 339455 w 607870"/>
              <a:gd name="connsiteY0" fmla="*/ 536573 h 587186"/>
              <a:gd name="connsiteX1" fmla="*/ 378174 w 607870"/>
              <a:gd name="connsiteY1" fmla="*/ 540463 h 587186"/>
              <a:gd name="connsiteX2" fmla="*/ 384140 w 607870"/>
              <a:gd name="connsiteY2" fmla="*/ 537546 h 587186"/>
              <a:gd name="connsiteX3" fmla="*/ 385236 w 607870"/>
              <a:gd name="connsiteY3" fmla="*/ 537546 h 587186"/>
              <a:gd name="connsiteX4" fmla="*/ 339455 w 607870"/>
              <a:gd name="connsiteY4" fmla="*/ 536573 h 587186"/>
              <a:gd name="connsiteX5" fmla="*/ 292332 w 607870"/>
              <a:gd name="connsiteY5" fmla="*/ 267307 h 587186"/>
              <a:gd name="connsiteX6" fmla="*/ 325570 w 607870"/>
              <a:gd name="connsiteY6" fmla="*/ 275702 h 587186"/>
              <a:gd name="connsiteX7" fmla="*/ 314612 w 607870"/>
              <a:gd name="connsiteY7" fmla="*/ 433339 h 587186"/>
              <a:gd name="connsiteX8" fmla="*/ 369281 w 607870"/>
              <a:gd name="connsiteY8" fmla="*/ 428356 h 587186"/>
              <a:gd name="connsiteX9" fmla="*/ 381213 w 607870"/>
              <a:gd name="connsiteY9" fmla="*/ 437350 h 587186"/>
              <a:gd name="connsiteX10" fmla="*/ 384135 w 607870"/>
              <a:gd name="connsiteY10" fmla="*/ 465061 h 587186"/>
              <a:gd name="connsiteX11" fmla="*/ 372325 w 607870"/>
              <a:gd name="connsiteY11" fmla="*/ 476972 h 587186"/>
              <a:gd name="connsiteX12" fmla="*/ 252028 w 607870"/>
              <a:gd name="connsiteY12" fmla="*/ 483900 h 587186"/>
              <a:gd name="connsiteX13" fmla="*/ 241070 w 607870"/>
              <a:gd name="connsiteY13" fmla="*/ 465061 h 587186"/>
              <a:gd name="connsiteX14" fmla="*/ 305723 w 607870"/>
              <a:gd name="connsiteY14" fmla="*/ 348018 h 587186"/>
              <a:gd name="connsiteX15" fmla="*/ 249106 w 607870"/>
              <a:gd name="connsiteY15" fmla="*/ 357012 h 587186"/>
              <a:gd name="connsiteX16" fmla="*/ 237173 w 607870"/>
              <a:gd name="connsiteY16" fmla="*/ 365885 h 587186"/>
              <a:gd name="connsiteX17" fmla="*/ 210265 w 607870"/>
              <a:gd name="connsiteY17" fmla="*/ 365885 h 587186"/>
              <a:gd name="connsiteX18" fmla="*/ 199428 w 607870"/>
              <a:gd name="connsiteY18" fmla="*/ 347046 h 587186"/>
              <a:gd name="connsiteX19" fmla="*/ 199428 w 607870"/>
              <a:gd name="connsiteY19" fmla="*/ 346074 h 587186"/>
              <a:gd name="connsiteX20" fmla="*/ 199428 w 607870"/>
              <a:gd name="connsiteY20" fmla="*/ 345102 h 587186"/>
              <a:gd name="connsiteX21" fmla="*/ 198454 w 607870"/>
              <a:gd name="connsiteY21" fmla="*/ 341091 h 587186"/>
              <a:gd name="connsiteX22" fmla="*/ 198454 w 607870"/>
              <a:gd name="connsiteY22" fmla="*/ 334163 h 587186"/>
              <a:gd name="connsiteX23" fmla="*/ 200402 w 607870"/>
              <a:gd name="connsiteY23" fmla="*/ 320307 h 587186"/>
              <a:gd name="connsiteX24" fmla="*/ 292332 w 607870"/>
              <a:gd name="connsiteY24" fmla="*/ 267307 h 587186"/>
              <a:gd name="connsiteX25" fmla="*/ 54299 w 607870"/>
              <a:gd name="connsiteY25" fmla="*/ 227054 h 587186"/>
              <a:gd name="connsiteX26" fmla="*/ 58317 w 607870"/>
              <a:gd name="connsiteY26" fmla="*/ 509706 h 587186"/>
              <a:gd name="connsiteX27" fmla="*/ 101054 w 607870"/>
              <a:gd name="connsiteY27" fmla="*/ 507761 h 587186"/>
              <a:gd name="connsiteX28" fmla="*/ 242171 w 607870"/>
              <a:gd name="connsiteY28" fmla="*/ 509706 h 587186"/>
              <a:gd name="connsiteX29" fmla="*/ 542181 w 607870"/>
              <a:gd name="connsiteY29" fmla="*/ 506788 h 587186"/>
              <a:gd name="connsiteX30" fmla="*/ 540233 w 607870"/>
              <a:gd name="connsiteY30" fmla="*/ 356041 h 587186"/>
              <a:gd name="connsiteX31" fmla="*/ 531223 w 607870"/>
              <a:gd name="connsiteY31" fmla="*/ 227054 h 587186"/>
              <a:gd name="connsiteX32" fmla="*/ 265914 w 607870"/>
              <a:gd name="connsiteY32" fmla="*/ 228999 h 587186"/>
              <a:gd name="connsiteX33" fmla="*/ 126866 w 607870"/>
              <a:gd name="connsiteY33" fmla="*/ 230945 h 587186"/>
              <a:gd name="connsiteX34" fmla="*/ 54299 w 607870"/>
              <a:gd name="connsiteY34" fmla="*/ 227054 h 587186"/>
              <a:gd name="connsiteX35" fmla="*/ 271880 w 607870"/>
              <a:gd name="connsiteY35" fmla="*/ 203226 h 587186"/>
              <a:gd name="connsiteX36" fmla="*/ 270906 w 607870"/>
              <a:gd name="connsiteY36" fmla="*/ 205172 h 587186"/>
              <a:gd name="connsiteX37" fmla="*/ 275898 w 607870"/>
              <a:gd name="connsiteY37" fmla="*/ 205172 h 587186"/>
              <a:gd name="connsiteX38" fmla="*/ 292822 w 607870"/>
              <a:gd name="connsiteY38" fmla="*/ 204199 h 587186"/>
              <a:gd name="connsiteX39" fmla="*/ 299762 w 607870"/>
              <a:gd name="connsiteY39" fmla="*/ 203226 h 587186"/>
              <a:gd name="connsiteX40" fmla="*/ 360397 w 607870"/>
              <a:gd name="connsiteY40" fmla="*/ 62326 h 587186"/>
              <a:gd name="connsiteX41" fmla="*/ 373304 w 607870"/>
              <a:gd name="connsiteY41" fmla="*/ 75212 h 587186"/>
              <a:gd name="connsiteX42" fmla="*/ 382192 w 607870"/>
              <a:gd name="connsiteY42" fmla="*/ 147669 h 587186"/>
              <a:gd name="connsiteX43" fmla="*/ 432843 w 607870"/>
              <a:gd name="connsiteY43" fmla="*/ 146696 h 587186"/>
              <a:gd name="connsiteX44" fmla="*/ 484590 w 607870"/>
              <a:gd name="connsiteY44" fmla="*/ 148641 h 587186"/>
              <a:gd name="connsiteX45" fmla="*/ 500418 w 607870"/>
              <a:gd name="connsiteY45" fmla="*/ 89072 h 587186"/>
              <a:gd name="connsiteX46" fmla="*/ 513325 w 607870"/>
              <a:gd name="connsiteY46" fmla="*/ 76185 h 587186"/>
              <a:gd name="connsiteX47" fmla="*/ 576882 w 607870"/>
              <a:gd name="connsiteY47" fmla="*/ 77279 h 587186"/>
              <a:gd name="connsiteX48" fmla="*/ 584918 w 607870"/>
              <a:gd name="connsiteY48" fmla="*/ 84209 h 587186"/>
              <a:gd name="connsiteX49" fmla="*/ 594780 w 607870"/>
              <a:gd name="connsiteY49" fmla="*/ 95029 h 587186"/>
              <a:gd name="connsiteX50" fmla="*/ 596850 w 607870"/>
              <a:gd name="connsiteY50" fmla="*/ 345099 h 587186"/>
              <a:gd name="connsiteX51" fmla="*/ 601720 w 607870"/>
              <a:gd name="connsiteY51" fmla="*/ 464117 h 587186"/>
              <a:gd name="connsiteX52" fmla="*/ 607686 w 607870"/>
              <a:gd name="connsiteY52" fmla="*/ 530616 h 587186"/>
              <a:gd name="connsiteX53" fmla="*/ 534267 w 607870"/>
              <a:gd name="connsiteY53" fmla="*/ 586174 h 587186"/>
              <a:gd name="connsiteX54" fmla="*/ 297814 w 607870"/>
              <a:gd name="connsiteY54" fmla="*/ 580217 h 587186"/>
              <a:gd name="connsiteX55" fmla="*/ 84130 w 607870"/>
              <a:gd name="connsiteY55" fmla="*/ 584107 h 587186"/>
              <a:gd name="connsiteX56" fmla="*/ 14606 w 607870"/>
              <a:gd name="connsiteY56" fmla="*/ 535479 h 587186"/>
              <a:gd name="connsiteX57" fmla="*/ 6692 w 607870"/>
              <a:gd name="connsiteY57" fmla="*/ 331119 h 587186"/>
              <a:gd name="connsiteX58" fmla="*/ 4622 w 607870"/>
              <a:gd name="connsiteY58" fmla="*/ 84209 h 587186"/>
              <a:gd name="connsiteX59" fmla="*/ 20572 w 607870"/>
              <a:gd name="connsiteY59" fmla="*/ 77279 h 587186"/>
              <a:gd name="connsiteX60" fmla="*/ 82182 w 607870"/>
              <a:gd name="connsiteY60" fmla="*/ 67310 h 587186"/>
              <a:gd name="connsiteX61" fmla="*/ 96062 w 607870"/>
              <a:gd name="connsiteY61" fmla="*/ 78252 h 587186"/>
              <a:gd name="connsiteX62" fmla="*/ 97036 w 607870"/>
              <a:gd name="connsiteY62" fmla="*/ 131743 h 587186"/>
              <a:gd name="connsiteX63" fmla="*/ 146713 w 607870"/>
              <a:gd name="connsiteY63" fmla="*/ 145723 h 587186"/>
              <a:gd name="connsiteX64" fmla="*/ 231213 w 607870"/>
              <a:gd name="connsiteY64" fmla="*/ 143657 h 587186"/>
              <a:gd name="connsiteX65" fmla="*/ 231213 w 607870"/>
              <a:gd name="connsiteY65" fmla="*/ 90166 h 587186"/>
              <a:gd name="connsiteX66" fmla="*/ 240101 w 607870"/>
              <a:gd name="connsiteY66" fmla="*/ 78252 h 587186"/>
              <a:gd name="connsiteX67" fmla="*/ 360397 w 607870"/>
              <a:gd name="connsiteY67" fmla="*/ 62326 h 587186"/>
              <a:gd name="connsiteX68" fmla="*/ 185458 w 607870"/>
              <a:gd name="connsiteY68" fmla="*/ 4871 h 587186"/>
              <a:gd name="connsiteX69" fmla="*/ 198486 w 607870"/>
              <a:gd name="connsiteY69" fmla="*/ 17757 h 587186"/>
              <a:gd name="connsiteX70" fmla="*/ 197390 w 607870"/>
              <a:gd name="connsiteY70" fmla="*/ 111003 h 587186"/>
              <a:gd name="connsiteX71" fmla="*/ 184484 w 607870"/>
              <a:gd name="connsiteY71" fmla="*/ 123890 h 587186"/>
              <a:gd name="connsiteX72" fmla="*/ 130914 w 607870"/>
              <a:gd name="connsiteY72" fmla="*/ 123890 h 587186"/>
              <a:gd name="connsiteX73" fmla="*/ 118983 w 607870"/>
              <a:gd name="connsiteY73" fmla="*/ 111976 h 587186"/>
              <a:gd name="connsiteX74" fmla="*/ 116913 w 607870"/>
              <a:gd name="connsiteY74" fmla="*/ 52527 h 587186"/>
              <a:gd name="connsiteX75" fmla="*/ 122879 w 607870"/>
              <a:gd name="connsiteY75" fmla="*/ 18730 h 587186"/>
              <a:gd name="connsiteX76" fmla="*/ 128844 w 607870"/>
              <a:gd name="connsiteY76" fmla="*/ 10828 h 587186"/>
              <a:gd name="connsiteX77" fmla="*/ 185458 w 607870"/>
              <a:gd name="connsiteY77" fmla="*/ 4871 h 587186"/>
              <a:gd name="connsiteX78" fmla="*/ 432881 w 607870"/>
              <a:gd name="connsiteY78" fmla="*/ 822 h 587186"/>
              <a:gd name="connsiteX79" fmla="*/ 461726 w 607870"/>
              <a:gd name="connsiteY79" fmla="*/ 6763 h 587186"/>
              <a:gd name="connsiteX80" fmla="*/ 485593 w 607870"/>
              <a:gd name="connsiteY80" fmla="*/ 61341 h 587186"/>
              <a:gd name="connsiteX81" fmla="*/ 418010 w 607870"/>
              <a:gd name="connsiteY81" fmla="*/ 125765 h 587186"/>
              <a:gd name="connsiteX82" fmla="*/ 406077 w 607870"/>
              <a:gd name="connsiteY82" fmla="*/ 113853 h 587186"/>
              <a:gd name="connsiteX83" fmla="*/ 406077 w 607870"/>
              <a:gd name="connsiteY83" fmla="*/ 29615 h 587186"/>
              <a:gd name="connsiteX84" fmla="*/ 407051 w 607870"/>
              <a:gd name="connsiteY84" fmla="*/ 15758 h 587186"/>
              <a:gd name="connsiteX85" fmla="*/ 432881 w 607870"/>
              <a:gd name="connsiteY85" fmla="*/ 822 h 58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07870" h="587186">
                <a:moveTo>
                  <a:pt x="339455" y="536573"/>
                </a:moveTo>
                <a:cubicBezTo>
                  <a:pt x="352361" y="537546"/>
                  <a:pt x="365268" y="538518"/>
                  <a:pt x="378174" y="540463"/>
                </a:cubicBezTo>
                <a:cubicBezTo>
                  <a:pt x="379270" y="539491"/>
                  <a:pt x="381218" y="537546"/>
                  <a:pt x="384140" y="537546"/>
                </a:cubicBezTo>
                <a:lnTo>
                  <a:pt x="385236" y="537546"/>
                </a:lnTo>
                <a:cubicBezTo>
                  <a:pt x="370260" y="536573"/>
                  <a:pt x="354431" y="536573"/>
                  <a:pt x="339455" y="536573"/>
                </a:cubicBezTo>
                <a:close/>
                <a:moveTo>
                  <a:pt x="292332" y="267307"/>
                </a:moveTo>
                <a:cubicBezTo>
                  <a:pt x="305525" y="267377"/>
                  <a:pt x="317382" y="269990"/>
                  <a:pt x="325570" y="275702"/>
                </a:cubicBezTo>
                <a:cubicBezTo>
                  <a:pt x="381213" y="313380"/>
                  <a:pt x="349434" y="385696"/>
                  <a:pt x="314612" y="433339"/>
                </a:cubicBezTo>
                <a:cubicBezTo>
                  <a:pt x="332510" y="432367"/>
                  <a:pt x="351382" y="430301"/>
                  <a:pt x="369281" y="428356"/>
                </a:cubicBezTo>
                <a:cubicBezTo>
                  <a:pt x="375247" y="427384"/>
                  <a:pt x="380239" y="432367"/>
                  <a:pt x="381213" y="437350"/>
                </a:cubicBezTo>
                <a:cubicBezTo>
                  <a:pt x="383161" y="446222"/>
                  <a:pt x="384135" y="455095"/>
                  <a:pt x="384135" y="465061"/>
                </a:cubicBezTo>
                <a:cubicBezTo>
                  <a:pt x="385231" y="471016"/>
                  <a:pt x="379265" y="476972"/>
                  <a:pt x="372325" y="476972"/>
                </a:cubicBezTo>
                <a:cubicBezTo>
                  <a:pt x="332510" y="478917"/>
                  <a:pt x="291843" y="480983"/>
                  <a:pt x="252028" y="483900"/>
                </a:cubicBezTo>
                <a:cubicBezTo>
                  <a:pt x="242165" y="484872"/>
                  <a:pt x="237173" y="472961"/>
                  <a:pt x="241070" y="465061"/>
                </a:cubicBezTo>
                <a:cubicBezTo>
                  <a:pt x="259942" y="430301"/>
                  <a:pt x="307671" y="389707"/>
                  <a:pt x="305723" y="348018"/>
                </a:cubicBezTo>
                <a:cubicBezTo>
                  <a:pt x="302679" y="291503"/>
                  <a:pt x="255072" y="317269"/>
                  <a:pt x="249106" y="357012"/>
                </a:cubicBezTo>
                <a:cubicBezTo>
                  <a:pt x="248132" y="361874"/>
                  <a:pt x="242165" y="365885"/>
                  <a:pt x="237173" y="365885"/>
                </a:cubicBezTo>
                <a:lnTo>
                  <a:pt x="210265" y="365885"/>
                </a:lnTo>
                <a:cubicBezTo>
                  <a:pt x="200402" y="365885"/>
                  <a:pt x="195410" y="354946"/>
                  <a:pt x="199428" y="347046"/>
                </a:cubicBezTo>
                <a:lnTo>
                  <a:pt x="199428" y="346074"/>
                </a:lnTo>
                <a:lnTo>
                  <a:pt x="199428" y="345102"/>
                </a:lnTo>
                <a:cubicBezTo>
                  <a:pt x="199428" y="344129"/>
                  <a:pt x="198454" y="343035"/>
                  <a:pt x="198454" y="341091"/>
                </a:cubicBezTo>
                <a:lnTo>
                  <a:pt x="198454" y="334163"/>
                </a:lnTo>
                <a:cubicBezTo>
                  <a:pt x="198454" y="330152"/>
                  <a:pt x="198454" y="325291"/>
                  <a:pt x="200402" y="320307"/>
                </a:cubicBezTo>
                <a:cubicBezTo>
                  <a:pt x="201133" y="289771"/>
                  <a:pt x="252751" y="267096"/>
                  <a:pt x="292332" y="267307"/>
                </a:cubicBezTo>
                <a:close/>
                <a:moveTo>
                  <a:pt x="54299" y="227054"/>
                </a:moveTo>
                <a:cubicBezTo>
                  <a:pt x="41393" y="322244"/>
                  <a:pt x="61239" y="415489"/>
                  <a:pt x="58317" y="509706"/>
                </a:cubicBezTo>
                <a:cubicBezTo>
                  <a:pt x="72197" y="509706"/>
                  <a:pt x="87174" y="508734"/>
                  <a:pt x="101054" y="507761"/>
                </a:cubicBezTo>
                <a:cubicBezTo>
                  <a:pt x="147687" y="504722"/>
                  <a:pt x="195416" y="509706"/>
                  <a:pt x="242171" y="509706"/>
                </a:cubicBezTo>
                <a:cubicBezTo>
                  <a:pt x="342499" y="509706"/>
                  <a:pt x="441853" y="509706"/>
                  <a:pt x="542181" y="506788"/>
                </a:cubicBezTo>
                <a:cubicBezTo>
                  <a:pt x="537189" y="456215"/>
                  <a:pt x="539137" y="406614"/>
                  <a:pt x="540233" y="356041"/>
                </a:cubicBezTo>
                <a:cubicBezTo>
                  <a:pt x="540233" y="311303"/>
                  <a:pt x="534267" y="269726"/>
                  <a:pt x="531223" y="227054"/>
                </a:cubicBezTo>
                <a:cubicBezTo>
                  <a:pt x="442827" y="228027"/>
                  <a:pt x="354431" y="227054"/>
                  <a:pt x="265914" y="228999"/>
                </a:cubicBezTo>
                <a:cubicBezTo>
                  <a:pt x="219281" y="229972"/>
                  <a:pt x="173621" y="230945"/>
                  <a:pt x="126866" y="230945"/>
                </a:cubicBezTo>
                <a:cubicBezTo>
                  <a:pt x="104950" y="230945"/>
                  <a:pt x="75241" y="236901"/>
                  <a:pt x="54299" y="227054"/>
                </a:cubicBezTo>
                <a:close/>
                <a:moveTo>
                  <a:pt x="271880" y="203226"/>
                </a:moveTo>
                <a:cubicBezTo>
                  <a:pt x="271880" y="204199"/>
                  <a:pt x="270906" y="205172"/>
                  <a:pt x="270906" y="205172"/>
                </a:cubicBezTo>
                <a:lnTo>
                  <a:pt x="275898" y="205172"/>
                </a:lnTo>
                <a:cubicBezTo>
                  <a:pt x="281864" y="205172"/>
                  <a:pt x="286856" y="204199"/>
                  <a:pt x="292822" y="204199"/>
                </a:cubicBezTo>
                <a:cubicBezTo>
                  <a:pt x="295744" y="203226"/>
                  <a:pt x="297814" y="203226"/>
                  <a:pt x="299762" y="203226"/>
                </a:cubicBezTo>
                <a:close/>
                <a:moveTo>
                  <a:pt x="360397" y="62326"/>
                </a:moveTo>
                <a:cubicBezTo>
                  <a:pt x="367338" y="62326"/>
                  <a:pt x="373304" y="69256"/>
                  <a:pt x="373304" y="75212"/>
                </a:cubicBezTo>
                <a:cubicBezTo>
                  <a:pt x="373304" y="82142"/>
                  <a:pt x="369286" y="148641"/>
                  <a:pt x="382192" y="147669"/>
                </a:cubicBezTo>
                <a:cubicBezTo>
                  <a:pt x="399116" y="146696"/>
                  <a:pt x="416040" y="145723"/>
                  <a:pt x="432843" y="146696"/>
                </a:cubicBezTo>
                <a:cubicBezTo>
                  <a:pt x="449767" y="147669"/>
                  <a:pt x="467666" y="148641"/>
                  <a:pt x="484590" y="148641"/>
                </a:cubicBezTo>
                <a:cubicBezTo>
                  <a:pt x="505410" y="148641"/>
                  <a:pt x="500418" y="103052"/>
                  <a:pt x="500418" y="89072"/>
                </a:cubicBezTo>
                <a:cubicBezTo>
                  <a:pt x="500418" y="81169"/>
                  <a:pt x="506384" y="77279"/>
                  <a:pt x="513325" y="76185"/>
                </a:cubicBezTo>
                <a:cubicBezTo>
                  <a:pt x="534267" y="74240"/>
                  <a:pt x="556061" y="72295"/>
                  <a:pt x="576882" y="77279"/>
                </a:cubicBezTo>
                <a:cubicBezTo>
                  <a:pt x="580900" y="78252"/>
                  <a:pt x="583944" y="81169"/>
                  <a:pt x="584918" y="84209"/>
                </a:cubicBezTo>
                <a:cubicBezTo>
                  <a:pt x="589910" y="85181"/>
                  <a:pt x="594780" y="89072"/>
                  <a:pt x="594780" y="95029"/>
                </a:cubicBezTo>
                <a:cubicBezTo>
                  <a:pt x="600746" y="178426"/>
                  <a:pt x="596850" y="261702"/>
                  <a:pt x="596850" y="345099"/>
                </a:cubicBezTo>
                <a:cubicBezTo>
                  <a:pt x="596850" y="384731"/>
                  <a:pt x="597824" y="424485"/>
                  <a:pt x="601720" y="464117"/>
                </a:cubicBezTo>
                <a:cubicBezTo>
                  <a:pt x="604764" y="484906"/>
                  <a:pt x="608782" y="507761"/>
                  <a:pt x="607686" y="530616"/>
                </a:cubicBezTo>
                <a:cubicBezTo>
                  <a:pt x="600746" y="567331"/>
                  <a:pt x="571037" y="585080"/>
                  <a:pt x="534267" y="586174"/>
                </a:cubicBezTo>
                <a:cubicBezTo>
                  <a:pt x="454759" y="588119"/>
                  <a:pt x="376226" y="578150"/>
                  <a:pt x="297814" y="580217"/>
                </a:cubicBezTo>
                <a:cubicBezTo>
                  <a:pt x="228169" y="582162"/>
                  <a:pt x="154627" y="592131"/>
                  <a:pt x="84130" y="584107"/>
                </a:cubicBezTo>
                <a:cubicBezTo>
                  <a:pt x="52351" y="580217"/>
                  <a:pt x="27513" y="565264"/>
                  <a:pt x="14606" y="535479"/>
                </a:cubicBezTo>
                <a:cubicBezTo>
                  <a:pt x="-11206" y="477004"/>
                  <a:pt x="4622" y="392634"/>
                  <a:pt x="6692" y="331119"/>
                </a:cubicBezTo>
                <a:cubicBezTo>
                  <a:pt x="8640" y="248815"/>
                  <a:pt x="8640" y="166512"/>
                  <a:pt x="4622" y="84209"/>
                </a:cubicBezTo>
                <a:cubicBezTo>
                  <a:pt x="3648" y="75212"/>
                  <a:pt x="15580" y="72295"/>
                  <a:pt x="20572" y="77279"/>
                </a:cubicBezTo>
                <a:cubicBezTo>
                  <a:pt x="40419" y="73267"/>
                  <a:pt x="61239" y="71322"/>
                  <a:pt x="82182" y="67310"/>
                </a:cubicBezTo>
                <a:cubicBezTo>
                  <a:pt x="89122" y="66338"/>
                  <a:pt x="95088" y="70228"/>
                  <a:pt x="96062" y="78252"/>
                </a:cubicBezTo>
                <a:cubicBezTo>
                  <a:pt x="98010" y="96123"/>
                  <a:pt x="97036" y="113872"/>
                  <a:pt x="97036" y="131743"/>
                </a:cubicBezTo>
                <a:cubicBezTo>
                  <a:pt x="97036" y="151680"/>
                  <a:pt x="133807" y="145723"/>
                  <a:pt x="146713" y="145723"/>
                </a:cubicBezTo>
                <a:cubicBezTo>
                  <a:pt x="174595" y="145723"/>
                  <a:pt x="203331" y="144629"/>
                  <a:pt x="231213" y="143657"/>
                </a:cubicBezTo>
                <a:lnTo>
                  <a:pt x="231213" y="90166"/>
                </a:lnTo>
                <a:cubicBezTo>
                  <a:pt x="231213" y="85181"/>
                  <a:pt x="235109" y="79224"/>
                  <a:pt x="240101" y="78252"/>
                </a:cubicBezTo>
                <a:cubicBezTo>
                  <a:pt x="279916" y="71322"/>
                  <a:pt x="319609" y="66338"/>
                  <a:pt x="360397" y="62326"/>
                </a:cubicBezTo>
                <a:close/>
                <a:moveTo>
                  <a:pt x="185458" y="4871"/>
                </a:moveTo>
                <a:cubicBezTo>
                  <a:pt x="192520" y="4871"/>
                  <a:pt x="198486" y="10828"/>
                  <a:pt x="198486" y="17757"/>
                </a:cubicBezTo>
                <a:cubicBezTo>
                  <a:pt x="198486" y="48515"/>
                  <a:pt x="201408" y="79273"/>
                  <a:pt x="197390" y="111003"/>
                </a:cubicBezTo>
                <a:cubicBezTo>
                  <a:pt x="196416" y="117933"/>
                  <a:pt x="191424" y="123890"/>
                  <a:pt x="184484" y="123890"/>
                </a:cubicBezTo>
                <a:cubicBezTo>
                  <a:pt x="166587" y="123890"/>
                  <a:pt x="148811" y="125835"/>
                  <a:pt x="130914" y="123890"/>
                </a:cubicBezTo>
                <a:cubicBezTo>
                  <a:pt x="124948" y="123890"/>
                  <a:pt x="118983" y="118905"/>
                  <a:pt x="118983" y="111976"/>
                </a:cubicBezTo>
                <a:cubicBezTo>
                  <a:pt x="118983" y="92159"/>
                  <a:pt x="116913" y="72343"/>
                  <a:pt x="116913" y="52527"/>
                </a:cubicBezTo>
                <a:cubicBezTo>
                  <a:pt x="116913" y="42558"/>
                  <a:pt x="114965" y="26632"/>
                  <a:pt x="122879" y="18730"/>
                </a:cubicBezTo>
                <a:cubicBezTo>
                  <a:pt x="123974" y="15812"/>
                  <a:pt x="124948" y="12773"/>
                  <a:pt x="128844" y="10828"/>
                </a:cubicBezTo>
                <a:cubicBezTo>
                  <a:pt x="144794" y="3898"/>
                  <a:pt x="167683" y="4871"/>
                  <a:pt x="185458" y="4871"/>
                </a:cubicBezTo>
                <a:close/>
                <a:moveTo>
                  <a:pt x="432881" y="822"/>
                </a:moveTo>
                <a:cubicBezTo>
                  <a:pt x="442821" y="-1168"/>
                  <a:pt x="453263" y="321"/>
                  <a:pt x="461726" y="6763"/>
                </a:cubicBezTo>
                <a:cubicBezTo>
                  <a:pt x="476582" y="18675"/>
                  <a:pt x="483523" y="43472"/>
                  <a:pt x="485593" y="61341"/>
                </a:cubicBezTo>
                <a:cubicBezTo>
                  <a:pt x="490585" y="104979"/>
                  <a:pt x="456733" y="124793"/>
                  <a:pt x="418010" y="125765"/>
                </a:cubicBezTo>
                <a:cubicBezTo>
                  <a:pt x="411069" y="125765"/>
                  <a:pt x="406077" y="120903"/>
                  <a:pt x="406077" y="113853"/>
                </a:cubicBezTo>
                <a:cubicBezTo>
                  <a:pt x="404128" y="86138"/>
                  <a:pt x="404128" y="57330"/>
                  <a:pt x="406077" y="29615"/>
                </a:cubicBezTo>
                <a:cubicBezTo>
                  <a:pt x="403154" y="25604"/>
                  <a:pt x="403154" y="19648"/>
                  <a:pt x="407051" y="15758"/>
                </a:cubicBezTo>
                <a:cubicBezTo>
                  <a:pt x="413505" y="8283"/>
                  <a:pt x="422942" y="2813"/>
                  <a:pt x="432881" y="822"/>
                </a:cubicBezTo>
                <a:close/>
              </a:path>
            </a:pathLst>
          </a:custGeom>
          <a:solidFill>
            <a:srgbClr val="2376C7"/>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a:solidFill>
                <a:schemeClr val="tx1"/>
              </a:solidFill>
            </a:endParaRPr>
          </a:p>
        </p:txBody>
      </p:sp>
      <p:sp>
        <p:nvSpPr>
          <p:cNvPr id="13" name="îṩliḑé"/>
          <p:cNvSpPr/>
          <p:nvPr/>
        </p:nvSpPr>
        <p:spPr>
          <a:xfrm>
            <a:off x="8016805" y="2285371"/>
            <a:ext cx="416666" cy="388702"/>
          </a:xfrm>
          <a:custGeom>
            <a:avLst/>
            <a:gdLst>
              <a:gd name="connsiteX0" fmla="*/ 458084 w 607556"/>
              <a:gd name="connsiteY0" fmla="*/ 325643 h 566782"/>
              <a:gd name="connsiteX1" fmla="*/ 374604 w 607556"/>
              <a:gd name="connsiteY1" fmla="*/ 409015 h 566782"/>
              <a:gd name="connsiteX2" fmla="*/ 375227 w 607556"/>
              <a:gd name="connsiteY2" fmla="*/ 418703 h 566782"/>
              <a:gd name="connsiteX3" fmla="*/ 381457 w 607556"/>
              <a:gd name="connsiteY3" fmla="*/ 441991 h 566782"/>
              <a:gd name="connsiteX4" fmla="*/ 396498 w 607556"/>
              <a:gd name="connsiteY4" fmla="*/ 465189 h 566782"/>
              <a:gd name="connsiteX5" fmla="*/ 458084 w 607556"/>
              <a:gd name="connsiteY5" fmla="*/ 492387 h 566782"/>
              <a:gd name="connsiteX6" fmla="*/ 541564 w 607556"/>
              <a:gd name="connsiteY6" fmla="*/ 409015 h 566782"/>
              <a:gd name="connsiteX7" fmla="*/ 512462 w 607556"/>
              <a:gd name="connsiteY7" fmla="*/ 345819 h 566782"/>
              <a:gd name="connsiteX8" fmla="*/ 489145 w 607556"/>
              <a:gd name="connsiteY8" fmla="*/ 331687 h 566782"/>
              <a:gd name="connsiteX9" fmla="*/ 465916 w 607556"/>
              <a:gd name="connsiteY9" fmla="*/ 325998 h 566782"/>
              <a:gd name="connsiteX10" fmla="*/ 458084 w 607556"/>
              <a:gd name="connsiteY10" fmla="*/ 325643 h 566782"/>
              <a:gd name="connsiteX11" fmla="*/ 458084 w 607556"/>
              <a:gd name="connsiteY11" fmla="*/ 279157 h 566782"/>
              <a:gd name="connsiteX12" fmla="*/ 465827 w 607556"/>
              <a:gd name="connsiteY12" fmla="*/ 279424 h 566782"/>
              <a:gd name="connsiteX13" fmla="*/ 489145 w 607556"/>
              <a:gd name="connsiteY13" fmla="*/ 282890 h 566782"/>
              <a:gd name="connsiteX14" fmla="*/ 512462 w 607556"/>
              <a:gd name="connsiteY14" fmla="*/ 291067 h 566782"/>
              <a:gd name="connsiteX15" fmla="*/ 588199 w 607556"/>
              <a:gd name="connsiteY15" fmla="*/ 409015 h 566782"/>
              <a:gd name="connsiteX16" fmla="*/ 561411 w 607556"/>
              <a:gd name="connsiteY16" fmla="*/ 487765 h 566782"/>
              <a:gd name="connsiteX17" fmla="*/ 578054 w 607556"/>
              <a:gd name="connsiteY17" fmla="*/ 504386 h 566782"/>
              <a:gd name="connsiteX18" fmla="*/ 594607 w 607556"/>
              <a:gd name="connsiteY18" fmla="*/ 520919 h 566782"/>
              <a:gd name="connsiteX19" fmla="*/ 600748 w 607556"/>
              <a:gd name="connsiteY19" fmla="*/ 527051 h 566782"/>
              <a:gd name="connsiteX20" fmla="*/ 600748 w 607556"/>
              <a:gd name="connsiteY20" fmla="*/ 559938 h 566782"/>
              <a:gd name="connsiteX21" fmla="*/ 584284 w 607556"/>
              <a:gd name="connsiteY21" fmla="*/ 566782 h 566782"/>
              <a:gd name="connsiteX22" fmla="*/ 567819 w 607556"/>
              <a:gd name="connsiteY22" fmla="*/ 559938 h 566782"/>
              <a:gd name="connsiteX23" fmla="*/ 560521 w 607556"/>
              <a:gd name="connsiteY23" fmla="*/ 552650 h 566782"/>
              <a:gd name="connsiteX24" fmla="*/ 543789 w 607556"/>
              <a:gd name="connsiteY24" fmla="*/ 535940 h 566782"/>
              <a:gd name="connsiteX25" fmla="*/ 526969 w 607556"/>
              <a:gd name="connsiteY25" fmla="*/ 519141 h 566782"/>
              <a:gd name="connsiteX26" fmla="*/ 458084 w 607556"/>
              <a:gd name="connsiteY26" fmla="*/ 538873 h 566782"/>
              <a:gd name="connsiteX27" fmla="*/ 340874 w 607556"/>
              <a:gd name="connsiteY27" fmla="*/ 465189 h 566782"/>
              <a:gd name="connsiteX28" fmla="*/ 332330 w 607556"/>
              <a:gd name="connsiteY28" fmla="*/ 441902 h 566782"/>
              <a:gd name="connsiteX29" fmla="*/ 328414 w 607556"/>
              <a:gd name="connsiteY29" fmla="*/ 418703 h 566782"/>
              <a:gd name="connsiteX30" fmla="*/ 328058 w 607556"/>
              <a:gd name="connsiteY30" fmla="*/ 409015 h 566782"/>
              <a:gd name="connsiteX31" fmla="*/ 333398 w 607556"/>
              <a:gd name="connsiteY31" fmla="*/ 372129 h 566782"/>
              <a:gd name="connsiteX32" fmla="*/ 358495 w 607556"/>
              <a:gd name="connsiteY32" fmla="*/ 325643 h 566782"/>
              <a:gd name="connsiteX33" fmla="*/ 458084 w 607556"/>
              <a:gd name="connsiteY33" fmla="*/ 279157 h 566782"/>
              <a:gd name="connsiteX34" fmla="*/ 163065 w 607556"/>
              <a:gd name="connsiteY34" fmla="*/ 232584 h 566782"/>
              <a:gd name="connsiteX35" fmla="*/ 139745 w 607556"/>
              <a:gd name="connsiteY35" fmla="*/ 255869 h 566782"/>
              <a:gd name="connsiteX36" fmla="*/ 163065 w 607556"/>
              <a:gd name="connsiteY36" fmla="*/ 279065 h 566782"/>
              <a:gd name="connsiteX37" fmla="*/ 302810 w 607556"/>
              <a:gd name="connsiteY37" fmla="*/ 279065 h 566782"/>
              <a:gd name="connsiteX38" fmla="*/ 326130 w 607556"/>
              <a:gd name="connsiteY38" fmla="*/ 255869 h 566782"/>
              <a:gd name="connsiteX39" fmla="*/ 302810 w 607556"/>
              <a:gd name="connsiteY39" fmla="*/ 232584 h 566782"/>
              <a:gd name="connsiteX40" fmla="*/ 396003 w 607556"/>
              <a:gd name="connsiteY40" fmla="*/ 92962 h 566782"/>
              <a:gd name="connsiteX41" fmla="*/ 372771 w 607556"/>
              <a:gd name="connsiteY41" fmla="*/ 116247 h 566782"/>
              <a:gd name="connsiteX42" fmla="*/ 396003 w 607556"/>
              <a:gd name="connsiteY42" fmla="*/ 139532 h 566782"/>
              <a:gd name="connsiteX43" fmla="*/ 419323 w 607556"/>
              <a:gd name="connsiteY43" fmla="*/ 116247 h 566782"/>
              <a:gd name="connsiteX44" fmla="*/ 396003 w 607556"/>
              <a:gd name="connsiteY44" fmla="*/ 92962 h 566782"/>
              <a:gd name="connsiteX45" fmla="*/ 302810 w 607556"/>
              <a:gd name="connsiteY45" fmla="*/ 92962 h 566782"/>
              <a:gd name="connsiteX46" fmla="*/ 279578 w 607556"/>
              <a:gd name="connsiteY46" fmla="*/ 116247 h 566782"/>
              <a:gd name="connsiteX47" fmla="*/ 302810 w 607556"/>
              <a:gd name="connsiteY47" fmla="*/ 139532 h 566782"/>
              <a:gd name="connsiteX48" fmla="*/ 326130 w 607556"/>
              <a:gd name="connsiteY48" fmla="*/ 116247 h 566782"/>
              <a:gd name="connsiteX49" fmla="*/ 302810 w 607556"/>
              <a:gd name="connsiteY49" fmla="*/ 92962 h 566782"/>
              <a:gd name="connsiteX50" fmla="*/ 209706 w 607556"/>
              <a:gd name="connsiteY50" fmla="*/ 92962 h 566782"/>
              <a:gd name="connsiteX51" fmla="*/ 186386 w 607556"/>
              <a:gd name="connsiteY51" fmla="*/ 116247 h 566782"/>
              <a:gd name="connsiteX52" fmla="*/ 209706 w 607556"/>
              <a:gd name="connsiteY52" fmla="*/ 139532 h 566782"/>
              <a:gd name="connsiteX53" fmla="*/ 232938 w 607556"/>
              <a:gd name="connsiteY53" fmla="*/ 116247 h 566782"/>
              <a:gd name="connsiteX54" fmla="*/ 209706 w 607556"/>
              <a:gd name="connsiteY54" fmla="*/ 92962 h 566782"/>
              <a:gd name="connsiteX55" fmla="*/ 23320 w 607556"/>
              <a:gd name="connsiteY55" fmla="*/ 0 h 566782"/>
              <a:gd name="connsiteX56" fmla="*/ 489196 w 607556"/>
              <a:gd name="connsiteY56" fmla="*/ 0 h 566782"/>
              <a:gd name="connsiteX57" fmla="*/ 512516 w 607556"/>
              <a:gd name="connsiteY57" fmla="*/ 23196 h 566782"/>
              <a:gd name="connsiteX58" fmla="*/ 512516 w 607556"/>
              <a:gd name="connsiteY58" fmla="*/ 241205 h 566782"/>
              <a:gd name="connsiteX59" fmla="*/ 489196 w 607556"/>
              <a:gd name="connsiteY59" fmla="*/ 235339 h 566782"/>
              <a:gd name="connsiteX60" fmla="*/ 465964 w 607556"/>
              <a:gd name="connsiteY60" fmla="*/ 232762 h 566782"/>
              <a:gd name="connsiteX61" fmla="*/ 458131 w 607556"/>
              <a:gd name="connsiteY61" fmla="*/ 232584 h 566782"/>
              <a:gd name="connsiteX62" fmla="*/ 302543 w 607556"/>
              <a:gd name="connsiteY62" fmla="*/ 325636 h 566782"/>
              <a:gd name="connsiteX63" fmla="*/ 132001 w 607556"/>
              <a:gd name="connsiteY63" fmla="*/ 325636 h 566782"/>
              <a:gd name="connsiteX64" fmla="*/ 108680 w 607556"/>
              <a:gd name="connsiteY64" fmla="*/ 348921 h 566782"/>
              <a:gd name="connsiteX65" fmla="*/ 132001 w 607556"/>
              <a:gd name="connsiteY65" fmla="*/ 372117 h 566782"/>
              <a:gd name="connsiteX66" fmla="*/ 285364 w 607556"/>
              <a:gd name="connsiteY66" fmla="*/ 372117 h 566782"/>
              <a:gd name="connsiteX67" fmla="*/ 281537 w 607556"/>
              <a:gd name="connsiteY67" fmla="*/ 409000 h 566782"/>
              <a:gd name="connsiteX68" fmla="*/ 281804 w 607556"/>
              <a:gd name="connsiteY68" fmla="*/ 418687 h 566782"/>
              <a:gd name="connsiteX69" fmla="*/ 284563 w 607556"/>
              <a:gd name="connsiteY69" fmla="*/ 441972 h 566782"/>
              <a:gd name="connsiteX70" fmla="*/ 290705 w 607556"/>
              <a:gd name="connsiteY70" fmla="*/ 465168 h 566782"/>
              <a:gd name="connsiteX71" fmla="*/ 23320 w 607556"/>
              <a:gd name="connsiteY71" fmla="*/ 465168 h 566782"/>
              <a:gd name="connsiteX72" fmla="*/ 0 w 607556"/>
              <a:gd name="connsiteY72" fmla="*/ 441972 h 566782"/>
              <a:gd name="connsiteX73" fmla="*/ 0 w 607556"/>
              <a:gd name="connsiteY73" fmla="*/ 23196 h 566782"/>
              <a:gd name="connsiteX74" fmla="*/ 23320 w 607556"/>
              <a:gd name="connsiteY74" fmla="*/ 0 h 56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7556" h="566782">
                <a:moveTo>
                  <a:pt x="458084" y="325643"/>
                </a:moveTo>
                <a:cubicBezTo>
                  <a:pt x="412072" y="325643"/>
                  <a:pt x="374604" y="363063"/>
                  <a:pt x="374604" y="409015"/>
                </a:cubicBezTo>
                <a:cubicBezTo>
                  <a:pt x="374604" y="412304"/>
                  <a:pt x="374871" y="415503"/>
                  <a:pt x="375227" y="418703"/>
                </a:cubicBezTo>
                <a:cubicBezTo>
                  <a:pt x="376206" y="426880"/>
                  <a:pt x="378253" y="434702"/>
                  <a:pt x="381457" y="441991"/>
                </a:cubicBezTo>
                <a:cubicBezTo>
                  <a:pt x="385195" y="450523"/>
                  <a:pt x="390268" y="458434"/>
                  <a:pt x="396498" y="465189"/>
                </a:cubicBezTo>
                <a:cubicBezTo>
                  <a:pt x="411805" y="481899"/>
                  <a:pt x="433788" y="492387"/>
                  <a:pt x="458084" y="492387"/>
                </a:cubicBezTo>
                <a:cubicBezTo>
                  <a:pt x="504096" y="492387"/>
                  <a:pt x="541564" y="454967"/>
                  <a:pt x="541564" y="409015"/>
                </a:cubicBezTo>
                <a:cubicBezTo>
                  <a:pt x="541564" y="383772"/>
                  <a:pt x="530262" y="361107"/>
                  <a:pt x="512462" y="345819"/>
                </a:cubicBezTo>
                <a:cubicBezTo>
                  <a:pt x="505609" y="339953"/>
                  <a:pt x="497688" y="335153"/>
                  <a:pt x="489145" y="331687"/>
                </a:cubicBezTo>
                <a:cubicBezTo>
                  <a:pt x="481847" y="328754"/>
                  <a:pt x="474015" y="326798"/>
                  <a:pt x="465916" y="325998"/>
                </a:cubicBezTo>
                <a:cubicBezTo>
                  <a:pt x="463335" y="325821"/>
                  <a:pt x="460754" y="325643"/>
                  <a:pt x="458084" y="325643"/>
                </a:cubicBezTo>
                <a:close/>
                <a:moveTo>
                  <a:pt x="458084" y="279157"/>
                </a:moveTo>
                <a:cubicBezTo>
                  <a:pt x="460754" y="279157"/>
                  <a:pt x="463335" y="279246"/>
                  <a:pt x="465827" y="279424"/>
                </a:cubicBezTo>
                <a:cubicBezTo>
                  <a:pt x="473837" y="279868"/>
                  <a:pt x="481669" y="281024"/>
                  <a:pt x="489145" y="282890"/>
                </a:cubicBezTo>
                <a:cubicBezTo>
                  <a:pt x="497243" y="284935"/>
                  <a:pt x="505075" y="287601"/>
                  <a:pt x="512462" y="291067"/>
                </a:cubicBezTo>
                <a:cubicBezTo>
                  <a:pt x="557050" y="311688"/>
                  <a:pt x="588199" y="356752"/>
                  <a:pt x="588199" y="409015"/>
                </a:cubicBezTo>
                <a:cubicBezTo>
                  <a:pt x="588199" y="438613"/>
                  <a:pt x="578143" y="465900"/>
                  <a:pt x="561411" y="487765"/>
                </a:cubicBezTo>
                <a:lnTo>
                  <a:pt x="578054" y="504386"/>
                </a:lnTo>
                <a:lnTo>
                  <a:pt x="594607" y="520919"/>
                </a:lnTo>
                <a:lnTo>
                  <a:pt x="600748" y="527051"/>
                </a:lnTo>
                <a:cubicBezTo>
                  <a:pt x="609826" y="536118"/>
                  <a:pt x="609826" y="550872"/>
                  <a:pt x="600748" y="559938"/>
                </a:cubicBezTo>
                <a:cubicBezTo>
                  <a:pt x="596209" y="564471"/>
                  <a:pt x="590246" y="566782"/>
                  <a:pt x="584284" y="566782"/>
                </a:cubicBezTo>
                <a:cubicBezTo>
                  <a:pt x="578321" y="566782"/>
                  <a:pt x="572358" y="564471"/>
                  <a:pt x="567819" y="559938"/>
                </a:cubicBezTo>
                <a:lnTo>
                  <a:pt x="560521" y="552650"/>
                </a:lnTo>
                <a:lnTo>
                  <a:pt x="543789" y="535940"/>
                </a:lnTo>
                <a:lnTo>
                  <a:pt x="526969" y="519141"/>
                </a:lnTo>
                <a:cubicBezTo>
                  <a:pt x="506944" y="531673"/>
                  <a:pt x="483360" y="538873"/>
                  <a:pt x="458084" y="538873"/>
                </a:cubicBezTo>
                <a:cubicBezTo>
                  <a:pt x="406554" y="538873"/>
                  <a:pt x="361877" y="508742"/>
                  <a:pt x="340874" y="465189"/>
                </a:cubicBezTo>
                <a:cubicBezTo>
                  <a:pt x="337314" y="457812"/>
                  <a:pt x="334466" y="449990"/>
                  <a:pt x="332330" y="441902"/>
                </a:cubicBezTo>
                <a:cubicBezTo>
                  <a:pt x="330372" y="434436"/>
                  <a:pt x="329037" y="426614"/>
                  <a:pt x="328414" y="418703"/>
                </a:cubicBezTo>
                <a:cubicBezTo>
                  <a:pt x="328236" y="415503"/>
                  <a:pt x="328058" y="412304"/>
                  <a:pt x="328058" y="409015"/>
                </a:cubicBezTo>
                <a:cubicBezTo>
                  <a:pt x="328058" y="396216"/>
                  <a:pt x="329927" y="383861"/>
                  <a:pt x="333398" y="372129"/>
                </a:cubicBezTo>
                <a:cubicBezTo>
                  <a:pt x="338560" y="354885"/>
                  <a:pt x="347193" y="339064"/>
                  <a:pt x="358495" y="325643"/>
                </a:cubicBezTo>
                <a:cubicBezTo>
                  <a:pt x="382347" y="297200"/>
                  <a:pt x="418124" y="279157"/>
                  <a:pt x="458084" y="279157"/>
                </a:cubicBezTo>
                <a:close/>
                <a:moveTo>
                  <a:pt x="163065" y="232584"/>
                </a:moveTo>
                <a:cubicBezTo>
                  <a:pt x="150248" y="232584"/>
                  <a:pt x="139745" y="242982"/>
                  <a:pt x="139745" y="255869"/>
                </a:cubicBezTo>
                <a:cubicBezTo>
                  <a:pt x="139745" y="268667"/>
                  <a:pt x="150248" y="279065"/>
                  <a:pt x="163065" y="279065"/>
                </a:cubicBezTo>
                <a:lnTo>
                  <a:pt x="302810" y="279065"/>
                </a:lnTo>
                <a:cubicBezTo>
                  <a:pt x="315716" y="279065"/>
                  <a:pt x="326130" y="268667"/>
                  <a:pt x="326130" y="255869"/>
                </a:cubicBezTo>
                <a:cubicBezTo>
                  <a:pt x="326130" y="242982"/>
                  <a:pt x="315716" y="232584"/>
                  <a:pt x="302810" y="232584"/>
                </a:cubicBezTo>
                <a:close/>
                <a:moveTo>
                  <a:pt x="396003" y="92962"/>
                </a:moveTo>
                <a:cubicBezTo>
                  <a:pt x="383185" y="92962"/>
                  <a:pt x="372771" y="103450"/>
                  <a:pt x="372771" y="116247"/>
                </a:cubicBezTo>
                <a:cubicBezTo>
                  <a:pt x="372771" y="129134"/>
                  <a:pt x="383185" y="139532"/>
                  <a:pt x="396003" y="139532"/>
                </a:cubicBezTo>
                <a:cubicBezTo>
                  <a:pt x="408909" y="139532"/>
                  <a:pt x="419323" y="129134"/>
                  <a:pt x="419323" y="116247"/>
                </a:cubicBezTo>
                <a:cubicBezTo>
                  <a:pt x="419323" y="103450"/>
                  <a:pt x="408909" y="92962"/>
                  <a:pt x="396003" y="92962"/>
                </a:cubicBezTo>
                <a:close/>
                <a:moveTo>
                  <a:pt x="302810" y="92962"/>
                </a:moveTo>
                <a:cubicBezTo>
                  <a:pt x="289993" y="92962"/>
                  <a:pt x="279578" y="103450"/>
                  <a:pt x="279578" y="116247"/>
                </a:cubicBezTo>
                <a:cubicBezTo>
                  <a:pt x="279578" y="129134"/>
                  <a:pt x="289993" y="139532"/>
                  <a:pt x="302810" y="139532"/>
                </a:cubicBezTo>
                <a:cubicBezTo>
                  <a:pt x="315716" y="139532"/>
                  <a:pt x="326130" y="129134"/>
                  <a:pt x="326130" y="116247"/>
                </a:cubicBezTo>
                <a:cubicBezTo>
                  <a:pt x="326130" y="103450"/>
                  <a:pt x="315716" y="92962"/>
                  <a:pt x="302810" y="92962"/>
                </a:cubicBezTo>
                <a:close/>
                <a:moveTo>
                  <a:pt x="209706" y="92962"/>
                </a:moveTo>
                <a:cubicBezTo>
                  <a:pt x="196800" y="92962"/>
                  <a:pt x="186386" y="103450"/>
                  <a:pt x="186386" y="116247"/>
                </a:cubicBezTo>
                <a:cubicBezTo>
                  <a:pt x="186386" y="129134"/>
                  <a:pt x="196800" y="139532"/>
                  <a:pt x="209706" y="139532"/>
                </a:cubicBezTo>
                <a:cubicBezTo>
                  <a:pt x="222523" y="139532"/>
                  <a:pt x="232938" y="129134"/>
                  <a:pt x="232938" y="116247"/>
                </a:cubicBezTo>
                <a:cubicBezTo>
                  <a:pt x="232938" y="103450"/>
                  <a:pt x="222523" y="92962"/>
                  <a:pt x="209706" y="92962"/>
                </a:cubicBezTo>
                <a:close/>
                <a:moveTo>
                  <a:pt x="23320" y="0"/>
                </a:moveTo>
                <a:lnTo>
                  <a:pt x="489196" y="0"/>
                </a:lnTo>
                <a:cubicBezTo>
                  <a:pt x="502102" y="0"/>
                  <a:pt x="512516" y="10398"/>
                  <a:pt x="512516" y="23196"/>
                </a:cubicBezTo>
                <a:lnTo>
                  <a:pt x="512516" y="241205"/>
                </a:lnTo>
                <a:cubicBezTo>
                  <a:pt x="504950" y="238716"/>
                  <a:pt x="497206" y="236761"/>
                  <a:pt x="489196" y="235339"/>
                </a:cubicBezTo>
                <a:cubicBezTo>
                  <a:pt x="481630" y="234006"/>
                  <a:pt x="473797" y="233117"/>
                  <a:pt x="465964" y="232762"/>
                </a:cubicBezTo>
                <a:cubicBezTo>
                  <a:pt x="463383" y="232673"/>
                  <a:pt x="460802" y="232584"/>
                  <a:pt x="458131" y="232584"/>
                </a:cubicBezTo>
                <a:cubicBezTo>
                  <a:pt x="390929" y="232584"/>
                  <a:pt x="332361" y="270267"/>
                  <a:pt x="302543" y="325636"/>
                </a:cubicBezTo>
                <a:lnTo>
                  <a:pt x="132001" y="325636"/>
                </a:lnTo>
                <a:cubicBezTo>
                  <a:pt x="119184" y="325636"/>
                  <a:pt x="108680" y="336034"/>
                  <a:pt x="108680" y="348921"/>
                </a:cubicBezTo>
                <a:cubicBezTo>
                  <a:pt x="108680" y="361718"/>
                  <a:pt x="119184" y="372117"/>
                  <a:pt x="132001" y="372117"/>
                </a:cubicBezTo>
                <a:lnTo>
                  <a:pt x="285364" y="372117"/>
                </a:lnTo>
                <a:cubicBezTo>
                  <a:pt x="282872" y="384026"/>
                  <a:pt x="281537" y="396379"/>
                  <a:pt x="281537" y="409000"/>
                </a:cubicBezTo>
                <a:cubicBezTo>
                  <a:pt x="281537" y="412288"/>
                  <a:pt x="281626" y="415487"/>
                  <a:pt x="281804" y="418687"/>
                </a:cubicBezTo>
                <a:cubicBezTo>
                  <a:pt x="282160" y="426597"/>
                  <a:pt x="283139" y="434329"/>
                  <a:pt x="284563" y="441972"/>
                </a:cubicBezTo>
                <a:cubicBezTo>
                  <a:pt x="286076" y="449882"/>
                  <a:pt x="288123" y="457614"/>
                  <a:pt x="290705" y="465168"/>
                </a:cubicBezTo>
                <a:lnTo>
                  <a:pt x="23320" y="465168"/>
                </a:lnTo>
                <a:cubicBezTo>
                  <a:pt x="10414" y="465168"/>
                  <a:pt x="0" y="454770"/>
                  <a:pt x="0" y="441972"/>
                </a:cubicBezTo>
                <a:lnTo>
                  <a:pt x="0" y="23196"/>
                </a:lnTo>
                <a:cubicBezTo>
                  <a:pt x="0" y="10398"/>
                  <a:pt x="10414" y="0"/>
                  <a:pt x="23320" y="0"/>
                </a:cubicBezTo>
                <a:close/>
              </a:path>
            </a:pathLst>
          </a:custGeom>
          <a:solidFill>
            <a:srgbClr val="2376C7"/>
          </a:solidFill>
          <a:ln w="3175">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i="1">
              <a:solidFill>
                <a:schemeClr val="tx1"/>
              </a:solidFill>
            </a:endParaRPr>
          </a:p>
        </p:txBody>
      </p:sp>
      <p:sp>
        <p:nvSpPr>
          <p:cNvPr id="14" name="price-ticket_70951"/>
          <p:cNvSpPr>
            <a:spLocks noChangeAspect="1"/>
          </p:cNvSpPr>
          <p:nvPr/>
        </p:nvSpPr>
        <p:spPr bwMode="auto">
          <a:xfrm>
            <a:off x="5876837" y="2260836"/>
            <a:ext cx="438324" cy="437773"/>
          </a:xfrm>
          <a:custGeom>
            <a:avLst/>
            <a:gdLst>
              <a:gd name="T0" fmla="*/ 5136 w 5158"/>
              <a:gd name="T1" fmla="*/ 1919 h 5159"/>
              <a:gd name="T2" fmla="*/ 4927 w 5158"/>
              <a:gd name="T3" fmla="*/ 600 h 5159"/>
              <a:gd name="T4" fmla="*/ 4559 w 5158"/>
              <a:gd name="T5" fmla="*/ 232 h 5159"/>
              <a:gd name="T6" fmla="*/ 3240 w 5158"/>
              <a:gd name="T7" fmla="*/ 22 h 5159"/>
              <a:gd name="T8" fmla="*/ 2858 w 5158"/>
              <a:gd name="T9" fmla="*/ 147 h 5159"/>
              <a:gd name="T10" fmla="*/ 173 w 5158"/>
              <a:gd name="T11" fmla="*/ 2831 h 5159"/>
              <a:gd name="T12" fmla="*/ 173 w 5158"/>
              <a:gd name="T13" fmla="*/ 3457 h 5159"/>
              <a:gd name="T14" fmla="*/ 1701 w 5158"/>
              <a:gd name="T15" fmla="*/ 4986 h 5159"/>
              <a:gd name="T16" fmla="*/ 2327 w 5158"/>
              <a:gd name="T17" fmla="*/ 4986 h 5159"/>
              <a:gd name="T18" fmla="*/ 5012 w 5158"/>
              <a:gd name="T19" fmla="*/ 2301 h 5159"/>
              <a:gd name="T20" fmla="*/ 5136 w 5158"/>
              <a:gd name="T21" fmla="*/ 1919 h 5159"/>
              <a:gd name="T22" fmla="*/ 2212 w 5158"/>
              <a:gd name="T23" fmla="*/ 4643 h 5159"/>
              <a:gd name="T24" fmla="*/ 1968 w 5158"/>
              <a:gd name="T25" fmla="*/ 4643 h 5159"/>
              <a:gd name="T26" fmla="*/ 515 w 5158"/>
              <a:gd name="T27" fmla="*/ 3191 h 5159"/>
              <a:gd name="T28" fmla="*/ 515 w 5158"/>
              <a:gd name="T29" fmla="*/ 2946 h 5159"/>
              <a:gd name="T30" fmla="*/ 760 w 5158"/>
              <a:gd name="T31" fmla="*/ 2946 h 5159"/>
              <a:gd name="T32" fmla="*/ 2212 w 5158"/>
              <a:gd name="T33" fmla="*/ 4399 h 5159"/>
              <a:gd name="T34" fmla="*/ 2212 w 5158"/>
              <a:gd name="T35" fmla="*/ 4643 h 5159"/>
              <a:gd name="T36" fmla="*/ 4166 w 5158"/>
              <a:gd name="T37" fmla="*/ 1464 h 5159"/>
              <a:gd name="T38" fmla="*/ 3695 w 5158"/>
              <a:gd name="T39" fmla="*/ 1464 h 5159"/>
              <a:gd name="T40" fmla="*/ 3695 w 5158"/>
              <a:gd name="T41" fmla="*/ 993 h 5159"/>
              <a:gd name="T42" fmla="*/ 4166 w 5158"/>
              <a:gd name="T43" fmla="*/ 993 h 5159"/>
              <a:gd name="T44" fmla="*/ 4166 w 5158"/>
              <a:gd name="T45" fmla="*/ 1464 h 5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58" h="5159">
                <a:moveTo>
                  <a:pt x="5136" y="1919"/>
                </a:moveTo>
                <a:lnTo>
                  <a:pt x="4927" y="600"/>
                </a:lnTo>
                <a:cubicBezTo>
                  <a:pt x="4897" y="411"/>
                  <a:pt x="4748" y="262"/>
                  <a:pt x="4559" y="232"/>
                </a:cubicBezTo>
                <a:lnTo>
                  <a:pt x="3240" y="22"/>
                </a:lnTo>
                <a:cubicBezTo>
                  <a:pt x="3100" y="0"/>
                  <a:pt x="2958" y="46"/>
                  <a:pt x="2858" y="147"/>
                </a:cubicBezTo>
                <a:lnTo>
                  <a:pt x="173" y="2831"/>
                </a:lnTo>
                <a:cubicBezTo>
                  <a:pt x="0" y="3004"/>
                  <a:pt x="0" y="3285"/>
                  <a:pt x="173" y="3457"/>
                </a:cubicBezTo>
                <a:lnTo>
                  <a:pt x="1701" y="4986"/>
                </a:lnTo>
                <a:cubicBezTo>
                  <a:pt x="1874" y="5159"/>
                  <a:pt x="2154" y="5159"/>
                  <a:pt x="2327" y="4986"/>
                </a:cubicBezTo>
                <a:lnTo>
                  <a:pt x="5012" y="2301"/>
                </a:lnTo>
                <a:cubicBezTo>
                  <a:pt x="5112" y="2201"/>
                  <a:pt x="5158" y="2059"/>
                  <a:pt x="5136" y="1919"/>
                </a:cubicBezTo>
                <a:close/>
                <a:moveTo>
                  <a:pt x="2212" y="4643"/>
                </a:moveTo>
                <a:cubicBezTo>
                  <a:pt x="2145" y="4711"/>
                  <a:pt x="2035" y="4711"/>
                  <a:pt x="1968" y="4643"/>
                </a:cubicBezTo>
                <a:lnTo>
                  <a:pt x="515" y="3191"/>
                </a:lnTo>
                <a:cubicBezTo>
                  <a:pt x="448" y="3124"/>
                  <a:pt x="448" y="3014"/>
                  <a:pt x="515" y="2946"/>
                </a:cubicBezTo>
                <a:cubicBezTo>
                  <a:pt x="583" y="2879"/>
                  <a:pt x="692" y="2879"/>
                  <a:pt x="760" y="2946"/>
                </a:cubicBezTo>
                <a:lnTo>
                  <a:pt x="2212" y="4399"/>
                </a:lnTo>
                <a:cubicBezTo>
                  <a:pt x="2280" y="4466"/>
                  <a:pt x="2280" y="4576"/>
                  <a:pt x="2212" y="4643"/>
                </a:cubicBezTo>
                <a:close/>
                <a:moveTo>
                  <a:pt x="4166" y="1464"/>
                </a:moveTo>
                <a:cubicBezTo>
                  <a:pt x="4036" y="1594"/>
                  <a:pt x="3825" y="1594"/>
                  <a:pt x="3695" y="1464"/>
                </a:cubicBezTo>
                <a:cubicBezTo>
                  <a:pt x="3565" y="1334"/>
                  <a:pt x="3565" y="1123"/>
                  <a:pt x="3695" y="993"/>
                </a:cubicBezTo>
                <a:cubicBezTo>
                  <a:pt x="3825" y="862"/>
                  <a:pt x="4036" y="862"/>
                  <a:pt x="4166" y="993"/>
                </a:cubicBezTo>
                <a:cubicBezTo>
                  <a:pt x="4296" y="1123"/>
                  <a:pt x="4296" y="1334"/>
                  <a:pt x="4166" y="1464"/>
                </a:cubicBezTo>
                <a:close/>
              </a:path>
            </a:pathLst>
          </a:custGeom>
          <a:solidFill>
            <a:srgbClr val="FBE54D"/>
          </a:solidFill>
          <a:ln>
            <a:noFill/>
          </a:ln>
        </p:spPr>
      </p:sp>
      <p:sp>
        <p:nvSpPr>
          <p:cNvPr id="15" name="îŝliḓê"/>
          <p:cNvSpPr/>
          <p:nvPr/>
        </p:nvSpPr>
        <p:spPr>
          <a:xfrm>
            <a:off x="10022710" y="2287918"/>
            <a:ext cx="416667" cy="383608"/>
          </a:xfrm>
          <a:custGeom>
            <a:avLst/>
            <a:gdLst>
              <a:gd name="connsiteX0" fmla="*/ 171287 w 602903"/>
              <a:gd name="connsiteY0" fmla="*/ 447704 h 555068"/>
              <a:gd name="connsiteX1" fmla="*/ 170224 w 602903"/>
              <a:gd name="connsiteY1" fmla="*/ 447856 h 555068"/>
              <a:gd name="connsiteX2" fmla="*/ 167188 w 602903"/>
              <a:gd name="connsiteY2" fmla="*/ 452404 h 555068"/>
              <a:gd name="connsiteX3" fmla="*/ 141071 w 602903"/>
              <a:gd name="connsiteY3" fmla="*/ 495762 h 555068"/>
              <a:gd name="connsiteX4" fmla="*/ 171287 w 602903"/>
              <a:gd name="connsiteY4" fmla="*/ 495762 h 555068"/>
              <a:gd name="connsiteX5" fmla="*/ 171287 w 602903"/>
              <a:gd name="connsiteY5" fmla="*/ 402223 h 555068"/>
              <a:gd name="connsiteX6" fmla="*/ 171287 w 602903"/>
              <a:gd name="connsiteY6" fmla="*/ 402829 h 555068"/>
              <a:gd name="connsiteX7" fmla="*/ 205755 w 602903"/>
              <a:gd name="connsiteY7" fmla="*/ 402829 h 555068"/>
              <a:gd name="connsiteX8" fmla="*/ 205755 w 602903"/>
              <a:gd name="connsiteY8" fmla="*/ 495762 h 555068"/>
              <a:gd name="connsiteX9" fmla="*/ 221850 w 602903"/>
              <a:gd name="connsiteY9" fmla="*/ 495762 h 555068"/>
              <a:gd name="connsiteX10" fmla="*/ 221850 w 602903"/>
              <a:gd name="connsiteY10" fmla="*/ 522141 h 555068"/>
              <a:gd name="connsiteX11" fmla="*/ 205755 w 602903"/>
              <a:gd name="connsiteY11" fmla="*/ 522141 h 555068"/>
              <a:gd name="connsiteX12" fmla="*/ 205755 w 602903"/>
              <a:gd name="connsiteY12" fmla="*/ 554433 h 555068"/>
              <a:gd name="connsiteX13" fmla="*/ 171287 w 602903"/>
              <a:gd name="connsiteY13" fmla="*/ 554433 h 555068"/>
              <a:gd name="connsiteX14" fmla="*/ 171287 w 602903"/>
              <a:gd name="connsiteY14" fmla="*/ 522141 h 555068"/>
              <a:gd name="connsiteX15" fmla="*/ 111462 w 602903"/>
              <a:gd name="connsiteY15" fmla="*/ 522141 h 555068"/>
              <a:gd name="connsiteX16" fmla="*/ 109792 w 602903"/>
              <a:gd name="connsiteY16" fmla="*/ 500462 h 555068"/>
              <a:gd name="connsiteX17" fmla="*/ 236104 w 602903"/>
              <a:gd name="connsiteY17" fmla="*/ 400882 h 555068"/>
              <a:gd name="connsiteX18" fmla="*/ 272540 w 602903"/>
              <a:gd name="connsiteY18" fmla="*/ 400882 h 555068"/>
              <a:gd name="connsiteX19" fmla="*/ 272540 w 602903"/>
              <a:gd name="connsiteY19" fmla="*/ 454996 h 555068"/>
              <a:gd name="connsiteX20" fmla="*/ 284533 w 602903"/>
              <a:gd name="connsiteY20" fmla="*/ 443173 h 555068"/>
              <a:gd name="connsiteX21" fmla="*/ 300322 w 602903"/>
              <a:gd name="connsiteY21" fmla="*/ 438928 h 555068"/>
              <a:gd name="connsiteX22" fmla="*/ 327801 w 602903"/>
              <a:gd name="connsiteY22" fmla="*/ 451055 h 555068"/>
              <a:gd name="connsiteX23" fmla="*/ 336758 w 602903"/>
              <a:gd name="connsiteY23" fmla="*/ 475611 h 555068"/>
              <a:gd name="connsiteX24" fmla="*/ 337213 w 602903"/>
              <a:gd name="connsiteY24" fmla="*/ 488950 h 555068"/>
              <a:gd name="connsiteX25" fmla="*/ 337213 w 602903"/>
              <a:gd name="connsiteY25" fmla="*/ 554432 h 555068"/>
              <a:gd name="connsiteX26" fmla="*/ 315200 w 602903"/>
              <a:gd name="connsiteY26" fmla="*/ 554432 h 555068"/>
              <a:gd name="connsiteX27" fmla="*/ 302903 w 602903"/>
              <a:gd name="connsiteY27" fmla="*/ 554432 h 555068"/>
              <a:gd name="connsiteX28" fmla="*/ 302903 w 602903"/>
              <a:gd name="connsiteY28" fmla="*/ 488798 h 555068"/>
              <a:gd name="connsiteX29" fmla="*/ 298956 w 602903"/>
              <a:gd name="connsiteY29" fmla="*/ 470912 h 555068"/>
              <a:gd name="connsiteX30" fmla="*/ 287114 w 602903"/>
              <a:gd name="connsiteY30" fmla="*/ 466061 h 555068"/>
              <a:gd name="connsiteX31" fmla="*/ 278309 w 602903"/>
              <a:gd name="connsiteY31" fmla="*/ 467577 h 555068"/>
              <a:gd name="connsiteX32" fmla="*/ 272540 w 602903"/>
              <a:gd name="connsiteY32" fmla="*/ 471821 h 555068"/>
              <a:gd name="connsiteX33" fmla="*/ 272540 w 602903"/>
              <a:gd name="connsiteY33" fmla="*/ 554432 h 555068"/>
              <a:gd name="connsiteX34" fmla="*/ 236104 w 602903"/>
              <a:gd name="connsiteY34" fmla="*/ 554432 h 555068"/>
              <a:gd name="connsiteX35" fmla="*/ 51764 w 602903"/>
              <a:gd name="connsiteY35" fmla="*/ 399683 h 555068"/>
              <a:gd name="connsiteX36" fmla="*/ 90918 w 602903"/>
              <a:gd name="connsiteY36" fmla="*/ 412112 h 555068"/>
              <a:gd name="connsiteX37" fmla="*/ 105032 w 602903"/>
              <a:gd name="connsiteY37" fmla="*/ 445759 h 555068"/>
              <a:gd name="connsiteX38" fmla="*/ 97444 w 602903"/>
              <a:gd name="connsiteY38" fmla="*/ 471223 h 555068"/>
              <a:gd name="connsiteX39" fmla="*/ 69975 w 602903"/>
              <a:gd name="connsiteY39" fmla="*/ 503961 h 555068"/>
              <a:gd name="connsiteX40" fmla="*/ 49336 w 602903"/>
              <a:gd name="connsiteY40" fmla="*/ 525787 h 555068"/>
              <a:gd name="connsiteX41" fmla="*/ 49639 w 602903"/>
              <a:gd name="connsiteY41" fmla="*/ 526090 h 555068"/>
              <a:gd name="connsiteX42" fmla="*/ 108522 w 602903"/>
              <a:gd name="connsiteY42" fmla="*/ 526090 h 555068"/>
              <a:gd name="connsiteX43" fmla="*/ 108522 w 602903"/>
              <a:gd name="connsiteY43" fmla="*/ 554433 h 555068"/>
              <a:gd name="connsiteX44" fmla="*/ 3200 w 602903"/>
              <a:gd name="connsiteY44" fmla="*/ 554433 h 555068"/>
              <a:gd name="connsiteX45" fmla="*/ 3200 w 602903"/>
              <a:gd name="connsiteY45" fmla="*/ 530940 h 555068"/>
              <a:gd name="connsiteX46" fmla="*/ 51764 w 602903"/>
              <a:gd name="connsiteY46" fmla="*/ 479559 h 555068"/>
              <a:gd name="connsiteX47" fmla="*/ 65119 w 602903"/>
              <a:gd name="connsiteY47" fmla="*/ 460613 h 555068"/>
              <a:gd name="connsiteX48" fmla="*/ 69520 w 602903"/>
              <a:gd name="connsiteY48" fmla="*/ 446214 h 555068"/>
              <a:gd name="connsiteX49" fmla="*/ 65119 w 602903"/>
              <a:gd name="connsiteY49" fmla="*/ 432118 h 555068"/>
              <a:gd name="connsiteX50" fmla="*/ 51764 w 602903"/>
              <a:gd name="connsiteY50" fmla="*/ 426965 h 555068"/>
              <a:gd name="connsiteX51" fmla="*/ 39319 w 602903"/>
              <a:gd name="connsiteY51" fmla="*/ 433937 h 555068"/>
              <a:gd name="connsiteX52" fmla="*/ 34767 w 602903"/>
              <a:gd name="connsiteY52" fmla="*/ 451367 h 555068"/>
              <a:gd name="connsiteX53" fmla="*/ 317 w 602903"/>
              <a:gd name="connsiteY53" fmla="*/ 451367 h 555068"/>
              <a:gd name="connsiteX54" fmla="*/ 14 w 602903"/>
              <a:gd name="connsiteY54" fmla="*/ 450458 h 555068"/>
              <a:gd name="connsiteX55" fmla="*/ 13824 w 602903"/>
              <a:gd name="connsiteY55" fmla="*/ 414385 h 555068"/>
              <a:gd name="connsiteX56" fmla="*/ 51764 w 602903"/>
              <a:gd name="connsiteY56" fmla="*/ 399683 h 555068"/>
              <a:gd name="connsiteX57" fmla="*/ 286629 w 602903"/>
              <a:gd name="connsiteY57" fmla="*/ 131887 h 555068"/>
              <a:gd name="connsiteX58" fmla="*/ 318984 w 602903"/>
              <a:gd name="connsiteY58" fmla="*/ 131887 h 555068"/>
              <a:gd name="connsiteX59" fmla="*/ 318984 w 602903"/>
              <a:gd name="connsiteY59" fmla="*/ 283539 h 555068"/>
              <a:gd name="connsiteX60" fmla="*/ 404050 w 602903"/>
              <a:gd name="connsiteY60" fmla="*/ 283539 h 555068"/>
              <a:gd name="connsiteX61" fmla="*/ 404050 w 602903"/>
              <a:gd name="connsiteY61" fmla="*/ 315992 h 555068"/>
              <a:gd name="connsiteX62" fmla="*/ 286629 w 602903"/>
              <a:gd name="connsiteY62" fmla="*/ 315992 h 555068"/>
              <a:gd name="connsiteX63" fmla="*/ 322786 w 602903"/>
              <a:gd name="connsiteY63" fmla="*/ 0 h 555068"/>
              <a:gd name="connsiteX64" fmla="*/ 602903 w 602903"/>
              <a:gd name="connsiteY64" fmla="*/ 279429 h 555068"/>
              <a:gd name="connsiteX65" fmla="*/ 369699 w 602903"/>
              <a:gd name="connsiteY65" fmla="*/ 555068 h 555068"/>
              <a:gd name="connsiteX66" fmla="*/ 369699 w 602903"/>
              <a:gd name="connsiteY66" fmla="*/ 489115 h 555068"/>
              <a:gd name="connsiteX67" fmla="*/ 538074 w 602903"/>
              <a:gd name="connsiteY67" fmla="*/ 279429 h 555068"/>
              <a:gd name="connsiteX68" fmla="*/ 322937 w 602903"/>
              <a:gd name="connsiteY68" fmla="*/ 64589 h 555068"/>
              <a:gd name="connsiteX69" fmla="*/ 112659 w 602903"/>
              <a:gd name="connsiteY69" fmla="*/ 233035 h 555068"/>
              <a:gd name="connsiteX70" fmla="*/ 159118 w 602903"/>
              <a:gd name="connsiteY70" fmla="*/ 233035 h 555068"/>
              <a:gd name="connsiteX71" fmla="*/ 79410 w 602903"/>
              <a:gd name="connsiteY71" fmla="*/ 366457 h 555068"/>
              <a:gd name="connsiteX72" fmla="*/ 1827 w 602903"/>
              <a:gd name="connsiteY72" fmla="*/ 233035 h 555068"/>
              <a:gd name="connsiteX73" fmla="*/ 46767 w 602903"/>
              <a:gd name="connsiteY73" fmla="*/ 233035 h 555068"/>
              <a:gd name="connsiteX74" fmla="*/ 322786 w 602903"/>
              <a:gd name="connsiteY74" fmla="*/ 0 h 55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2903" h="555068">
                <a:moveTo>
                  <a:pt x="171287" y="447704"/>
                </a:moveTo>
                <a:lnTo>
                  <a:pt x="170224" y="447856"/>
                </a:lnTo>
                <a:lnTo>
                  <a:pt x="167188" y="452404"/>
                </a:lnTo>
                <a:lnTo>
                  <a:pt x="141071" y="495762"/>
                </a:lnTo>
                <a:lnTo>
                  <a:pt x="171287" y="495762"/>
                </a:lnTo>
                <a:close/>
                <a:moveTo>
                  <a:pt x="171287" y="402223"/>
                </a:moveTo>
                <a:lnTo>
                  <a:pt x="171287" y="402829"/>
                </a:lnTo>
                <a:lnTo>
                  <a:pt x="205755" y="402829"/>
                </a:lnTo>
                <a:lnTo>
                  <a:pt x="205755" y="495762"/>
                </a:lnTo>
                <a:lnTo>
                  <a:pt x="221850" y="495762"/>
                </a:lnTo>
                <a:lnTo>
                  <a:pt x="221850" y="522141"/>
                </a:lnTo>
                <a:lnTo>
                  <a:pt x="205755" y="522141"/>
                </a:lnTo>
                <a:lnTo>
                  <a:pt x="205755" y="554433"/>
                </a:lnTo>
                <a:lnTo>
                  <a:pt x="171287" y="554433"/>
                </a:lnTo>
                <a:lnTo>
                  <a:pt x="171287" y="522141"/>
                </a:lnTo>
                <a:lnTo>
                  <a:pt x="111462" y="522141"/>
                </a:lnTo>
                <a:lnTo>
                  <a:pt x="109792" y="500462"/>
                </a:lnTo>
                <a:close/>
                <a:moveTo>
                  <a:pt x="236104" y="400882"/>
                </a:moveTo>
                <a:lnTo>
                  <a:pt x="272540" y="400882"/>
                </a:lnTo>
                <a:lnTo>
                  <a:pt x="272540" y="454996"/>
                </a:lnTo>
                <a:cubicBezTo>
                  <a:pt x="274513" y="449842"/>
                  <a:pt x="279675" y="445901"/>
                  <a:pt x="284533" y="443173"/>
                </a:cubicBezTo>
                <a:cubicBezTo>
                  <a:pt x="289391" y="440293"/>
                  <a:pt x="294401" y="438928"/>
                  <a:pt x="300322" y="438928"/>
                </a:cubicBezTo>
                <a:cubicBezTo>
                  <a:pt x="312012" y="438928"/>
                  <a:pt x="321121" y="443021"/>
                  <a:pt x="327801" y="451055"/>
                </a:cubicBezTo>
                <a:cubicBezTo>
                  <a:pt x="332659" y="456966"/>
                  <a:pt x="335391" y="465152"/>
                  <a:pt x="336758" y="475611"/>
                </a:cubicBezTo>
                <a:cubicBezTo>
                  <a:pt x="337365" y="479703"/>
                  <a:pt x="337213" y="484099"/>
                  <a:pt x="337213" y="488950"/>
                </a:cubicBezTo>
                <a:lnTo>
                  <a:pt x="337213" y="554432"/>
                </a:lnTo>
                <a:lnTo>
                  <a:pt x="315200" y="554432"/>
                </a:lnTo>
                <a:lnTo>
                  <a:pt x="302903" y="554432"/>
                </a:lnTo>
                <a:lnTo>
                  <a:pt x="302903" y="488798"/>
                </a:lnTo>
                <a:cubicBezTo>
                  <a:pt x="302903" y="480158"/>
                  <a:pt x="301537" y="474246"/>
                  <a:pt x="298956" y="470912"/>
                </a:cubicBezTo>
                <a:cubicBezTo>
                  <a:pt x="296375" y="467729"/>
                  <a:pt x="292428" y="466061"/>
                  <a:pt x="287114" y="466061"/>
                </a:cubicBezTo>
                <a:cubicBezTo>
                  <a:pt x="283622" y="466061"/>
                  <a:pt x="280890" y="466516"/>
                  <a:pt x="278309" y="467577"/>
                </a:cubicBezTo>
                <a:cubicBezTo>
                  <a:pt x="275880" y="468486"/>
                  <a:pt x="272540" y="470002"/>
                  <a:pt x="272540" y="471821"/>
                </a:cubicBezTo>
                <a:lnTo>
                  <a:pt x="272540" y="554432"/>
                </a:lnTo>
                <a:lnTo>
                  <a:pt x="236104" y="554432"/>
                </a:lnTo>
                <a:close/>
                <a:moveTo>
                  <a:pt x="51764" y="399683"/>
                </a:moveTo>
                <a:cubicBezTo>
                  <a:pt x="68457" y="399683"/>
                  <a:pt x="81509" y="403775"/>
                  <a:pt x="90918" y="412112"/>
                </a:cubicBezTo>
                <a:cubicBezTo>
                  <a:pt x="100327" y="420296"/>
                  <a:pt x="105032" y="431512"/>
                  <a:pt x="105032" y="445759"/>
                </a:cubicBezTo>
                <a:cubicBezTo>
                  <a:pt x="105032" y="455308"/>
                  <a:pt x="102452" y="463796"/>
                  <a:pt x="97444" y="471223"/>
                </a:cubicBezTo>
                <a:cubicBezTo>
                  <a:pt x="92435" y="478498"/>
                  <a:pt x="83330" y="489411"/>
                  <a:pt x="69975" y="503961"/>
                </a:cubicBezTo>
                <a:lnTo>
                  <a:pt x="49336" y="525787"/>
                </a:lnTo>
                <a:lnTo>
                  <a:pt x="49639" y="526090"/>
                </a:lnTo>
                <a:lnTo>
                  <a:pt x="108522" y="526090"/>
                </a:lnTo>
                <a:lnTo>
                  <a:pt x="108522" y="554433"/>
                </a:lnTo>
                <a:lnTo>
                  <a:pt x="3200" y="554433"/>
                </a:lnTo>
                <a:lnTo>
                  <a:pt x="3200" y="530940"/>
                </a:lnTo>
                <a:lnTo>
                  <a:pt x="51764" y="479559"/>
                </a:lnTo>
                <a:cubicBezTo>
                  <a:pt x="57986" y="472587"/>
                  <a:pt x="62235" y="466221"/>
                  <a:pt x="65119" y="460613"/>
                </a:cubicBezTo>
                <a:cubicBezTo>
                  <a:pt x="68002" y="455005"/>
                  <a:pt x="69520" y="450306"/>
                  <a:pt x="69520" y="446214"/>
                </a:cubicBezTo>
                <a:cubicBezTo>
                  <a:pt x="69520" y="440303"/>
                  <a:pt x="68002" y="435604"/>
                  <a:pt x="65119" y="432118"/>
                </a:cubicBezTo>
                <a:cubicBezTo>
                  <a:pt x="62083" y="428632"/>
                  <a:pt x="57682" y="426965"/>
                  <a:pt x="51764" y="426965"/>
                </a:cubicBezTo>
                <a:cubicBezTo>
                  <a:pt x="46452" y="426965"/>
                  <a:pt x="42355" y="429390"/>
                  <a:pt x="39319" y="433937"/>
                </a:cubicBezTo>
                <a:cubicBezTo>
                  <a:pt x="36284" y="438333"/>
                  <a:pt x="34767" y="443334"/>
                  <a:pt x="34767" y="451367"/>
                </a:cubicBezTo>
                <a:lnTo>
                  <a:pt x="317" y="451367"/>
                </a:lnTo>
                <a:lnTo>
                  <a:pt x="14" y="450458"/>
                </a:lnTo>
                <a:cubicBezTo>
                  <a:pt x="-290" y="436362"/>
                  <a:pt x="4263" y="424237"/>
                  <a:pt x="13824" y="414385"/>
                </a:cubicBezTo>
                <a:cubicBezTo>
                  <a:pt x="23385" y="404685"/>
                  <a:pt x="35981" y="399683"/>
                  <a:pt x="51764" y="399683"/>
                </a:cubicBezTo>
                <a:close/>
                <a:moveTo>
                  <a:pt x="286629" y="131887"/>
                </a:moveTo>
                <a:lnTo>
                  <a:pt x="318984" y="131887"/>
                </a:lnTo>
                <a:lnTo>
                  <a:pt x="318984" y="283539"/>
                </a:lnTo>
                <a:lnTo>
                  <a:pt x="404050" y="283539"/>
                </a:lnTo>
                <a:lnTo>
                  <a:pt x="404050" y="315992"/>
                </a:lnTo>
                <a:lnTo>
                  <a:pt x="286629" y="315992"/>
                </a:lnTo>
                <a:close/>
                <a:moveTo>
                  <a:pt x="322786" y="0"/>
                </a:moveTo>
                <a:cubicBezTo>
                  <a:pt x="477192" y="0"/>
                  <a:pt x="602903" y="125387"/>
                  <a:pt x="602903" y="279429"/>
                </a:cubicBezTo>
                <a:cubicBezTo>
                  <a:pt x="602903" y="417703"/>
                  <a:pt x="501180" y="532780"/>
                  <a:pt x="369699" y="555068"/>
                </a:cubicBezTo>
                <a:lnTo>
                  <a:pt x="369699" y="489115"/>
                </a:lnTo>
                <a:cubicBezTo>
                  <a:pt x="464742" y="467737"/>
                  <a:pt x="538074" y="381922"/>
                  <a:pt x="538074" y="279429"/>
                </a:cubicBezTo>
                <a:cubicBezTo>
                  <a:pt x="538074" y="161017"/>
                  <a:pt x="441513" y="64589"/>
                  <a:pt x="322937" y="64589"/>
                </a:cubicBezTo>
                <a:cubicBezTo>
                  <a:pt x="220152" y="64589"/>
                  <a:pt x="133915" y="136000"/>
                  <a:pt x="112659" y="233035"/>
                </a:cubicBezTo>
                <a:lnTo>
                  <a:pt x="159118" y="233035"/>
                </a:lnTo>
                <a:lnTo>
                  <a:pt x="79410" y="366457"/>
                </a:lnTo>
                <a:lnTo>
                  <a:pt x="1827" y="233035"/>
                </a:lnTo>
                <a:lnTo>
                  <a:pt x="46767" y="233035"/>
                </a:lnTo>
                <a:cubicBezTo>
                  <a:pt x="69086" y="101583"/>
                  <a:pt x="184321" y="0"/>
                  <a:pt x="322786" y="0"/>
                </a:cubicBezTo>
                <a:close/>
              </a:path>
            </a:pathLst>
          </a:custGeom>
          <a:solidFill>
            <a:srgbClr val="FBE54D"/>
          </a:solidFill>
          <a:ln w="12700" cap="flat">
            <a:noFill/>
            <a:miter lim="400000"/>
          </a:ln>
          <a:effectLst/>
        </p:spPr>
        <p:txBody>
          <a:bodyPr wrap="square" lIns="91440" tIns="45720" rIns="91440" bIns="45720" numCol="1"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defRPr sz="8000">
                <a:solidFill>
                  <a:srgbClr val="53585F"/>
                </a:solidFill>
              </a:defRPr>
            </a:pPr>
            <a:endParaRPr>
              <a:solidFill>
                <a:srgbClr val="1F214A"/>
              </a:solidFill>
            </a:endParaRPr>
          </a:p>
        </p:txBody>
      </p:sp>
      <p:sp>
        <p:nvSpPr>
          <p:cNvPr id="16" name="文本框 15"/>
          <p:cNvSpPr txBox="1"/>
          <p:nvPr/>
        </p:nvSpPr>
        <p:spPr>
          <a:xfrm>
            <a:off x="872795" y="5026921"/>
            <a:ext cx="3871574" cy="523220"/>
          </a:xfrm>
          <a:prstGeom prst="rect">
            <a:avLst/>
          </a:prstGeom>
          <a:noFill/>
        </p:spPr>
        <p:txBody>
          <a:bodyPr wrap="none" rtlCol="0">
            <a:spAutoFit/>
          </a:bodyPr>
          <a:lstStyle/>
          <a:p>
            <a:pPr algn="r"/>
            <a:r>
              <a:rPr lang="zh-CN" altLang="en-US" sz="2800" b="1" dirty="0">
                <a:solidFill>
                  <a:schemeClr val="tx1">
                    <a:lumMod val="75000"/>
                    <a:lumOff val="25000"/>
                  </a:schemeClr>
                </a:solidFill>
                <a:latin typeface="+mj-ea"/>
                <a:ea typeface="+mj-ea"/>
              </a:rPr>
              <a:t>请在这里添加标题内容</a:t>
            </a:r>
            <a:endParaRPr lang="zh-CN" altLang="en-US" sz="2800" b="1" dirty="0">
              <a:solidFill>
                <a:schemeClr val="tx1">
                  <a:lumMod val="75000"/>
                  <a:lumOff val="25000"/>
                </a:schemeClr>
              </a:solidFill>
              <a:latin typeface="+mj-ea"/>
              <a:ea typeface="+mj-ea"/>
            </a:endParaRPr>
          </a:p>
        </p:txBody>
      </p:sp>
      <p:sp>
        <p:nvSpPr>
          <p:cNvPr id="17" name="矩形 16"/>
          <p:cNvSpPr/>
          <p:nvPr/>
        </p:nvSpPr>
        <p:spPr>
          <a:xfrm>
            <a:off x="1025885" y="5558094"/>
            <a:ext cx="9898466" cy="683713"/>
          </a:xfrm>
          <a:prstGeom prst="rect">
            <a:avLst/>
          </a:prstGeom>
        </p:spPr>
        <p:txBody>
          <a:bodyPr wrap="square">
            <a:spAutoFit/>
          </a:bodyPr>
          <a:lstStyle/>
          <a:p>
            <a:pPr>
              <a:lnSpc>
                <a:spcPct val="150000"/>
              </a:lnSpc>
            </a:pPr>
            <a:r>
              <a:rPr lang="zh-CN" altLang="en-US" sz="1400" dirty="0">
                <a:solidFill>
                  <a:schemeClr val="tx1">
                    <a:lumMod val="50000"/>
                    <a:lumOff val="50000"/>
                  </a:schemeClr>
                </a:solidFill>
                <a:latin typeface="+mn-ea"/>
              </a:rPr>
              <a:t>感谢您使用我们的</a:t>
            </a:r>
            <a:r>
              <a:rPr lang="en-US" altLang="zh-CN" sz="1400" dirty="0">
                <a:solidFill>
                  <a:schemeClr val="tx1">
                    <a:lumMod val="50000"/>
                    <a:lumOff val="50000"/>
                  </a:schemeClr>
                </a:solidFill>
                <a:latin typeface="+mn-ea"/>
              </a:rPr>
              <a:t>PPT</a:t>
            </a:r>
            <a:r>
              <a:rPr lang="zh-CN" altLang="en-US" sz="1400" dirty="0">
                <a:solidFill>
                  <a:schemeClr val="tx1">
                    <a:lumMod val="50000"/>
                    <a:lumOff val="50000"/>
                  </a:schemeClr>
                </a:solidFill>
                <a:latin typeface="+mn-ea"/>
              </a:rPr>
              <a:t>模板，请在此输入您需要的文字内容，感谢您使用我们的</a:t>
            </a:r>
            <a:r>
              <a:rPr lang="en-US" altLang="zh-CN" sz="1400" dirty="0">
                <a:solidFill>
                  <a:schemeClr val="tx1">
                    <a:lumMod val="50000"/>
                    <a:lumOff val="50000"/>
                  </a:schemeClr>
                </a:solidFill>
                <a:latin typeface="+mn-ea"/>
              </a:rPr>
              <a:t>PPT</a:t>
            </a:r>
            <a:r>
              <a:rPr lang="zh-CN" altLang="en-US" sz="1400" dirty="0">
                <a:solidFill>
                  <a:schemeClr val="tx1">
                    <a:lumMod val="50000"/>
                    <a:lumOff val="50000"/>
                  </a:schemeClr>
                </a:solidFill>
                <a:latin typeface="+mn-ea"/>
              </a:rPr>
              <a:t>模板，请在此输入您需要的文字内容，感谢您使用我们的</a:t>
            </a:r>
            <a:r>
              <a:rPr lang="en-US" altLang="zh-CN" sz="1400" dirty="0">
                <a:solidFill>
                  <a:schemeClr val="tx1">
                    <a:lumMod val="50000"/>
                    <a:lumOff val="50000"/>
                  </a:schemeClr>
                </a:solidFill>
                <a:latin typeface="+mn-ea"/>
              </a:rPr>
              <a:t>PPT</a:t>
            </a:r>
            <a:r>
              <a:rPr lang="zh-CN" altLang="en-US" sz="1400" dirty="0">
                <a:solidFill>
                  <a:schemeClr val="tx1">
                    <a:lumMod val="50000"/>
                    <a:lumOff val="50000"/>
                  </a:schemeClr>
                </a:solidFill>
                <a:latin typeface="+mn-ea"/>
              </a:rPr>
              <a:t>模板，请在此输入您需要的文字内容，感谢您使用我们的</a:t>
            </a:r>
            <a:r>
              <a:rPr lang="en-US" altLang="zh-CN" sz="1400" dirty="0">
                <a:solidFill>
                  <a:schemeClr val="tx1">
                    <a:lumMod val="50000"/>
                    <a:lumOff val="50000"/>
                  </a:schemeClr>
                </a:solidFill>
                <a:latin typeface="+mn-ea"/>
              </a:rPr>
              <a:t>PPT</a:t>
            </a:r>
            <a:r>
              <a:rPr lang="zh-CN" altLang="en-US" sz="1400" dirty="0">
                <a:solidFill>
                  <a:schemeClr val="tx1">
                    <a:lumMod val="50000"/>
                    <a:lumOff val="50000"/>
                  </a:schemeClr>
                </a:solidFill>
                <a:latin typeface="+mn-ea"/>
              </a:rPr>
              <a:t>模板。</a:t>
            </a:r>
            <a:endParaRPr lang="zh-CN" altLang="en-US" sz="1400" dirty="0">
              <a:solidFill>
                <a:schemeClr val="tx1">
                  <a:lumMod val="50000"/>
                  <a:lumOff val="50000"/>
                </a:schemeClr>
              </a:solidFill>
              <a:latin typeface="+mn-ea"/>
            </a:endParaRPr>
          </a:p>
        </p:txBody>
      </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97101" y="255220"/>
            <a:ext cx="970274" cy="965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3872947"/>
            <a:ext cx="12191999" cy="4998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1" cstate="screen"/>
          <a:stretch>
            <a:fillRect/>
          </a:stretch>
        </p:blipFill>
        <p:spPr>
          <a:xfrm>
            <a:off x="1182758" y="2223053"/>
            <a:ext cx="3084441" cy="1636642"/>
          </a:xfrm>
          <a:prstGeom prst="rect">
            <a:avLst/>
          </a:prstGeom>
        </p:spPr>
      </p:pic>
      <p:sp>
        <p:nvSpPr>
          <p:cNvPr id="4" name="文本框 3"/>
          <p:cNvSpPr txBox="1"/>
          <p:nvPr/>
        </p:nvSpPr>
        <p:spPr>
          <a:xfrm>
            <a:off x="1051913" y="4472660"/>
            <a:ext cx="2256643" cy="400110"/>
          </a:xfrm>
          <a:prstGeom prst="rect">
            <a:avLst/>
          </a:prstGeom>
          <a:noFill/>
        </p:spPr>
        <p:txBody>
          <a:bodyPr wrap="none" rtlCol="0">
            <a:spAutoFit/>
          </a:bodyPr>
          <a:lstStyle/>
          <a:p>
            <a:r>
              <a:rPr kumimoji="1" lang="en-US" altLang="zh-CN" sz="2000">
                <a:solidFill>
                  <a:schemeClr val="tx1">
                    <a:lumMod val="75000"/>
                    <a:lumOff val="25000"/>
                  </a:schemeClr>
                </a:solidFill>
                <a:latin typeface="+mj-lt"/>
              </a:rPr>
              <a:t>MANAGEMENT</a:t>
            </a:r>
            <a:endParaRPr kumimoji="1" lang="zh-CN" altLang="en-US" sz="2000">
              <a:solidFill>
                <a:schemeClr val="tx1">
                  <a:lumMod val="75000"/>
                  <a:lumOff val="25000"/>
                </a:schemeClr>
              </a:solidFill>
              <a:latin typeface="+mj-lt"/>
            </a:endParaRPr>
          </a:p>
        </p:txBody>
      </p:sp>
      <p:sp>
        <p:nvSpPr>
          <p:cNvPr id="5" name="文本框 4"/>
          <p:cNvSpPr txBox="1"/>
          <p:nvPr/>
        </p:nvSpPr>
        <p:spPr>
          <a:xfrm>
            <a:off x="1051913" y="3872947"/>
            <a:ext cx="1752403" cy="769441"/>
          </a:xfrm>
          <a:prstGeom prst="rect">
            <a:avLst/>
          </a:prstGeom>
          <a:noFill/>
        </p:spPr>
        <p:txBody>
          <a:bodyPr wrap="none" rtlCol="0">
            <a:spAutoFit/>
          </a:bodyPr>
          <a:lstStyle/>
          <a:p>
            <a:r>
              <a:rPr kumimoji="1" lang="en-US" altLang="zh-CN" sz="4400">
                <a:solidFill>
                  <a:schemeClr val="tx1">
                    <a:lumMod val="75000"/>
                    <a:lumOff val="25000"/>
                  </a:schemeClr>
                </a:solidFill>
                <a:latin typeface="+mj-lt"/>
              </a:rPr>
              <a:t>SELF</a:t>
            </a:r>
            <a:endParaRPr kumimoji="1" lang="zh-CN" altLang="en-US" sz="4400">
              <a:solidFill>
                <a:schemeClr val="tx1">
                  <a:lumMod val="75000"/>
                  <a:lumOff val="25000"/>
                </a:schemeClr>
              </a:solidFill>
              <a:latin typeface="+mj-lt"/>
            </a:endParaRPr>
          </a:p>
        </p:txBody>
      </p:sp>
      <p:sp>
        <p:nvSpPr>
          <p:cNvPr id="6" name="文本框 5"/>
          <p:cNvSpPr txBox="1"/>
          <p:nvPr/>
        </p:nvSpPr>
        <p:spPr>
          <a:xfrm>
            <a:off x="3170846" y="3797956"/>
            <a:ext cx="1313180" cy="1107996"/>
          </a:xfrm>
          <a:prstGeom prst="rect">
            <a:avLst/>
          </a:prstGeom>
          <a:noFill/>
        </p:spPr>
        <p:txBody>
          <a:bodyPr wrap="none" rtlCol="0">
            <a:spAutoFit/>
          </a:bodyPr>
          <a:lstStyle/>
          <a:p>
            <a:r>
              <a:rPr kumimoji="1" lang="en-US" altLang="zh-CN" sz="6600">
                <a:solidFill>
                  <a:schemeClr val="tx1">
                    <a:lumMod val="75000"/>
                    <a:lumOff val="25000"/>
                  </a:schemeClr>
                </a:solidFill>
                <a:latin typeface="+mj-lt"/>
              </a:rPr>
              <a:t>03</a:t>
            </a:r>
            <a:endParaRPr kumimoji="1" lang="zh-CN" altLang="en-US" sz="6600">
              <a:solidFill>
                <a:schemeClr val="tx1">
                  <a:lumMod val="75000"/>
                  <a:lumOff val="25000"/>
                </a:schemeClr>
              </a:solidFill>
              <a:latin typeface="+mj-lt"/>
            </a:endParaRPr>
          </a:p>
        </p:txBody>
      </p:sp>
      <p:sp>
        <p:nvSpPr>
          <p:cNvPr id="7" name="斜纹 6"/>
          <p:cNvSpPr/>
          <p:nvPr/>
        </p:nvSpPr>
        <p:spPr>
          <a:xfrm flipH="1">
            <a:off x="8966303" y="0"/>
            <a:ext cx="3225696" cy="3246784"/>
          </a:xfrm>
          <a:prstGeom prst="diagStripe">
            <a:avLst/>
          </a:prstGeom>
          <a:solidFill>
            <a:srgbClr val="2866AD"/>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直角三角形 7"/>
          <p:cNvSpPr/>
          <p:nvPr/>
        </p:nvSpPr>
        <p:spPr>
          <a:xfrm>
            <a:off x="0" y="5155499"/>
            <a:ext cx="1802296" cy="1702501"/>
          </a:xfrm>
          <a:prstGeom prst="rtTriangle">
            <a:avLst/>
          </a:prstGeom>
          <a:solidFill>
            <a:srgbClr val="FBE54D"/>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4850556" y="2692786"/>
            <a:ext cx="6955750" cy="1107996"/>
          </a:xfrm>
          <a:prstGeom prst="rect">
            <a:avLst/>
          </a:prstGeom>
          <a:noFill/>
        </p:spPr>
        <p:txBody>
          <a:bodyPr wrap="none" rtlCol="0">
            <a:spAutoFit/>
          </a:bodyPr>
          <a:lstStyle/>
          <a:p>
            <a:r>
              <a:rPr kumimoji="1" lang="zh-CN" altLang="en-US" sz="6600">
                <a:solidFill>
                  <a:schemeClr val="tx1">
                    <a:lumMod val="75000"/>
                    <a:lumOff val="25000"/>
                  </a:schemeClr>
                </a:solidFill>
                <a:latin typeface="+mj-ea"/>
                <a:ea typeface="+mj-ea"/>
              </a:rPr>
              <a:t>自我管理的重要性</a:t>
            </a:r>
            <a:endParaRPr kumimoji="1" lang="zh-CN" altLang="en-US" sz="6600">
              <a:solidFill>
                <a:schemeClr val="tx1">
                  <a:lumMod val="75000"/>
                  <a:lumOff val="25000"/>
                </a:schemeClr>
              </a:solidFill>
              <a:latin typeface="+mj-ea"/>
              <a:ea typeface="+mj-ea"/>
            </a:endParaRPr>
          </a:p>
        </p:txBody>
      </p:sp>
      <p:sp>
        <p:nvSpPr>
          <p:cNvPr id="11" name="文本框 10"/>
          <p:cNvSpPr txBox="1"/>
          <p:nvPr/>
        </p:nvSpPr>
        <p:spPr>
          <a:xfrm rot="2700000">
            <a:off x="9180676" y="1167491"/>
            <a:ext cx="3464538" cy="369332"/>
          </a:xfrm>
          <a:prstGeom prst="rect">
            <a:avLst/>
          </a:prstGeom>
          <a:noFill/>
        </p:spPr>
        <p:txBody>
          <a:bodyPr wrap="none" rtlCol="0">
            <a:spAutoFit/>
          </a:bodyPr>
          <a:lstStyle/>
          <a:p>
            <a:r>
              <a:rPr kumimoji="1" lang="en-GB" altLang="zh-CN">
                <a:solidFill>
                  <a:schemeClr val="bg1"/>
                </a:solidFill>
                <a:latin typeface="+mj-lt"/>
              </a:rPr>
              <a:t>COURSEWARE TEMPLATE</a:t>
            </a:r>
            <a:endParaRPr kumimoji="1" lang="zh-CN" altLang="en-US">
              <a:solidFill>
                <a:schemeClr val="bg1"/>
              </a:solidFill>
              <a:latin typeface="+mj-lt"/>
            </a:endParaRPr>
          </a:p>
        </p:txBody>
      </p:sp>
      <p:sp>
        <p:nvSpPr>
          <p:cNvPr id="12" name="文本框 11"/>
          <p:cNvSpPr txBox="1"/>
          <p:nvPr/>
        </p:nvSpPr>
        <p:spPr>
          <a:xfrm>
            <a:off x="4973142" y="4386058"/>
            <a:ext cx="6833164" cy="612091"/>
          </a:xfrm>
          <a:prstGeom prst="rect">
            <a:avLst/>
          </a:prstGeom>
          <a:noFill/>
        </p:spPr>
        <p:txBody>
          <a:bodyPr wrap="square" rtlCol="0">
            <a:spAutoFit/>
          </a:bodyPr>
          <a:lstStyle/>
          <a:p>
            <a:pPr>
              <a:lnSpc>
                <a:spcPct val="150000"/>
              </a:lnSpc>
            </a:pPr>
            <a:r>
              <a:rPr lang="en-GB" altLang="zh-CN" sz="1200">
                <a:solidFill>
                  <a:schemeClr val="bg1">
                    <a:lumMod val="75000"/>
                  </a:schemeClr>
                </a:solidFill>
              </a:rPr>
              <a:t>Your content is entered here, or by copying your text, select Paste in this box and choose to retain only text. Your content is typed here, or by copying your text, select Paste in this box.</a:t>
            </a:r>
            <a:endParaRPr lang="en-GB" altLang="zh-CN" sz="1200">
              <a:solidFill>
                <a:schemeClr val="bg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254000"/>
            <a:ext cx="3057247" cy="523220"/>
          </a:xfrm>
          <a:prstGeom prst="rect">
            <a:avLst/>
          </a:prstGeom>
          <a:noFill/>
        </p:spPr>
        <p:txBody>
          <a:bodyPr wrap="none" rtlCol="0">
            <a:spAutoFit/>
          </a:bodyPr>
          <a:lstStyle/>
          <a:p>
            <a:r>
              <a:rPr kumimoji="1" lang="zh-CN" altLang="en-US" sz="2800">
                <a:solidFill>
                  <a:schemeClr val="bg1"/>
                </a:solidFill>
                <a:latin typeface="+mj-ea"/>
                <a:ea typeface="+mj-ea"/>
              </a:rPr>
              <a:t>自我管理的重要性</a:t>
            </a:r>
            <a:endParaRPr kumimoji="1" lang="zh-CN" altLang="en-US" sz="2800">
              <a:solidFill>
                <a:schemeClr val="bg1"/>
              </a:solidFill>
              <a:latin typeface="+mj-ea"/>
              <a:ea typeface="+mj-ea"/>
            </a:endParaRPr>
          </a:p>
        </p:txBody>
      </p:sp>
      <p:cxnSp>
        <p:nvCxnSpPr>
          <p:cNvPr id="3" name="直接连接符 3"/>
          <p:cNvCxnSpPr>
            <a:stCxn id="5" idx="6"/>
            <a:endCxn id="6" idx="2"/>
          </p:cNvCxnSpPr>
          <p:nvPr/>
        </p:nvCxnSpPr>
        <p:spPr>
          <a:xfrm>
            <a:off x="1765301" y="3101169"/>
            <a:ext cx="8661399" cy="0"/>
          </a:xfrm>
          <a:prstGeom prst="line">
            <a:avLst/>
          </a:prstGeom>
          <a:ln w="19050">
            <a:solidFill>
              <a:schemeClr val="bg1">
                <a:lumMod val="6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4" name="îṧḻídê"/>
          <p:cNvSpPr/>
          <p:nvPr/>
        </p:nvSpPr>
        <p:spPr>
          <a:xfrm>
            <a:off x="5264177" y="2240946"/>
            <a:ext cx="1727208" cy="1727200"/>
          </a:xfrm>
          <a:prstGeom prst="ellipse">
            <a:avLst/>
          </a:prstGeom>
          <a:solidFill>
            <a:srgbClr val="2866AD"/>
          </a:solidFill>
          <a:ln w="571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a:lnSpc>
                <a:spcPct val="120000"/>
              </a:lnSpc>
            </a:pPr>
            <a:r>
              <a:rPr lang="zh-CN" altLang="en-US" sz="2000" b="1" dirty="0">
                <a:solidFill>
                  <a:schemeClr val="bg1"/>
                </a:solidFill>
                <a:latin typeface="思源黑体 CN Bold" panose="020B0800000000000000" pitchFamily="34" charset="-122"/>
                <a:ea typeface="思源黑体 CN Bold" panose="020B0800000000000000" pitchFamily="34" charset="-122"/>
              </a:rPr>
              <a:t>输入</a:t>
            </a:r>
            <a:endParaRPr lang="en-US" altLang="zh-CN" sz="2000" b="1" dirty="0">
              <a:solidFill>
                <a:schemeClr val="bg1"/>
              </a:solidFill>
              <a:latin typeface="思源黑体 CN Bold" panose="020B0800000000000000" pitchFamily="34" charset="-122"/>
              <a:ea typeface="思源黑体 CN Bold" panose="020B0800000000000000" pitchFamily="34" charset="-122"/>
            </a:endParaRPr>
          </a:p>
          <a:p>
            <a:pPr algn="ctr">
              <a:lnSpc>
                <a:spcPct val="120000"/>
              </a:lnSpc>
            </a:pPr>
            <a:r>
              <a:rPr lang="zh-CN" altLang="en-US" sz="2000" b="1" dirty="0">
                <a:solidFill>
                  <a:schemeClr val="bg1"/>
                </a:solidFill>
                <a:latin typeface="思源黑体 CN Bold" panose="020B0800000000000000" pitchFamily="34" charset="-122"/>
                <a:ea typeface="思源黑体 CN Bold" panose="020B0800000000000000" pitchFamily="34" charset="-122"/>
              </a:rPr>
              <a:t>关键字</a:t>
            </a:r>
            <a:endParaRPr lang="zh-CN" altLang="en-US" sz="2000" b="1" dirty="0">
              <a:solidFill>
                <a:schemeClr val="bg1"/>
              </a:solidFill>
              <a:latin typeface="思源黑体 CN Bold" panose="020B0800000000000000" pitchFamily="34" charset="-122"/>
              <a:ea typeface="思源黑体 CN Bold" panose="020B0800000000000000" pitchFamily="34" charset="-122"/>
            </a:endParaRPr>
          </a:p>
        </p:txBody>
      </p:sp>
      <p:sp>
        <p:nvSpPr>
          <p:cNvPr id="5" name="iṧḻïḍe"/>
          <p:cNvSpPr/>
          <p:nvPr/>
        </p:nvSpPr>
        <p:spPr>
          <a:xfrm>
            <a:off x="692831" y="2564935"/>
            <a:ext cx="1072470" cy="1072468"/>
          </a:xfrm>
          <a:prstGeom prst="ellipse">
            <a:avLst/>
          </a:prstGeom>
          <a:solidFill>
            <a:schemeClr val="bg1"/>
          </a:solidFill>
          <a:ln w="254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6" name="îṥļíḋê"/>
          <p:cNvSpPr/>
          <p:nvPr/>
        </p:nvSpPr>
        <p:spPr>
          <a:xfrm>
            <a:off x="10426700" y="2564935"/>
            <a:ext cx="1072470" cy="1072468"/>
          </a:xfrm>
          <a:prstGeom prst="ellipse">
            <a:avLst/>
          </a:prstGeom>
          <a:solidFill>
            <a:schemeClr val="bg1"/>
          </a:solidFill>
          <a:ln w="25400">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7" name="i$ľïdè"/>
          <p:cNvSpPr/>
          <p:nvPr/>
        </p:nvSpPr>
        <p:spPr bwMode="auto">
          <a:xfrm>
            <a:off x="988777" y="2860656"/>
            <a:ext cx="480579" cy="481027"/>
          </a:xfrm>
          <a:custGeom>
            <a:avLst/>
            <a:gdLst>
              <a:gd name="connsiteX0" fmla="*/ 451337 w 606157"/>
              <a:gd name="connsiteY0" fmla="*/ 147905 h 606722"/>
              <a:gd name="connsiteX1" fmla="*/ 569477 w 606157"/>
              <a:gd name="connsiteY1" fmla="*/ 147905 h 606722"/>
              <a:gd name="connsiteX2" fmla="*/ 606157 w 606157"/>
              <a:gd name="connsiteY2" fmla="*/ 186562 h 606722"/>
              <a:gd name="connsiteX3" fmla="*/ 606157 w 606157"/>
              <a:gd name="connsiteY3" fmla="*/ 363939 h 606722"/>
              <a:gd name="connsiteX4" fmla="*/ 584434 w 606157"/>
              <a:gd name="connsiteY4" fmla="*/ 385711 h 606722"/>
              <a:gd name="connsiteX5" fmla="*/ 557904 w 606157"/>
              <a:gd name="connsiteY5" fmla="*/ 385711 h 606722"/>
              <a:gd name="connsiteX6" fmla="*/ 549980 w 606157"/>
              <a:gd name="connsiteY6" fmla="*/ 548781 h 606722"/>
              <a:gd name="connsiteX7" fmla="*/ 489085 w 606157"/>
              <a:gd name="connsiteY7" fmla="*/ 606722 h 606722"/>
              <a:gd name="connsiteX8" fmla="*/ 426854 w 606157"/>
              <a:gd name="connsiteY8" fmla="*/ 547537 h 606722"/>
              <a:gd name="connsiteX9" fmla="*/ 420711 w 606157"/>
              <a:gd name="connsiteY9" fmla="*/ 420814 h 606722"/>
              <a:gd name="connsiteX10" fmla="*/ 461219 w 606157"/>
              <a:gd name="connsiteY10" fmla="*/ 363228 h 606722"/>
              <a:gd name="connsiteX11" fmla="*/ 461219 w 606157"/>
              <a:gd name="connsiteY11" fmla="*/ 185762 h 606722"/>
              <a:gd name="connsiteX12" fmla="*/ 451337 w 606157"/>
              <a:gd name="connsiteY12" fmla="*/ 147905 h 606722"/>
              <a:gd name="connsiteX13" fmla="*/ 38457 w 606157"/>
              <a:gd name="connsiteY13" fmla="*/ 147552 h 606722"/>
              <a:gd name="connsiteX14" fmla="*/ 155074 w 606157"/>
              <a:gd name="connsiteY14" fmla="*/ 147552 h 606722"/>
              <a:gd name="connsiteX15" fmla="*/ 145014 w 606157"/>
              <a:gd name="connsiteY15" fmla="*/ 185766 h 606722"/>
              <a:gd name="connsiteX16" fmla="*/ 145014 w 606157"/>
              <a:gd name="connsiteY16" fmla="*/ 363239 h 606722"/>
              <a:gd name="connsiteX17" fmla="*/ 187210 w 606157"/>
              <a:gd name="connsiteY17" fmla="*/ 421360 h 606722"/>
              <a:gd name="connsiteX18" fmla="*/ 181068 w 606157"/>
              <a:gd name="connsiteY18" fmla="*/ 548444 h 606722"/>
              <a:gd name="connsiteX19" fmla="*/ 120178 w 606157"/>
              <a:gd name="connsiteY19" fmla="*/ 606298 h 606722"/>
              <a:gd name="connsiteX20" fmla="*/ 57952 w 606157"/>
              <a:gd name="connsiteY20" fmla="*/ 547200 h 606722"/>
              <a:gd name="connsiteX21" fmla="*/ 50029 w 606157"/>
              <a:gd name="connsiteY21" fmla="*/ 385279 h 606722"/>
              <a:gd name="connsiteX22" fmla="*/ 21810 w 606157"/>
              <a:gd name="connsiteY22" fmla="*/ 385279 h 606722"/>
              <a:gd name="connsiteX23" fmla="*/ 0 w 606157"/>
              <a:gd name="connsiteY23" fmla="*/ 363595 h 606722"/>
              <a:gd name="connsiteX24" fmla="*/ 0 w 606157"/>
              <a:gd name="connsiteY24" fmla="*/ 186122 h 606722"/>
              <a:gd name="connsiteX25" fmla="*/ 38457 w 606157"/>
              <a:gd name="connsiteY25" fmla="*/ 147552 h 606722"/>
              <a:gd name="connsiteX26" fmla="*/ 222975 w 606157"/>
              <a:gd name="connsiteY26" fmla="*/ 147058 h 606722"/>
              <a:gd name="connsiteX27" fmla="*/ 282512 w 606157"/>
              <a:gd name="connsiteY27" fmla="*/ 147058 h 606722"/>
              <a:gd name="connsiteX28" fmla="*/ 270498 w 606157"/>
              <a:gd name="connsiteY28" fmla="*/ 159057 h 606722"/>
              <a:gd name="connsiteX29" fmla="*/ 270498 w 606157"/>
              <a:gd name="connsiteY29" fmla="*/ 169278 h 606722"/>
              <a:gd name="connsiteX30" fmla="*/ 283224 w 606157"/>
              <a:gd name="connsiteY30" fmla="*/ 181988 h 606722"/>
              <a:gd name="connsiteX31" fmla="*/ 273345 w 606157"/>
              <a:gd name="connsiteY31" fmla="*/ 292199 h 606722"/>
              <a:gd name="connsiteX32" fmla="*/ 276193 w 606157"/>
              <a:gd name="connsiteY32" fmla="*/ 302953 h 606722"/>
              <a:gd name="connsiteX33" fmla="*/ 297196 w 606157"/>
              <a:gd name="connsiteY33" fmla="*/ 332550 h 606722"/>
              <a:gd name="connsiteX34" fmla="*/ 303070 w 606157"/>
              <a:gd name="connsiteY34" fmla="*/ 335572 h 606722"/>
              <a:gd name="connsiteX35" fmla="*/ 309032 w 606157"/>
              <a:gd name="connsiteY35" fmla="*/ 332550 h 606722"/>
              <a:gd name="connsiteX36" fmla="*/ 329946 w 606157"/>
              <a:gd name="connsiteY36" fmla="*/ 302953 h 606722"/>
              <a:gd name="connsiteX37" fmla="*/ 332883 w 606157"/>
              <a:gd name="connsiteY37" fmla="*/ 292199 h 606722"/>
              <a:gd name="connsiteX38" fmla="*/ 323004 w 606157"/>
              <a:gd name="connsiteY38" fmla="*/ 181988 h 606722"/>
              <a:gd name="connsiteX39" fmla="*/ 335641 w 606157"/>
              <a:gd name="connsiteY39" fmla="*/ 169278 h 606722"/>
              <a:gd name="connsiteX40" fmla="*/ 335641 w 606157"/>
              <a:gd name="connsiteY40" fmla="*/ 159057 h 606722"/>
              <a:gd name="connsiteX41" fmla="*/ 323627 w 606157"/>
              <a:gd name="connsiteY41" fmla="*/ 147058 h 606722"/>
              <a:gd name="connsiteX42" fmla="*/ 385033 w 606157"/>
              <a:gd name="connsiteY42" fmla="*/ 147058 h 606722"/>
              <a:gd name="connsiteX43" fmla="*/ 385033 w 606157"/>
              <a:gd name="connsiteY43" fmla="*/ 147147 h 606722"/>
              <a:gd name="connsiteX44" fmla="*/ 421699 w 606157"/>
              <a:gd name="connsiteY44" fmla="*/ 185721 h 606722"/>
              <a:gd name="connsiteX45" fmla="*/ 421699 w 606157"/>
              <a:gd name="connsiteY45" fmla="*/ 363214 h 606722"/>
              <a:gd name="connsiteX46" fmla="*/ 399895 w 606157"/>
              <a:gd name="connsiteY46" fmla="*/ 384901 h 606722"/>
              <a:gd name="connsiteX47" fmla="*/ 373375 w 606157"/>
              <a:gd name="connsiteY47" fmla="*/ 384901 h 606722"/>
              <a:gd name="connsiteX48" fmla="*/ 371506 w 606157"/>
              <a:gd name="connsiteY48" fmla="*/ 424363 h 606722"/>
              <a:gd name="connsiteX49" fmla="*/ 365455 w 606157"/>
              <a:gd name="connsiteY49" fmla="*/ 548084 h 606722"/>
              <a:gd name="connsiteX50" fmla="*/ 304582 w 606157"/>
              <a:gd name="connsiteY50" fmla="*/ 605945 h 606722"/>
              <a:gd name="connsiteX51" fmla="*/ 242464 w 606157"/>
              <a:gd name="connsiteY51" fmla="*/ 546840 h 606722"/>
              <a:gd name="connsiteX52" fmla="*/ 236502 w 606157"/>
              <a:gd name="connsiteY52" fmla="*/ 424363 h 606722"/>
              <a:gd name="connsiteX53" fmla="*/ 234544 w 606157"/>
              <a:gd name="connsiteY53" fmla="*/ 384901 h 606722"/>
              <a:gd name="connsiteX54" fmla="*/ 206244 w 606157"/>
              <a:gd name="connsiteY54" fmla="*/ 384901 h 606722"/>
              <a:gd name="connsiteX55" fmla="*/ 184529 w 606157"/>
              <a:gd name="connsiteY55" fmla="*/ 363214 h 606722"/>
              <a:gd name="connsiteX56" fmla="*/ 184529 w 606157"/>
              <a:gd name="connsiteY56" fmla="*/ 185721 h 606722"/>
              <a:gd name="connsiteX57" fmla="*/ 222975 w 606157"/>
              <a:gd name="connsiteY57" fmla="*/ 147058 h 606722"/>
              <a:gd name="connsiteX58" fmla="*/ 488454 w 606157"/>
              <a:gd name="connsiteY58" fmla="*/ 706 h 606722"/>
              <a:gd name="connsiteX59" fmla="*/ 550481 w 606157"/>
              <a:gd name="connsiteY59" fmla="*/ 62663 h 606722"/>
              <a:gd name="connsiteX60" fmla="*/ 488454 w 606157"/>
              <a:gd name="connsiteY60" fmla="*/ 124620 h 606722"/>
              <a:gd name="connsiteX61" fmla="*/ 426427 w 606157"/>
              <a:gd name="connsiteY61" fmla="*/ 62663 h 606722"/>
              <a:gd name="connsiteX62" fmla="*/ 488454 w 606157"/>
              <a:gd name="connsiteY62" fmla="*/ 706 h 606722"/>
              <a:gd name="connsiteX63" fmla="*/ 119538 w 606157"/>
              <a:gd name="connsiteY63" fmla="*/ 353 h 606722"/>
              <a:gd name="connsiteX64" fmla="*/ 181565 w 606157"/>
              <a:gd name="connsiteY64" fmla="*/ 62310 h 606722"/>
              <a:gd name="connsiteX65" fmla="*/ 119538 w 606157"/>
              <a:gd name="connsiteY65" fmla="*/ 124267 h 606722"/>
              <a:gd name="connsiteX66" fmla="*/ 57511 w 606157"/>
              <a:gd name="connsiteY66" fmla="*/ 62310 h 606722"/>
              <a:gd name="connsiteX67" fmla="*/ 119538 w 606157"/>
              <a:gd name="connsiteY67" fmla="*/ 353 h 606722"/>
              <a:gd name="connsiteX68" fmla="*/ 303961 w 606157"/>
              <a:gd name="connsiteY68" fmla="*/ 0 h 606722"/>
              <a:gd name="connsiteX69" fmla="*/ 366024 w 606157"/>
              <a:gd name="connsiteY69" fmla="*/ 61957 h 606722"/>
              <a:gd name="connsiteX70" fmla="*/ 303961 w 606157"/>
              <a:gd name="connsiteY70" fmla="*/ 123914 h 606722"/>
              <a:gd name="connsiteX71" fmla="*/ 241898 w 606157"/>
              <a:gd name="connsiteY71" fmla="*/ 61957 h 606722"/>
              <a:gd name="connsiteX72" fmla="*/ 303961 w 606157"/>
              <a:gd name="connsiteY7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6157" h="606722">
                <a:moveTo>
                  <a:pt x="451337" y="147905"/>
                </a:moveTo>
                <a:lnTo>
                  <a:pt x="569477" y="147905"/>
                </a:lnTo>
                <a:cubicBezTo>
                  <a:pt x="589954" y="148971"/>
                  <a:pt x="606157" y="165856"/>
                  <a:pt x="606157" y="186562"/>
                </a:cubicBezTo>
                <a:lnTo>
                  <a:pt x="606157" y="363939"/>
                </a:lnTo>
                <a:cubicBezTo>
                  <a:pt x="606157" y="375936"/>
                  <a:pt x="596453" y="385711"/>
                  <a:pt x="584434" y="385711"/>
                </a:cubicBezTo>
                <a:lnTo>
                  <a:pt x="557904" y="385711"/>
                </a:lnTo>
                <a:lnTo>
                  <a:pt x="549980" y="548781"/>
                </a:lnTo>
                <a:cubicBezTo>
                  <a:pt x="548378" y="581217"/>
                  <a:pt x="521580" y="606722"/>
                  <a:pt x="489085" y="606722"/>
                </a:cubicBezTo>
                <a:cubicBezTo>
                  <a:pt x="455877" y="606722"/>
                  <a:pt x="428456" y="580684"/>
                  <a:pt x="426854" y="547537"/>
                </a:cubicBezTo>
                <a:lnTo>
                  <a:pt x="420711" y="420814"/>
                </a:lnTo>
                <a:cubicBezTo>
                  <a:pt x="444482" y="412194"/>
                  <a:pt x="461219" y="389355"/>
                  <a:pt x="461219" y="363228"/>
                </a:cubicBezTo>
                <a:lnTo>
                  <a:pt x="461219" y="185762"/>
                </a:lnTo>
                <a:cubicBezTo>
                  <a:pt x="461219" y="172077"/>
                  <a:pt x="457658" y="159102"/>
                  <a:pt x="451337" y="147905"/>
                </a:cubicBezTo>
                <a:close/>
                <a:moveTo>
                  <a:pt x="38457" y="147552"/>
                </a:moveTo>
                <a:lnTo>
                  <a:pt x="155074" y="147552"/>
                </a:lnTo>
                <a:cubicBezTo>
                  <a:pt x="148664" y="158839"/>
                  <a:pt x="145014" y="171902"/>
                  <a:pt x="145014" y="185766"/>
                </a:cubicBezTo>
                <a:lnTo>
                  <a:pt x="145014" y="363239"/>
                </a:lnTo>
                <a:cubicBezTo>
                  <a:pt x="145014" y="389811"/>
                  <a:pt x="162284" y="413184"/>
                  <a:pt x="187210" y="421360"/>
                </a:cubicBezTo>
                <a:lnTo>
                  <a:pt x="181068" y="548444"/>
                </a:lnTo>
                <a:cubicBezTo>
                  <a:pt x="179465" y="580881"/>
                  <a:pt x="152670" y="606298"/>
                  <a:pt x="120178" y="606298"/>
                </a:cubicBezTo>
                <a:cubicBezTo>
                  <a:pt x="86973" y="606298"/>
                  <a:pt x="59555" y="580348"/>
                  <a:pt x="57952" y="547200"/>
                </a:cubicBezTo>
                <a:lnTo>
                  <a:pt x="50029" y="385279"/>
                </a:lnTo>
                <a:lnTo>
                  <a:pt x="21810" y="385279"/>
                </a:lnTo>
                <a:cubicBezTo>
                  <a:pt x="9792" y="385279"/>
                  <a:pt x="0" y="375592"/>
                  <a:pt x="0" y="363595"/>
                </a:cubicBezTo>
                <a:lnTo>
                  <a:pt x="0" y="186122"/>
                </a:lnTo>
                <a:cubicBezTo>
                  <a:pt x="0" y="164882"/>
                  <a:pt x="17181" y="147641"/>
                  <a:pt x="38457" y="147552"/>
                </a:cubicBezTo>
                <a:close/>
                <a:moveTo>
                  <a:pt x="222975" y="147058"/>
                </a:moveTo>
                <a:lnTo>
                  <a:pt x="282512" y="147058"/>
                </a:lnTo>
                <a:lnTo>
                  <a:pt x="270498" y="159057"/>
                </a:lnTo>
                <a:cubicBezTo>
                  <a:pt x="267739" y="161901"/>
                  <a:pt x="267739" y="166523"/>
                  <a:pt x="270498" y="169278"/>
                </a:cubicBezTo>
                <a:lnTo>
                  <a:pt x="283224" y="181988"/>
                </a:lnTo>
                <a:lnTo>
                  <a:pt x="273345" y="292199"/>
                </a:lnTo>
                <a:cubicBezTo>
                  <a:pt x="272989" y="296021"/>
                  <a:pt x="274057" y="299754"/>
                  <a:pt x="276193" y="302953"/>
                </a:cubicBezTo>
                <a:lnTo>
                  <a:pt x="297196" y="332550"/>
                </a:lnTo>
                <a:cubicBezTo>
                  <a:pt x="298531" y="334417"/>
                  <a:pt x="300756" y="335572"/>
                  <a:pt x="303070" y="335572"/>
                </a:cubicBezTo>
                <a:cubicBezTo>
                  <a:pt x="305472" y="335572"/>
                  <a:pt x="307608" y="334417"/>
                  <a:pt x="309032" y="332550"/>
                </a:cubicBezTo>
                <a:lnTo>
                  <a:pt x="329946" y="302953"/>
                </a:lnTo>
                <a:cubicBezTo>
                  <a:pt x="332171" y="299754"/>
                  <a:pt x="333239" y="296021"/>
                  <a:pt x="332883" y="292199"/>
                </a:cubicBezTo>
                <a:lnTo>
                  <a:pt x="323004" y="181988"/>
                </a:lnTo>
                <a:lnTo>
                  <a:pt x="335641" y="169278"/>
                </a:lnTo>
                <a:cubicBezTo>
                  <a:pt x="338489" y="166523"/>
                  <a:pt x="338489" y="161901"/>
                  <a:pt x="335641" y="159057"/>
                </a:cubicBezTo>
                <a:lnTo>
                  <a:pt x="323627" y="147058"/>
                </a:lnTo>
                <a:lnTo>
                  <a:pt x="385033" y="147058"/>
                </a:lnTo>
                <a:lnTo>
                  <a:pt x="385033" y="147147"/>
                </a:lnTo>
                <a:cubicBezTo>
                  <a:pt x="405413" y="148214"/>
                  <a:pt x="421699" y="165101"/>
                  <a:pt x="421699" y="185721"/>
                </a:cubicBezTo>
                <a:lnTo>
                  <a:pt x="421699" y="363214"/>
                </a:lnTo>
                <a:cubicBezTo>
                  <a:pt x="421699" y="375213"/>
                  <a:pt x="411910" y="384901"/>
                  <a:pt x="399895" y="384901"/>
                </a:cubicBezTo>
                <a:lnTo>
                  <a:pt x="373375" y="384901"/>
                </a:lnTo>
                <a:lnTo>
                  <a:pt x="371506" y="424363"/>
                </a:lnTo>
                <a:lnTo>
                  <a:pt x="365455" y="548084"/>
                </a:lnTo>
                <a:cubicBezTo>
                  <a:pt x="363853" y="580525"/>
                  <a:pt x="337154" y="605945"/>
                  <a:pt x="304582" y="605945"/>
                </a:cubicBezTo>
                <a:cubicBezTo>
                  <a:pt x="271388" y="605945"/>
                  <a:pt x="244066" y="579903"/>
                  <a:pt x="242464" y="546840"/>
                </a:cubicBezTo>
                <a:lnTo>
                  <a:pt x="236502" y="424363"/>
                </a:lnTo>
                <a:lnTo>
                  <a:pt x="234544" y="384901"/>
                </a:lnTo>
                <a:lnTo>
                  <a:pt x="206244" y="384901"/>
                </a:lnTo>
                <a:cubicBezTo>
                  <a:pt x="194229" y="384901"/>
                  <a:pt x="184529" y="375213"/>
                  <a:pt x="184529" y="363214"/>
                </a:cubicBezTo>
                <a:lnTo>
                  <a:pt x="184529" y="185721"/>
                </a:lnTo>
                <a:cubicBezTo>
                  <a:pt x="184529" y="164479"/>
                  <a:pt x="201705" y="147236"/>
                  <a:pt x="222975" y="147058"/>
                </a:cubicBezTo>
                <a:close/>
                <a:moveTo>
                  <a:pt x="488454" y="706"/>
                </a:moveTo>
                <a:cubicBezTo>
                  <a:pt x="522711" y="706"/>
                  <a:pt x="550481" y="28445"/>
                  <a:pt x="550481" y="62663"/>
                </a:cubicBezTo>
                <a:cubicBezTo>
                  <a:pt x="550481" y="96881"/>
                  <a:pt x="522711" y="124620"/>
                  <a:pt x="488454" y="124620"/>
                </a:cubicBezTo>
                <a:cubicBezTo>
                  <a:pt x="454197" y="124620"/>
                  <a:pt x="426427" y="96881"/>
                  <a:pt x="426427" y="62663"/>
                </a:cubicBezTo>
                <a:cubicBezTo>
                  <a:pt x="426427" y="28445"/>
                  <a:pt x="454197" y="706"/>
                  <a:pt x="488454" y="706"/>
                </a:cubicBezTo>
                <a:close/>
                <a:moveTo>
                  <a:pt x="119538" y="353"/>
                </a:moveTo>
                <a:cubicBezTo>
                  <a:pt x="153795" y="353"/>
                  <a:pt x="181565" y="28092"/>
                  <a:pt x="181565" y="62310"/>
                </a:cubicBezTo>
                <a:cubicBezTo>
                  <a:pt x="181565" y="96528"/>
                  <a:pt x="153795" y="124267"/>
                  <a:pt x="119538" y="124267"/>
                </a:cubicBezTo>
                <a:cubicBezTo>
                  <a:pt x="85281" y="124267"/>
                  <a:pt x="57511" y="96528"/>
                  <a:pt x="57511" y="62310"/>
                </a:cubicBezTo>
                <a:cubicBezTo>
                  <a:pt x="57511" y="28092"/>
                  <a:pt x="85281" y="353"/>
                  <a:pt x="119538" y="353"/>
                </a:cubicBezTo>
                <a:close/>
                <a:moveTo>
                  <a:pt x="303961" y="0"/>
                </a:moveTo>
                <a:cubicBezTo>
                  <a:pt x="338237" y="0"/>
                  <a:pt x="366024" y="27739"/>
                  <a:pt x="366024" y="61957"/>
                </a:cubicBezTo>
                <a:cubicBezTo>
                  <a:pt x="366024" y="96175"/>
                  <a:pt x="338237" y="123914"/>
                  <a:pt x="303961" y="123914"/>
                </a:cubicBezTo>
                <a:cubicBezTo>
                  <a:pt x="269685" y="123914"/>
                  <a:pt x="241898" y="96175"/>
                  <a:pt x="241898" y="61957"/>
                </a:cubicBezTo>
                <a:cubicBezTo>
                  <a:pt x="241898" y="27739"/>
                  <a:pt x="269685" y="0"/>
                  <a:pt x="303961" y="0"/>
                </a:cubicBezTo>
                <a:close/>
              </a:path>
            </a:pathLst>
          </a:custGeom>
          <a:solidFill>
            <a:srgbClr val="2866AD"/>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8" name="íṩliďè"/>
          <p:cNvSpPr/>
          <p:nvPr/>
        </p:nvSpPr>
        <p:spPr bwMode="auto">
          <a:xfrm>
            <a:off x="10722646" y="2860656"/>
            <a:ext cx="480579" cy="481027"/>
          </a:xfrm>
          <a:custGeom>
            <a:avLst/>
            <a:gdLst>
              <a:gd name="connsiteX0" fmla="*/ 451337 w 606157"/>
              <a:gd name="connsiteY0" fmla="*/ 147905 h 606722"/>
              <a:gd name="connsiteX1" fmla="*/ 569477 w 606157"/>
              <a:gd name="connsiteY1" fmla="*/ 147905 h 606722"/>
              <a:gd name="connsiteX2" fmla="*/ 606157 w 606157"/>
              <a:gd name="connsiteY2" fmla="*/ 186562 h 606722"/>
              <a:gd name="connsiteX3" fmla="*/ 606157 w 606157"/>
              <a:gd name="connsiteY3" fmla="*/ 363939 h 606722"/>
              <a:gd name="connsiteX4" fmla="*/ 584434 w 606157"/>
              <a:gd name="connsiteY4" fmla="*/ 385711 h 606722"/>
              <a:gd name="connsiteX5" fmla="*/ 557904 w 606157"/>
              <a:gd name="connsiteY5" fmla="*/ 385711 h 606722"/>
              <a:gd name="connsiteX6" fmla="*/ 549980 w 606157"/>
              <a:gd name="connsiteY6" fmla="*/ 548781 h 606722"/>
              <a:gd name="connsiteX7" fmla="*/ 489085 w 606157"/>
              <a:gd name="connsiteY7" fmla="*/ 606722 h 606722"/>
              <a:gd name="connsiteX8" fmla="*/ 426854 w 606157"/>
              <a:gd name="connsiteY8" fmla="*/ 547537 h 606722"/>
              <a:gd name="connsiteX9" fmla="*/ 420711 w 606157"/>
              <a:gd name="connsiteY9" fmla="*/ 420814 h 606722"/>
              <a:gd name="connsiteX10" fmla="*/ 461219 w 606157"/>
              <a:gd name="connsiteY10" fmla="*/ 363228 h 606722"/>
              <a:gd name="connsiteX11" fmla="*/ 461219 w 606157"/>
              <a:gd name="connsiteY11" fmla="*/ 185762 h 606722"/>
              <a:gd name="connsiteX12" fmla="*/ 451337 w 606157"/>
              <a:gd name="connsiteY12" fmla="*/ 147905 h 606722"/>
              <a:gd name="connsiteX13" fmla="*/ 38457 w 606157"/>
              <a:gd name="connsiteY13" fmla="*/ 147552 h 606722"/>
              <a:gd name="connsiteX14" fmla="*/ 155074 w 606157"/>
              <a:gd name="connsiteY14" fmla="*/ 147552 h 606722"/>
              <a:gd name="connsiteX15" fmla="*/ 145014 w 606157"/>
              <a:gd name="connsiteY15" fmla="*/ 185766 h 606722"/>
              <a:gd name="connsiteX16" fmla="*/ 145014 w 606157"/>
              <a:gd name="connsiteY16" fmla="*/ 363239 h 606722"/>
              <a:gd name="connsiteX17" fmla="*/ 187210 w 606157"/>
              <a:gd name="connsiteY17" fmla="*/ 421360 h 606722"/>
              <a:gd name="connsiteX18" fmla="*/ 181068 w 606157"/>
              <a:gd name="connsiteY18" fmla="*/ 548444 h 606722"/>
              <a:gd name="connsiteX19" fmla="*/ 120178 w 606157"/>
              <a:gd name="connsiteY19" fmla="*/ 606298 h 606722"/>
              <a:gd name="connsiteX20" fmla="*/ 57952 w 606157"/>
              <a:gd name="connsiteY20" fmla="*/ 547200 h 606722"/>
              <a:gd name="connsiteX21" fmla="*/ 50029 w 606157"/>
              <a:gd name="connsiteY21" fmla="*/ 385279 h 606722"/>
              <a:gd name="connsiteX22" fmla="*/ 21810 w 606157"/>
              <a:gd name="connsiteY22" fmla="*/ 385279 h 606722"/>
              <a:gd name="connsiteX23" fmla="*/ 0 w 606157"/>
              <a:gd name="connsiteY23" fmla="*/ 363595 h 606722"/>
              <a:gd name="connsiteX24" fmla="*/ 0 w 606157"/>
              <a:gd name="connsiteY24" fmla="*/ 186122 h 606722"/>
              <a:gd name="connsiteX25" fmla="*/ 38457 w 606157"/>
              <a:gd name="connsiteY25" fmla="*/ 147552 h 606722"/>
              <a:gd name="connsiteX26" fmla="*/ 222975 w 606157"/>
              <a:gd name="connsiteY26" fmla="*/ 147058 h 606722"/>
              <a:gd name="connsiteX27" fmla="*/ 282512 w 606157"/>
              <a:gd name="connsiteY27" fmla="*/ 147058 h 606722"/>
              <a:gd name="connsiteX28" fmla="*/ 270498 w 606157"/>
              <a:gd name="connsiteY28" fmla="*/ 159057 h 606722"/>
              <a:gd name="connsiteX29" fmla="*/ 270498 w 606157"/>
              <a:gd name="connsiteY29" fmla="*/ 169278 h 606722"/>
              <a:gd name="connsiteX30" fmla="*/ 283224 w 606157"/>
              <a:gd name="connsiteY30" fmla="*/ 181988 h 606722"/>
              <a:gd name="connsiteX31" fmla="*/ 273345 w 606157"/>
              <a:gd name="connsiteY31" fmla="*/ 292199 h 606722"/>
              <a:gd name="connsiteX32" fmla="*/ 276193 w 606157"/>
              <a:gd name="connsiteY32" fmla="*/ 302953 h 606722"/>
              <a:gd name="connsiteX33" fmla="*/ 297196 w 606157"/>
              <a:gd name="connsiteY33" fmla="*/ 332550 h 606722"/>
              <a:gd name="connsiteX34" fmla="*/ 303070 w 606157"/>
              <a:gd name="connsiteY34" fmla="*/ 335572 h 606722"/>
              <a:gd name="connsiteX35" fmla="*/ 309032 w 606157"/>
              <a:gd name="connsiteY35" fmla="*/ 332550 h 606722"/>
              <a:gd name="connsiteX36" fmla="*/ 329946 w 606157"/>
              <a:gd name="connsiteY36" fmla="*/ 302953 h 606722"/>
              <a:gd name="connsiteX37" fmla="*/ 332883 w 606157"/>
              <a:gd name="connsiteY37" fmla="*/ 292199 h 606722"/>
              <a:gd name="connsiteX38" fmla="*/ 323004 w 606157"/>
              <a:gd name="connsiteY38" fmla="*/ 181988 h 606722"/>
              <a:gd name="connsiteX39" fmla="*/ 335641 w 606157"/>
              <a:gd name="connsiteY39" fmla="*/ 169278 h 606722"/>
              <a:gd name="connsiteX40" fmla="*/ 335641 w 606157"/>
              <a:gd name="connsiteY40" fmla="*/ 159057 h 606722"/>
              <a:gd name="connsiteX41" fmla="*/ 323627 w 606157"/>
              <a:gd name="connsiteY41" fmla="*/ 147058 h 606722"/>
              <a:gd name="connsiteX42" fmla="*/ 385033 w 606157"/>
              <a:gd name="connsiteY42" fmla="*/ 147058 h 606722"/>
              <a:gd name="connsiteX43" fmla="*/ 385033 w 606157"/>
              <a:gd name="connsiteY43" fmla="*/ 147147 h 606722"/>
              <a:gd name="connsiteX44" fmla="*/ 421699 w 606157"/>
              <a:gd name="connsiteY44" fmla="*/ 185721 h 606722"/>
              <a:gd name="connsiteX45" fmla="*/ 421699 w 606157"/>
              <a:gd name="connsiteY45" fmla="*/ 363214 h 606722"/>
              <a:gd name="connsiteX46" fmla="*/ 399895 w 606157"/>
              <a:gd name="connsiteY46" fmla="*/ 384901 h 606722"/>
              <a:gd name="connsiteX47" fmla="*/ 373375 w 606157"/>
              <a:gd name="connsiteY47" fmla="*/ 384901 h 606722"/>
              <a:gd name="connsiteX48" fmla="*/ 371506 w 606157"/>
              <a:gd name="connsiteY48" fmla="*/ 424363 h 606722"/>
              <a:gd name="connsiteX49" fmla="*/ 365455 w 606157"/>
              <a:gd name="connsiteY49" fmla="*/ 548084 h 606722"/>
              <a:gd name="connsiteX50" fmla="*/ 304582 w 606157"/>
              <a:gd name="connsiteY50" fmla="*/ 605945 h 606722"/>
              <a:gd name="connsiteX51" fmla="*/ 242464 w 606157"/>
              <a:gd name="connsiteY51" fmla="*/ 546840 h 606722"/>
              <a:gd name="connsiteX52" fmla="*/ 236502 w 606157"/>
              <a:gd name="connsiteY52" fmla="*/ 424363 h 606722"/>
              <a:gd name="connsiteX53" fmla="*/ 234544 w 606157"/>
              <a:gd name="connsiteY53" fmla="*/ 384901 h 606722"/>
              <a:gd name="connsiteX54" fmla="*/ 206244 w 606157"/>
              <a:gd name="connsiteY54" fmla="*/ 384901 h 606722"/>
              <a:gd name="connsiteX55" fmla="*/ 184529 w 606157"/>
              <a:gd name="connsiteY55" fmla="*/ 363214 h 606722"/>
              <a:gd name="connsiteX56" fmla="*/ 184529 w 606157"/>
              <a:gd name="connsiteY56" fmla="*/ 185721 h 606722"/>
              <a:gd name="connsiteX57" fmla="*/ 222975 w 606157"/>
              <a:gd name="connsiteY57" fmla="*/ 147058 h 606722"/>
              <a:gd name="connsiteX58" fmla="*/ 488454 w 606157"/>
              <a:gd name="connsiteY58" fmla="*/ 706 h 606722"/>
              <a:gd name="connsiteX59" fmla="*/ 550481 w 606157"/>
              <a:gd name="connsiteY59" fmla="*/ 62663 h 606722"/>
              <a:gd name="connsiteX60" fmla="*/ 488454 w 606157"/>
              <a:gd name="connsiteY60" fmla="*/ 124620 h 606722"/>
              <a:gd name="connsiteX61" fmla="*/ 426427 w 606157"/>
              <a:gd name="connsiteY61" fmla="*/ 62663 h 606722"/>
              <a:gd name="connsiteX62" fmla="*/ 488454 w 606157"/>
              <a:gd name="connsiteY62" fmla="*/ 706 h 606722"/>
              <a:gd name="connsiteX63" fmla="*/ 119538 w 606157"/>
              <a:gd name="connsiteY63" fmla="*/ 353 h 606722"/>
              <a:gd name="connsiteX64" fmla="*/ 181565 w 606157"/>
              <a:gd name="connsiteY64" fmla="*/ 62310 h 606722"/>
              <a:gd name="connsiteX65" fmla="*/ 119538 w 606157"/>
              <a:gd name="connsiteY65" fmla="*/ 124267 h 606722"/>
              <a:gd name="connsiteX66" fmla="*/ 57511 w 606157"/>
              <a:gd name="connsiteY66" fmla="*/ 62310 h 606722"/>
              <a:gd name="connsiteX67" fmla="*/ 119538 w 606157"/>
              <a:gd name="connsiteY67" fmla="*/ 353 h 606722"/>
              <a:gd name="connsiteX68" fmla="*/ 303961 w 606157"/>
              <a:gd name="connsiteY68" fmla="*/ 0 h 606722"/>
              <a:gd name="connsiteX69" fmla="*/ 366024 w 606157"/>
              <a:gd name="connsiteY69" fmla="*/ 61957 h 606722"/>
              <a:gd name="connsiteX70" fmla="*/ 303961 w 606157"/>
              <a:gd name="connsiteY70" fmla="*/ 123914 h 606722"/>
              <a:gd name="connsiteX71" fmla="*/ 241898 w 606157"/>
              <a:gd name="connsiteY71" fmla="*/ 61957 h 606722"/>
              <a:gd name="connsiteX72" fmla="*/ 303961 w 606157"/>
              <a:gd name="connsiteY72"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06157" h="606722">
                <a:moveTo>
                  <a:pt x="451337" y="147905"/>
                </a:moveTo>
                <a:lnTo>
                  <a:pt x="569477" y="147905"/>
                </a:lnTo>
                <a:cubicBezTo>
                  <a:pt x="589954" y="148971"/>
                  <a:pt x="606157" y="165856"/>
                  <a:pt x="606157" y="186562"/>
                </a:cubicBezTo>
                <a:lnTo>
                  <a:pt x="606157" y="363939"/>
                </a:lnTo>
                <a:cubicBezTo>
                  <a:pt x="606157" y="375936"/>
                  <a:pt x="596453" y="385711"/>
                  <a:pt x="584434" y="385711"/>
                </a:cubicBezTo>
                <a:lnTo>
                  <a:pt x="557904" y="385711"/>
                </a:lnTo>
                <a:lnTo>
                  <a:pt x="549980" y="548781"/>
                </a:lnTo>
                <a:cubicBezTo>
                  <a:pt x="548378" y="581217"/>
                  <a:pt x="521580" y="606722"/>
                  <a:pt x="489085" y="606722"/>
                </a:cubicBezTo>
                <a:cubicBezTo>
                  <a:pt x="455877" y="606722"/>
                  <a:pt x="428456" y="580684"/>
                  <a:pt x="426854" y="547537"/>
                </a:cubicBezTo>
                <a:lnTo>
                  <a:pt x="420711" y="420814"/>
                </a:lnTo>
                <a:cubicBezTo>
                  <a:pt x="444482" y="412194"/>
                  <a:pt x="461219" y="389355"/>
                  <a:pt x="461219" y="363228"/>
                </a:cubicBezTo>
                <a:lnTo>
                  <a:pt x="461219" y="185762"/>
                </a:lnTo>
                <a:cubicBezTo>
                  <a:pt x="461219" y="172077"/>
                  <a:pt x="457658" y="159102"/>
                  <a:pt x="451337" y="147905"/>
                </a:cubicBezTo>
                <a:close/>
                <a:moveTo>
                  <a:pt x="38457" y="147552"/>
                </a:moveTo>
                <a:lnTo>
                  <a:pt x="155074" y="147552"/>
                </a:lnTo>
                <a:cubicBezTo>
                  <a:pt x="148664" y="158839"/>
                  <a:pt x="145014" y="171902"/>
                  <a:pt x="145014" y="185766"/>
                </a:cubicBezTo>
                <a:lnTo>
                  <a:pt x="145014" y="363239"/>
                </a:lnTo>
                <a:cubicBezTo>
                  <a:pt x="145014" y="389811"/>
                  <a:pt x="162284" y="413184"/>
                  <a:pt x="187210" y="421360"/>
                </a:cubicBezTo>
                <a:lnTo>
                  <a:pt x="181068" y="548444"/>
                </a:lnTo>
                <a:cubicBezTo>
                  <a:pt x="179465" y="580881"/>
                  <a:pt x="152670" y="606298"/>
                  <a:pt x="120178" y="606298"/>
                </a:cubicBezTo>
                <a:cubicBezTo>
                  <a:pt x="86973" y="606298"/>
                  <a:pt x="59555" y="580348"/>
                  <a:pt x="57952" y="547200"/>
                </a:cubicBezTo>
                <a:lnTo>
                  <a:pt x="50029" y="385279"/>
                </a:lnTo>
                <a:lnTo>
                  <a:pt x="21810" y="385279"/>
                </a:lnTo>
                <a:cubicBezTo>
                  <a:pt x="9792" y="385279"/>
                  <a:pt x="0" y="375592"/>
                  <a:pt x="0" y="363595"/>
                </a:cubicBezTo>
                <a:lnTo>
                  <a:pt x="0" y="186122"/>
                </a:lnTo>
                <a:cubicBezTo>
                  <a:pt x="0" y="164882"/>
                  <a:pt x="17181" y="147641"/>
                  <a:pt x="38457" y="147552"/>
                </a:cubicBezTo>
                <a:close/>
                <a:moveTo>
                  <a:pt x="222975" y="147058"/>
                </a:moveTo>
                <a:lnTo>
                  <a:pt x="282512" y="147058"/>
                </a:lnTo>
                <a:lnTo>
                  <a:pt x="270498" y="159057"/>
                </a:lnTo>
                <a:cubicBezTo>
                  <a:pt x="267739" y="161901"/>
                  <a:pt x="267739" y="166523"/>
                  <a:pt x="270498" y="169278"/>
                </a:cubicBezTo>
                <a:lnTo>
                  <a:pt x="283224" y="181988"/>
                </a:lnTo>
                <a:lnTo>
                  <a:pt x="273345" y="292199"/>
                </a:lnTo>
                <a:cubicBezTo>
                  <a:pt x="272989" y="296021"/>
                  <a:pt x="274057" y="299754"/>
                  <a:pt x="276193" y="302953"/>
                </a:cubicBezTo>
                <a:lnTo>
                  <a:pt x="297196" y="332550"/>
                </a:lnTo>
                <a:cubicBezTo>
                  <a:pt x="298531" y="334417"/>
                  <a:pt x="300756" y="335572"/>
                  <a:pt x="303070" y="335572"/>
                </a:cubicBezTo>
                <a:cubicBezTo>
                  <a:pt x="305472" y="335572"/>
                  <a:pt x="307608" y="334417"/>
                  <a:pt x="309032" y="332550"/>
                </a:cubicBezTo>
                <a:lnTo>
                  <a:pt x="329946" y="302953"/>
                </a:lnTo>
                <a:cubicBezTo>
                  <a:pt x="332171" y="299754"/>
                  <a:pt x="333239" y="296021"/>
                  <a:pt x="332883" y="292199"/>
                </a:cubicBezTo>
                <a:lnTo>
                  <a:pt x="323004" y="181988"/>
                </a:lnTo>
                <a:lnTo>
                  <a:pt x="335641" y="169278"/>
                </a:lnTo>
                <a:cubicBezTo>
                  <a:pt x="338489" y="166523"/>
                  <a:pt x="338489" y="161901"/>
                  <a:pt x="335641" y="159057"/>
                </a:cubicBezTo>
                <a:lnTo>
                  <a:pt x="323627" y="147058"/>
                </a:lnTo>
                <a:lnTo>
                  <a:pt x="385033" y="147058"/>
                </a:lnTo>
                <a:lnTo>
                  <a:pt x="385033" y="147147"/>
                </a:lnTo>
                <a:cubicBezTo>
                  <a:pt x="405413" y="148214"/>
                  <a:pt x="421699" y="165101"/>
                  <a:pt x="421699" y="185721"/>
                </a:cubicBezTo>
                <a:lnTo>
                  <a:pt x="421699" y="363214"/>
                </a:lnTo>
                <a:cubicBezTo>
                  <a:pt x="421699" y="375213"/>
                  <a:pt x="411910" y="384901"/>
                  <a:pt x="399895" y="384901"/>
                </a:cubicBezTo>
                <a:lnTo>
                  <a:pt x="373375" y="384901"/>
                </a:lnTo>
                <a:lnTo>
                  <a:pt x="371506" y="424363"/>
                </a:lnTo>
                <a:lnTo>
                  <a:pt x="365455" y="548084"/>
                </a:lnTo>
                <a:cubicBezTo>
                  <a:pt x="363853" y="580525"/>
                  <a:pt x="337154" y="605945"/>
                  <a:pt x="304582" y="605945"/>
                </a:cubicBezTo>
                <a:cubicBezTo>
                  <a:pt x="271388" y="605945"/>
                  <a:pt x="244066" y="579903"/>
                  <a:pt x="242464" y="546840"/>
                </a:cubicBezTo>
                <a:lnTo>
                  <a:pt x="236502" y="424363"/>
                </a:lnTo>
                <a:lnTo>
                  <a:pt x="234544" y="384901"/>
                </a:lnTo>
                <a:lnTo>
                  <a:pt x="206244" y="384901"/>
                </a:lnTo>
                <a:cubicBezTo>
                  <a:pt x="194229" y="384901"/>
                  <a:pt x="184529" y="375213"/>
                  <a:pt x="184529" y="363214"/>
                </a:cubicBezTo>
                <a:lnTo>
                  <a:pt x="184529" y="185721"/>
                </a:lnTo>
                <a:cubicBezTo>
                  <a:pt x="184529" y="164479"/>
                  <a:pt x="201705" y="147236"/>
                  <a:pt x="222975" y="147058"/>
                </a:cubicBezTo>
                <a:close/>
                <a:moveTo>
                  <a:pt x="488454" y="706"/>
                </a:moveTo>
                <a:cubicBezTo>
                  <a:pt x="522711" y="706"/>
                  <a:pt x="550481" y="28445"/>
                  <a:pt x="550481" y="62663"/>
                </a:cubicBezTo>
                <a:cubicBezTo>
                  <a:pt x="550481" y="96881"/>
                  <a:pt x="522711" y="124620"/>
                  <a:pt x="488454" y="124620"/>
                </a:cubicBezTo>
                <a:cubicBezTo>
                  <a:pt x="454197" y="124620"/>
                  <a:pt x="426427" y="96881"/>
                  <a:pt x="426427" y="62663"/>
                </a:cubicBezTo>
                <a:cubicBezTo>
                  <a:pt x="426427" y="28445"/>
                  <a:pt x="454197" y="706"/>
                  <a:pt x="488454" y="706"/>
                </a:cubicBezTo>
                <a:close/>
                <a:moveTo>
                  <a:pt x="119538" y="353"/>
                </a:moveTo>
                <a:cubicBezTo>
                  <a:pt x="153795" y="353"/>
                  <a:pt x="181565" y="28092"/>
                  <a:pt x="181565" y="62310"/>
                </a:cubicBezTo>
                <a:cubicBezTo>
                  <a:pt x="181565" y="96528"/>
                  <a:pt x="153795" y="124267"/>
                  <a:pt x="119538" y="124267"/>
                </a:cubicBezTo>
                <a:cubicBezTo>
                  <a:pt x="85281" y="124267"/>
                  <a:pt x="57511" y="96528"/>
                  <a:pt x="57511" y="62310"/>
                </a:cubicBezTo>
                <a:cubicBezTo>
                  <a:pt x="57511" y="28092"/>
                  <a:pt x="85281" y="353"/>
                  <a:pt x="119538" y="353"/>
                </a:cubicBezTo>
                <a:close/>
                <a:moveTo>
                  <a:pt x="303961" y="0"/>
                </a:moveTo>
                <a:cubicBezTo>
                  <a:pt x="338237" y="0"/>
                  <a:pt x="366024" y="27739"/>
                  <a:pt x="366024" y="61957"/>
                </a:cubicBezTo>
                <a:cubicBezTo>
                  <a:pt x="366024" y="96175"/>
                  <a:pt x="338237" y="123914"/>
                  <a:pt x="303961" y="123914"/>
                </a:cubicBezTo>
                <a:cubicBezTo>
                  <a:pt x="269685" y="123914"/>
                  <a:pt x="241898" y="96175"/>
                  <a:pt x="241898" y="61957"/>
                </a:cubicBezTo>
                <a:cubicBezTo>
                  <a:pt x="241898" y="27739"/>
                  <a:pt x="269685" y="0"/>
                  <a:pt x="303961" y="0"/>
                </a:cubicBezTo>
                <a:close/>
              </a:path>
            </a:pathLst>
          </a:custGeom>
          <a:solidFill>
            <a:srgbClr val="2866AD"/>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p>
        </p:txBody>
      </p:sp>
      <p:sp>
        <p:nvSpPr>
          <p:cNvPr id="9" name="íś1íḍè"/>
          <p:cNvSpPr/>
          <p:nvPr/>
        </p:nvSpPr>
        <p:spPr>
          <a:xfrm>
            <a:off x="1828862" y="2673846"/>
            <a:ext cx="2277030" cy="332654"/>
          </a:xfrm>
          <a:prstGeom prst="rect">
            <a:avLst/>
          </a:prstGeom>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000" b="1" dirty="0">
                <a:solidFill>
                  <a:schemeClr val="tx1">
                    <a:lumMod val="75000"/>
                    <a:lumOff val="25000"/>
                  </a:schemeClr>
                </a:solidFill>
                <a:latin typeface="+mj-ea"/>
                <a:ea typeface="+mj-ea"/>
              </a:rPr>
              <a:t>此处添加标题</a:t>
            </a:r>
            <a:endParaRPr lang="zh-CN" altLang="en-US" sz="2000" b="1" dirty="0">
              <a:solidFill>
                <a:schemeClr val="tx1">
                  <a:lumMod val="75000"/>
                  <a:lumOff val="25000"/>
                </a:schemeClr>
              </a:solidFill>
              <a:latin typeface="+mj-ea"/>
              <a:ea typeface="+mj-ea"/>
            </a:endParaRPr>
          </a:p>
        </p:txBody>
      </p:sp>
      <p:sp>
        <p:nvSpPr>
          <p:cNvPr id="10" name="íś1íḍè"/>
          <p:cNvSpPr/>
          <p:nvPr/>
        </p:nvSpPr>
        <p:spPr>
          <a:xfrm>
            <a:off x="7981574" y="2673846"/>
            <a:ext cx="2277030" cy="332654"/>
          </a:xfrm>
          <a:prstGeom prst="rect">
            <a:avLst/>
          </a:prstGeom>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zh-CN" altLang="en-US" sz="2000" b="1" dirty="0">
                <a:solidFill>
                  <a:schemeClr val="tx1">
                    <a:lumMod val="75000"/>
                    <a:lumOff val="25000"/>
                  </a:schemeClr>
                </a:solidFill>
                <a:latin typeface="+mj-ea"/>
                <a:ea typeface="+mj-ea"/>
              </a:rPr>
              <a:t>此处添加标题</a:t>
            </a:r>
            <a:endParaRPr lang="zh-CN" altLang="en-US" sz="2000" b="1" dirty="0">
              <a:solidFill>
                <a:schemeClr val="tx1">
                  <a:lumMod val="75000"/>
                  <a:lumOff val="25000"/>
                </a:schemeClr>
              </a:solidFill>
              <a:latin typeface="+mj-ea"/>
              <a:ea typeface="+mj-ea"/>
            </a:endParaRPr>
          </a:p>
        </p:txBody>
      </p:sp>
      <p:sp>
        <p:nvSpPr>
          <p:cNvPr id="11" name="iṧḻiďe"/>
          <p:cNvSpPr/>
          <p:nvPr/>
        </p:nvSpPr>
        <p:spPr>
          <a:xfrm>
            <a:off x="1211499" y="3983860"/>
            <a:ext cx="38814" cy="5195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2" name="ïṧ1iḋê"/>
          <p:cNvSpPr/>
          <p:nvPr/>
        </p:nvSpPr>
        <p:spPr>
          <a:xfrm>
            <a:off x="1211499" y="4860357"/>
            <a:ext cx="38814" cy="5195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3" name="íşḻîďe"/>
          <p:cNvSpPr txBox="1"/>
          <p:nvPr/>
        </p:nvSpPr>
        <p:spPr>
          <a:xfrm>
            <a:off x="1342873" y="3884770"/>
            <a:ext cx="4057802" cy="661720"/>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400" dirty="0">
                <a:solidFill>
                  <a:schemeClr val="tx1">
                    <a:lumMod val="75000"/>
                    <a:lumOff val="25000"/>
                  </a:schemeClr>
                </a:solidFill>
                <a:latin typeface="+mn-ea"/>
              </a:rPr>
              <a:t>请将您的内容打在这里，或者通过复制您的文本后，在此框中选择粘贴，并选择只保留文字</a:t>
            </a:r>
            <a:endParaRPr lang="en-US" altLang="zh-CN" sz="1400" dirty="0">
              <a:solidFill>
                <a:schemeClr val="tx1">
                  <a:lumMod val="75000"/>
                  <a:lumOff val="25000"/>
                </a:schemeClr>
              </a:solidFill>
              <a:latin typeface="+mn-ea"/>
            </a:endParaRPr>
          </a:p>
        </p:txBody>
      </p:sp>
      <p:sp>
        <p:nvSpPr>
          <p:cNvPr id="14" name="íşḻîďe"/>
          <p:cNvSpPr txBox="1"/>
          <p:nvPr/>
        </p:nvSpPr>
        <p:spPr>
          <a:xfrm>
            <a:off x="1342873" y="4762480"/>
            <a:ext cx="4400702" cy="661720"/>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400" dirty="0">
                <a:solidFill>
                  <a:schemeClr val="tx1">
                    <a:lumMod val="75000"/>
                    <a:lumOff val="25000"/>
                  </a:schemeClr>
                </a:solidFill>
                <a:latin typeface="+mn-ea"/>
              </a:rPr>
              <a:t>请将您的内容打在这里，或者通过复制您的文本后，在此框中选择粘贴，并选择只保留文字</a:t>
            </a:r>
            <a:endParaRPr lang="en-US" altLang="zh-CN" sz="1400" dirty="0">
              <a:solidFill>
                <a:schemeClr val="tx1">
                  <a:lumMod val="75000"/>
                  <a:lumOff val="25000"/>
                </a:schemeClr>
              </a:solidFill>
              <a:latin typeface="+mn-ea"/>
            </a:endParaRPr>
          </a:p>
        </p:txBody>
      </p:sp>
      <p:sp>
        <p:nvSpPr>
          <p:cNvPr id="15" name="iṧḻiďe"/>
          <p:cNvSpPr/>
          <p:nvPr/>
        </p:nvSpPr>
        <p:spPr>
          <a:xfrm>
            <a:off x="11015904" y="3983860"/>
            <a:ext cx="38814" cy="5195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6" name="ïṧ1iḋê"/>
          <p:cNvSpPr/>
          <p:nvPr/>
        </p:nvSpPr>
        <p:spPr>
          <a:xfrm>
            <a:off x="11015904" y="4860357"/>
            <a:ext cx="38814" cy="51956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p>
        </p:txBody>
      </p:sp>
      <p:sp>
        <p:nvSpPr>
          <p:cNvPr id="17" name="íşḻîďe"/>
          <p:cNvSpPr txBox="1"/>
          <p:nvPr/>
        </p:nvSpPr>
        <p:spPr>
          <a:xfrm>
            <a:off x="6865542" y="3884770"/>
            <a:ext cx="4056453" cy="661720"/>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50000"/>
              </a:lnSpc>
            </a:pPr>
            <a:r>
              <a:rPr lang="zh-CN" altLang="en-US" sz="1400" dirty="0">
                <a:solidFill>
                  <a:schemeClr val="tx1">
                    <a:lumMod val="75000"/>
                    <a:lumOff val="25000"/>
                  </a:schemeClr>
                </a:solidFill>
                <a:latin typeface="+mn-ea"/>
              </a:rPr>
              <a:t>请将您的内容打在这里，或者通过复制您的文本后，在此框中选择粘贴，并选择只保留文字</a:t>
            </a:r>
            <a:endParaRPr lang="en-US" altLang="zh-CN" sz="1400" dirty="0">
              <a:solidFill>
                <a:schemeClr val="tx1">
                  <a:lumMod val="75000"/>
                  <a:lumOff val="25000"/>
                </a:schemeClr>
              </a:solidFill>
              <a:latin typeface="+mn-ea"/>
            </a:endParaRPr>
          </a:p>
        </p:txBody>
      </p:sp>
      <p:sp>
        <p:nvSpPr>
          <p:cNvPr id="18" name="íşḻîďe"/>
          <p:cNvSpPr txBox="1"/>
          <p:nvPr/>
        </p:nvSpPr>
        <p:spPr>
          <a:xfrm>
            <a:off x="6991386" y="4762480"/>
            <a:ext cx="3930610" cy="661720"/>
          </a:xfrm>
          <a:prstGeom prst="rect">
            <a:avLst/>
          </a:prstGeom>
          <a:noFill/>
          <a:ln>
            <a:noFill/>
          </a:ln>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50000"/>
              </a:lnSpc>
            </a:pPr>
            <a:r>
              <a:rPr lang="zh-CN" altLang="en-US" sz="1400" dirty="0">
                <a:solidFill>
                  <a:schemeClr val="tx1">
                    <a:lumMod val="75000"/>
                    <a:lumOff val="25000"/>
                  </a:schemeClr>
                </a:solidFill>
                <a:latin typeface="+mn-ea"/>
              </a:rPr>
              <a:t>请将您的内容打在这里，或者通过复制您的文本后，在此框中选择粘贴，并选择只保留文字</a:t>
            </a:r>
            <a:endParaRPr lang="en-US" altLang="zh-CN" sz="1400" dirty="0">
              <a:solidFill>
                <a:schemeClr val="tx1">
                  <a:lumMod val="75000"/>
                  <a:lumOff val="25000"/>
                </a:schemeClr>
              </a:solidFill>
              <a:latin typeface="+mn-ea"/>
            </a:endParaRPr>
          </a:p>
        </p:txBody>
      </p:sp>
      <p:pic>
        <p:nvPicPr>
          <p:cNvPr id="19" name="图片 1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97101" y="255220"/>
            <a:ext cx="970274" cy="965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dissolv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10" grpId="0"/>
      <p:bldP spid="11" grpId="0" animBg="1"/>
      <p:bldP spid="12" grpId="0" animBg="1"/>
      <p:bldP spid="13" grpId="0"/>
      <p:bldP spid="14" grpId="0"/>
      <p:bldP spid="15" grpId="0" animBg="1"/>
      <p:bldP spid="16" grpId="0" animBg="1"/>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254000"/>
            <a:ext cx="3057247" cy="523220"/>
          </a:xfrm>
          <a:prstGeom prst="rect">
            <a:avLst/>
          </a:prstGeom>
          <a:noFill/>
        </p:spPr>
        <p:txBody>
          <a:bodyPr wrap="none" rtlCol="0">
            <a:spAutoFit/>
          </a:bodyPr>
          <a:lstStyle/>
          <a:p>
            <a:r>
              <a:rPr kumimoji="1" lang="zh-CN" altLang="en-US" sz="2800">
                <a:solidFill>
                  <a:schemeClr val="bg1"/>
                </a:solidFill>
                <a:latin typeface="+mj-ea"/>
                <a:ea typeface="+mj-ea"/>
              </a:rPr>
              <a:t>自我管理的重要性</a:t>
            </a:r>
            <a:endParaRPr kumimoji="1" lang="zh-CN" altLang="en-US" sz="2800">
              <a:solidFill>
                <a:schemeClr val="bg1"/>
              </a:solidFill>
              <a:latin typeface="+mj-ea"/>
              <a:ea typeface="+mj-ea"/>
            </a:endParaRPr>
          </a:p>
        </p:txBody>
      </p:sp>
      <p:sp>
        <p:nvSpPr>
          <p:cNvPr id="3" name="Freeform 5"/>
          <p:cNvSpPr/>
          <p:nvPr/>
        </p:nvSpPr>
        <p:spPr bwMode="auto">
          <a:xfrm>
            <a:off x="2526927" y="1584325"/>
            <a:ext cx="1763713" cy="1690688"/>
          </a:xfrm>
          <a:custGeom>
            <a:avLst/>
            <a:gdLst>
              <a:gd name="T0" fmla="*/ 1241 w 2596"/>
              <a:gd name="T1" fmla="*/ 0 h 2483"/>
              <a:gd name="T2" fmla="*/ 2480 w 2596"/>
              <a:gd name="T3" fmla="*/ 1158 h 2483"/>
              <a:gd name="T4" fmla="*/ 2596 w 2596"/>
              <a:gd name="T5" fmla="*/ 1158 h 2483"/>
              <a:gd name="T6" fmla="*/ 2495 w 2596"/>
              <a:gd name="T7" fmla="*/ 1279 h 2483"/>
              <a:gd name="T8" fmla="*/ 2394 w 2596"/>
              <a:gd name="T9" fmla="*/ 1400 h 2483"/>
              <a:gd name="T10" fmla="*/ 2293 w 2596"/>
              <a:gd name="T11" fmla="*/ 1279 h 2483"/>
              <a:gd name="T12" fmla="*/ 2192 w 2596"/>
              <a:gd name="T13" fmla="*/ 1158 h 2483"/>
              <a:gd name="T14" fmla="*/ 2320 w 2596"/>
              <a:gd name="T15" fmla="*/ 1158 h 2483"/>
              <a:gd name="T16" fmla="*/ 1241 w 2596"/>
              <a:gd name="T17" fmla="*/ 159 h 2483"/>
              <a:gd name="T18" fmla="*/ 159 w 2596"/>
              <a:gd name="T19" fmla="*/ 1241 h 2483"/>
              <a:gd name="T20" fmla="*/ 1241 w 2596"/>
              <a:gd name="T21" fmla="*/ 2323 h 2483"/>
              <a:gd name="T22" fmla="*/ 1241 w 2596"/>
              <a:gd name="T23" fmla="*/ 2483 h 2483"/>
              <a:gd name="T24" fmla="*/ 0 w 2596"/>
              <a:gd name="T25" fmla="*/ 1241 h 2483"/>
              <a:gd name="T26" fmla="*/ 1241 w 2596"/>
              <a:gd name="T27" fmla="*/ 0 h 2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6" h="2483">
                <a:moveTo>
                  <a:pt x="1241" y="0"/>
                </a:moveTo>
                <a:cubicBezTo>
                  <a:pt x="1899" y="0"/>
                  <a:pt x="2437" y="511"/>
                  <a:pt x="2480" y="1158"/>
                </a:cubicBezTo>
                <a:lnTo>
                  <a:pt x="2596" y="1158"/>
                </a:lnTo>
                <a:lnTo>
                  <a:pt x="2495" y="1279"/>
                </a:lnTo>
                <a:lnTo>
                  <a:pt x="2394" y="1400"/>
                </a:lnTo>
                <a:lnTo>
                  <a:pt x="2293" y="1279"/>
                </a:lnTo>
                <a:lnTo>
                  <a:pt x="2192" y="1158"/>
                </a:lnTo>
                <a:lnTo>
                  <a:pt x="2320" y="1158"/>
                </a:lnTo>
                <a:cubicBezTo>
                  <a:pt x="2278" y="600"/>
                  <a:pt x="1811" y="159"/>
                  <a:pt x="1241" y="159"/>
                </a:cubicBezTo>
                <a:cubicBezTo>
                  <a:pt x="644" y="159"/>
                  <a:pt x="159" y="644"/>
                  <a:pt x="159" y="1241"/>
                </a:cubicBezTo>
                <a:cubicBezTo>
                  <a:pt x="159" y="1839"/>
                  <a:pt x="644" y="2323"/>
                  <a:pt x="1241" y="2323"/>
                </a:cubicBezTo>
                <a:lnTo>
                  <a:pt x="1241" y="2483"/>
                </a:lnTo>
                <a:cubicBezTo>
                  <a:pt x="556" y="2483"/>
                  <a:pt x="0" y="1927"/>
                  <a:pt x="0" y="1241"/>
                </a:cubicBezTo>
                <a:cubicBezTo>
                  <a:pt x="0" y="556"/>
                  <a:pt x="556" y="0"/>
                  <a:pt x="1241" y="0"/>
                </a:cubicBezTo>
                <a:close/>
              </a:path>
            </a:pathLst>
          </a:custGeom>
          <a:solidFill>
            <a:srgbClr val="0070C0"/>
          </a:solidFill>
          <a:ln w="2857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 name="Freeform 6"/>
          <p:cNvSpPr/>
          <p:nvPr/>
        </p:nvSpPr>
        <p:spPr bwMode="auto">
          <a:xfrm rot="911240">
            <a:off x="3617540" y="2747963"/>
            <a:ext cx="1892300" cy="1804988"/>
          </a:xfrm>
          <a:custGeom>
            <a:avLst/>
            <a:gdLst>
              <a:gd name="T0" fmla="*/ 2570 w 2787"/>
              <a:gd name="T1" fmla="*/ 988 h 2650"/>
              <a:gd name="T2" fmla="*/ 1882 w 2787"/>
              <a:gd name="T3" fmla="*/ 2541 h 2650"/>
              <a:gd name="T4" fmla="*/ 1920 w 2787"/>
              <a:gd name="T5" fmla="*/ 2650 h 2650"/>
              <a:gd name="T6" fmla="*/ 1772 w 2787"/>
              <a:gd name="T7" fmla="*/ 2594 h 2650"/>
              <a:gd name="T8" fmla="*/ 1625 w 2787"/>
              <a:gd name="T9" fmla="*/ 2539 h 2650"/>
              <a:gd name="T10" fmla="*/ 1706 w 2787"/>
              <a:gd name="T11" fmla="*/ 2403 h 2650"/>
              <a:gd name="T12" fmla="*/ 1786 w 2787"/>
              <a:gd name="T13" fmla="*/ 2268 h 2650"/>
              <a:gd name="T14" fmla="*/ 1829 w 2787"/>
              <a:gd name="T15" fmla="*/ 2390 h 2650"/>
              <a:gd name="T16" fmla="*/ 2419 w 2787"/>
              <a:gd name="T17" fmla="*/ 1041 h 2650"/>
              <a:gd name="T18" fmla="*/ 1041 w 2787"/>
              <a:gd name="T19" fmla="*/ 377 h 2650"/>
              <a:gd name="T20" fmla="*/ 376 w 2787"/>
              <a:gd name="T21" fmla="*/ 1755 h 2650"/>
              <a:gd name="T22" fmla="*/ 226 w 2787"/>
              <a:gd name="T23" fmla="*/ 1808 h 2650"/>
              <a:gd name="T24" fmla="*/ 988 w 2787"/>
              <a:gd name="T25" fmla="*/ 226 h 2650"/>
              <a:gd name="T26" fmla="*/ 2570 w 2787"/>
              <a:gd name="T27" fmla="*/ 988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87" h="2650">
                <a:moveTo>
                  <a:pt x="2570" y="988"/>
                </a:moveTo>
                <a:cubicBezTo>
                  <a:pt x="2787" y="1610"/>
                  <a:pt x="2480" y="2288"/>
                  <a:pt x="1882" y="2541"/>
                </a:cubicBezTo>
                <a:lnTo>
                  <a:pt x="1920" y="2650"/>
                </a:lnTo>
                <a:lnTo>
                  <a:pt x="1772" y="2594"/>
                </a:lnTo>
                <a:lnTo>
                  <a:pt x="1625" y="2539"/>
                </a:lnTo>
                <a:lnTo>
                  <a:pt x="1706" y="2403"/>
                </a:lnTo>
                <a:lnTo>
                  <a:pt x="1786" y="2268"/>
                </a:lnTo>
                <a:lnTo>
                  <a:pt x="1829" y="2390"/>
                </a:lnTo>
                <a:cubicBezTo>
                  <a:pt x="2345" y="2167"/>
                  <a:pt x="2607" y="1580"/>
                  <a:pt x="2419" y="1041"/>
                </a:cubicBezTo>
                <a:cubicBezTo>
                  <a:pt x="2222" y="477"/>
                  <a:pt x="1605" y="179"/>
                  <a:pt x="1041" y="377"/>
                </a:cubicBezTo>
                <a:cubicBezTo>
                  <a:pt x="477" y="574"/>
                  <a:pt x="179" y="1191"/>
                  <a:pt x="376" y="1755"/>
                </a:cubicBezTo>
                <a:lnTo>
                  <a:pt x="226" y="1808"/>
                </a:lnTo>
                <a:cubicBezTo>
                  <a:pt x="0" y="1160"/>
                  <a:pt x="341" y="452"/>
                  <a:pt x="988" y="226"/>
                </a:cubicBezTo>
                <a:cubicBezTo>
                  <a:pt x="1635" y="0"/>
                  <a:pt x="2343" y="341"/>
                  <a:pt x="2570" y="988"/>
                </a:cubicBezTo>
                <a:close/>
              </a:path>
            </a:pathLst>
          </a:custGeom>
          <a:solidFill>
            <a:srgbClr val="FBE54D"/>
          </a:solidFill>
          <a:ln w="2857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5" name="Freeform 7"/>
          <p:cNvSpPr/>
          <p:nvPr/>
        </p:nvSpPr>
        <p:spPr bwMode="auto">
          <a:xfrm>
            <a:off x="2919040" y="4360863"/>
            <a:ext cx="1766888" cy="1919288"/>
          </a:xfrm>
          <a:custGeom>
            <a:avLst/>
            <a:gdLst>
              <a:gd name="T0" fmla="*/ 345 w 2601"/>
              <a:gd name="T1" fmla="*/ 778 h 2819"/>
              <a:gd name="T2" fmla="*/ 1972 w 2601"/>
              <a:gd name="T3" fmla="*/ 291 h 2819"/>
              <a:gd name="T4" fmla="*/ 1892 w 2601"/>
              <a:gd name="T5" fmla="*/ 429 h 2819"/>
              <a:gd name="T6" fmla="*/ 483 w 2601"/>
              <a:gd name="T7" fmla="*/ 858 h 2819"/>
              <a:gd name="T8" fmla="*/ 874 w 2601"/>
              <a:gd name="T9" fmla="*/ 2337 h 2819"/>
              <a:gd name="T10" fmla="*/ 2353 w 2601"/>
              <a:gd name="T11" fmla="*/ 1946 h 2819"/>
              <a:gd name="T12" fmla="*/ 2251 w 2601"/>
              <a:gd name="T13" fmla="*/ 1887 h 2819"/>
              <a:gd name="T14" fmla="*/ 2400 w 2601"/>
              <a:gd name="T15" fmla="*/ 1833 h 2819"/>
              <a:gd name="T16" fmla="*/ 2548 w 2601"/>
              <a:gd name="T17" fmla="*/ 1779 h 2819"/>
              <a:gd name="T18" fmla="*/ 2574 w 2601"/>
              <a:gd name="T19" fmla="*/ 1934 h 2819"/>
              <a:gd name="T20" fmla="*/ 2601 w 2601"/>
              <a:gd name="T21" fmla="*/ 2090 h 2819"/>
              <a:gd name="T22" fmla="*/ 2491 w 2601"/>
              <a:gd name="T23" fmla="*/ 2026 h 2819"/>
              <a:gd name="T24" fmla="*/ 794 w 2601"/>
              <a:gd name="T25" fmla="*/ 2475 h 2819"/>
              <a:gd name="T26" fmla="*/ 345 w 2601"/>
              <a:gd name="T27" fmla="*/ 778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01" h="2819">
                <a:moveTo>
                  <a:pt x="345" y="778"/>
                </a:moveTo>
                <a:cubicBezTo>
                  <a:pt x="676" y="208"/>
                  <a:pt x="1391" y="0"/>
                  <a:pt x="1972" y="291"/>
                </a:cubicBezTo>
                <a:lnTo>
                  <a:pt x="1892" y="429"/>
                </a:lnTo>
                <a:cubicBezTo>
                  <a:pt x="1387" y="182"/>
                  <a:pt x="770" y="364"/>
                  <a:pt x="483" y="858"/>
                </a:cubicBezTo>
                <a:cubicBezTo>
                  <a:pt x="182" y="1374"/>
                  <a:pt x="358" y="2037"/>
                  <a:pt x="874" y="2337"/>
                </a:cubicBezTo>
                <a:cubicBezTo>
                  <a:pt x="1391" y="2637"/>
                  <a:pt x="2053" y="2462"/>
                  <a:pt x="2353" y="1946"/>
                </a:cubicBezTo>
                <a:lnTo>
                  <a:pt x="2251" y="1887"/>
                </a:lnTo>
                <a:lnTo>
                  <a:pt x="2400" y="1833"/>
                </a:lnTo>
                <a:lnTo>
                  <a:pt x="2548" y="1779"/>
                </a:lnTo>
                <a:lnTo>
                  <a:pt x="2574" y="1934"/>
                </a:lnTo>
                <a:lnTo>
                  <a:pt x="2601" y="2090"/>
                </a:lnTo>
                <a:lnTo>
                  <a:pt x="2491" y="2026"/>
                </a:lnTo>
                <a:cubicBezTo>
                  <a:pt x="2146" y="2618"/>
                  <a:pt x="1387" y="2819"/>
                  <a:pt x="794" y="2475"/>
                </a:cubicBezTo>
                <a:cubicBezTo>
                  <a:pt x="201" y="2130"/>
                  <a:pt x="0" y="1370"/>
                  <a:pt x="345" y="778"/>
                </a:cubicBezTo>
                <a:close/>
              </a:path>
            </a:pathLst>
          </a:custGeom>
          <a:solidFill>
            <a:srgbClr val="0070C0"/>
          </a:solidFill>
          <a:ln w="28575" cap="flat">
            <a:noFill/>
            <a:prstDash val="solid"/>
            <a:miter lim="800000"/>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6" name="文本框 5"/>
          <p:cNvSpPr txBox="1"/>
          <p:nvPr/>
        </p:nvSpPr>
        <p:spPr>
          <a:xfrm>
            <a:off x="2820134" y="2006998"/>
            <a:ext cx="1041117" cy="830997"/>
          </a:xfrm>
          <a:prstGeom prst="rect">
            <a:avLst/>
          </a:prstGeom>
          <a:noFill/>
        </p:spPr>
        <p:txBody>
          <a:bodyPr wrap="square" rtlCol="0">
            <a:spAutoFit/>
          </a:bodyPr>
          <a:lstStyle/>
          <a:p>
            <a:pPr algn="ctr"/>
            <a:r>
              <a:rPr lang="zh-CN" altLang="en-US" sz="2400" b="1">
                <a:solidFill>
                  <a:schemeClr val="tx1">
                    <a:lumMod val="75000"/>
                    <a:lumOff val="25000"/>
                  </a:schemeClr>
                </a:solidFill>
                <a:latin typeface="+mj-ea"/>
                <a:ea typeface="+mj-ea"/>
                <a:sym typeface="Century Gothic" panose="020B0502020202020204" pitchFamily="34" charset="0"/>
              </a:rPr>
              <a:t>输入标题</a:t>
            </a:r>
            <a:endParaRPr lang="zh-CN" altLang="en-US" sz="2400" b="1" dirty="0">
              <a:solidFill>
                <a:schemeClr val="tx1">
                  <a:lumMod val="75000"/>
                  <a:lumOff val="25000"/>
                </a:schemeClr>
              </a:solidFill>
              <a:latin typeface="+mj-ea"/>
              <a:ea typeface="+mj-ea"/>
              <a:sym typeface="Century Gothic" panose="020B0502020202020204" pitchFamily="34" charset="0"/>
            </a:endParaRPr>
          </a:p>
        </p:txBody>
      </p:sp>
      <p:sp>
        <p:nvSpPr>
          <p:cNvPr id="7" name="文本框 6"/>
          <p:cNvSpPr txBox="1"/>
          <p:nvPr/>
        </p:nvSpPr>
        <p:spPr>
          <a:xfrm>
            <a:off x="4063206" y="3267603"/>
            <a:ext cx="1108597" cy="830997"/>
          </a:xfrm>
          <a:prstGeom prst="rect">
            <a:avLst/>
          </a:prstGeom>
          <a:noFill/>
        </p:spPr>
        <p:txBody>
          <a:bodyPr wrap="square" rtlCol="0">
            <a:spAutoFit/>
          </a:bodyPr>
          <a:lstStyle>
            <a:defPPr>
              <a:defRPr lang="zh-CN"/>
            </a:defPPr>
            <a:lvl1pPr algn="ctr">
              <a:defRPr sz="2800" b="1">
                <a:latin typeface="+mj-ea"/>
                <a:ea typeface="+mj-ea"/>
              </a:defRPr>
            </a:lvl1pPr>
          </a:lstStyle>
          <a:p>
            <a:r>
              <a:rPr lang="zh-CN" altLang="en-US" sz="2400">
                <a:solidFill>
                  <a:schemeClr val="tx1">
                    <a:lumMod val="75000"/>
                    <a:lumOff val="25000"/>
                  </a:schemeClr>
                </a:solidFill>
                <a:sym typeface="Century Gothic" panose="020B0502020202020204" pitchFamily="34" charset="0"/>
              </a:rPr>
              <a:t>输入</a:t>
            </a:r>
            <a:endParaRPr lang="en-US" altLang="zh-CN" sz="2400">
              <a:solidFill>
                <a:schemeClr val="tx1">
                  <a:lumMod val="75000"/>
                  <a:lumOff val="25000"/>
                </a:schemeClr>
              </a:solidFill>
              <a:sym typeface="Century Gothic" panose="020B0502020202020204" pitchFamily="34" charset="0"/>
            </a:endParaRPr>
          </a:p>
          <a:p>
            <a:r>
              <a:rPr lang="zh-CN" altLang="en-US" sz="2400">
                <a:solidFill>
                  <a:schemeClr val="tx1">
                    <a:lumMod val="75000"/>
                    <a:lumOff val="25000"/>
                  </a:schemeClr>
                </a:solidFill>
                <a:sym typeface="Century Gothic" panose="020B0502020202020204" pitchFamily="34" charset="0"/>
              </a:rPr>
              <a:t>标题</a:t>
            </a:r>
            <a:endParaRPr lang="zh-CN" altLang="en-US" sz="2400" dirty="0">
              <a:solidFill>
                <a:schemeClr val="tx1">
                  <a:lumMod val="75000"/>
                  <a:lumOff val="25000"/>
                </a:schemeClr>
              </a:solidFill>
              <a:sym typeface="Century Gothic" panose="020B0502020202020204" pitchFamily="34" charset="0"/>
            </a:endParaRPr>
          </a:p>
        </p:txBody>
      </p:sp>
      <p:sp>
        <p:nvSpPr>
          <p:cNvPr id="8" name="文本框 7"/>
          <p:cNvSpPr txBox="1"/>
          <p:nvPr/>
        </p:nvSpPr>
        <p:spPr>
          <a:xfrm>
            <a:off x="3321698" y="4910818"/>
            <a:ext cx="1216484" cy="830997"/>
          </a:xfrm>
          <a:prstGeom prst="rect">
            <a:avLst/>
          </a:prstGeom>
          <a:noFill/>
        </p:spPr>
        <p:txBody>
          <a:bodyPr wrap="square" rtlCol="0">
            <a:spAutoFit/>
          </a:bodyPr>
          <a:lstStyle>
            <a:defPPr>
              <a:defRPr lang="zh-CN"/>
            </a:defPPr>
            <a:lvl1pPr algn="ctr">
              <a:defRPr sz="2800" b="1">
                <a:latin typeface="+mj-ea"/>
                <a:ea typeface="+mj-ea"/>
              </a:defRPr>
            </a:lvl1pPr>
          </a:lstStyle>
          <a:p>
            <a:r>
              <a:rPr lang="zh-CN" altLang="en-US" sz="2400">
                <a:solidFill>
                  <a:schemeClr val="tx1">
                    <a:lumMod val="75000"/>
                    <a:lumOff val="25000"/>
                  </a:schemeClr>
                </a:solidFill>
                <a:sym typeface="Century Gothic" panose="020B0502020202020204" pitchFamily="34" charset="0"/>
              </a:rPr>
              <a:t>输入</a:t>
            </a:r>
            <a:endParaRPr lang="en-US" altLang="zh-CN" sz="2400">
              <a:solidFill>
                <a:schemeClr val="tx1">
                  <a:lumMod val="75000"/>
                  <a:lumOff val="25000"/>
                </a:schemeClr>
              </a:solidFill>
              <a:sym typeface="Century Gothic" panose="020B0502020202020204" pitchFamily="34" charset="0"/>
            </a:endParaRPr>
          </a:p>
          <a:p>
            <a:r>
              <a:rPr lang="zh-CN" altLang="en-US" sz="2400">
                <a:solidFill>
                  <a:schemeClr val="tx1">
                    <a:lumMod val="75000"/>
                    <a:lumOff val="25000"/>
                  </a:schemeClr>
                </a:solidFill>
                <a:sym typeface="Century Gothic" panose="020B0502020202020204" pitchFamily="34" charset="0"/>
              </a:rPr>
              <a:t>标题</a:t>
            </a:r>
            <a:endParaRPr lang="zh-CN" altLang="en-US" sz="2400" dirty="0">
              <a:solidFill>
                <a:schemeClr val="tx1">
                  <a:lumMod val="75000"/>
                  <a:lumOff val="25000"/>
                </a:schemeClr>
              </a:solidFill>
              <a:sym typeface="Century Gothic" panose="020B0502020202020204" pitchFamily="34" charset="0"/>
            </a:endParaRPr>
          </a:p>
        </p:txBody>
      </p:sp>
      <p:sp>
        <p:nvSpPr>
          <p:cNvPr id="9" name="Text Box 5"/>
          <p:cNvSpPr txBox="1">
            <a:spLocks noChangeArrowheads="1"/>
          </p:cNvSpPr>
          <p:nvPr/>
        </p:nvSpPr>
        <p:spPr bwMode="auto">
          <a:xfrm>
            <a:off x="4416525" y="1530155"/>
            <a:ext cx="3614554" cy="115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defRPr sz="1600">
                <a:solidFill>
                  <a:schemeClr val="accent1"/>
                </a:solidFill>
                <a:latin typeface="微软雅黑" panose="020B0503020204020204" pitchFamily="34" charset="-122"/>
                <a:ea typeface="微软雅黑" panose="020B0503020204020204" pitchFamily="34" charset="-122"/>
              </a:defRPr>
            </a:lvl1pPr>
          </a:lstStyle>
          <a:p>
            <a:pPr>
              <a:lnSpc>
                <a:spcPct val="150000"/>
              </a:lnSpc>
            </a:pPr>
            <a:r>
              <a:rPr lang="zh-CN" altLang="en-US">
                <a:solidFill>
                  <a:schemeClr val="tx1"/>
                </a:solidFill>
                <a:latin typeface="Century Gothic" panose="020B0502020202020204" pitchFamily="34" charset="0"/>
                <a:ea typeface="思源黑体 CN Normal" panose="020B0400000000000000" pitchFamily="34" charset="-122"/>
                <a:sym typeface="Century Gothic" panose="020B0502020202020204" pitchFamily="34" charset="0"/>
              </a:rPr>
              <a:t>单击此处添加您的文字内容。本模板的所有素材和逻辑图表，均可自由编辑替换和移动。</a:t>
            </a:r>
            <a:endParaRPr lang="zh-CN" altLang="en-US">
              <a:solidFill>
                <a:schemeClr val="tx1"/>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0" name="Text Box 5"/>
          <p:cNvSpPr txBox="1">
            <a:spLocks noChangeArrowheads="1"/>
          </p:cNvSpPr>
          <p:nvPr/>
        </p:nvSpPr>
        <p:spPr bwMode="auto">
          <a:xfrm>
            <a:off x="426889" y="3361670"/>
            <a:ext cx="3096358" cy="115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defRPr sz="1800">
                <a:latin typeface="+mn-ea"/>
                <a:ea typeface="微软雅黑" panose="020B0503020204020204" pitchFamily="34" charset="-122"/>
              </a:defRPr>
            </a:lvl1pPr>
          </a:lstStyle>
          <a:p>
            <a:pPr algn="r">
              <a:lnSpc>
                <a:spcPct val="150000"/>
              </a:lnSpc>
            </a:pPr>
            <a:r>
              <a:rPr lang="zh-CN" altLang="en-US" sz="1600">
                <a:latin typeface="Century Gothic" panose="020B0502020202020204" pitchFamily="34" charset="0"/>
                <a:ea typeface="思源黑体 CN Normal" panose="020B0400000000000000" pitchFamily="34" charset="-122"/>
                <a:sym typeface="Century Gothic" panose="020B0502020202020204" pitchFamily="34" charset="0"/>
              </a:rPr>
              <a:t>单击此处添加您的文字内容。本模板的所有素材和逻辑图表，均可自由编辑替换和移动</a:t>
            </a:r>
            <a:endParaRPr lang="zh-CN" altLang="en-US" sz="1600">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1" name="Text Box 5"/>
          <p:cNvSpPr txBox="1">
            <a:spLocks noChangeArrowheads="1"/>
          </p:cNvSpPr>
          <p:nvPr/>
        </p:nvSpPr>
        <p:spPr bwMode="auto">
          <a:xfrm>
            <a:off x="4742214" y="4905476"/>
            <a:ext cx="3722001" cy="1150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just">
              <a:defRPr sz="1800">
                <a:latin typeface="+mn-ea"/>
                <a:ea typeface="微软雅黑" panose="020B0503020204020204" pitchFamily="34" charset="-122"/>
              </a:defRPr>
            </a:lvl1pPr>
          </a:lstStyle>
          <a:p>
            <a:pPr algn="l">
              <a:lnSpc>
                <a:spcPct val="150000"/>
              </a:lnSpc>
            </a:pPr>
            <a:r>
              <a:rPr lang="zh-CN" altLang="en-US" sz="160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rPr>
              <a:t>单击此处添加您的文字内容。本模板的所有素材和逻辑图表，均可自由编辑替换和移动。</a:t>
            </a:r>
            <a:endParaRPr lang="zh-CN" altLang="en-US" sz="1600">
              <a:solidFill>
                <a:schemeClr val="tx1">
                  <a:lumMod val="75000"/>
                  <a:lumOff val="25000"/>
                </a:schemeClr>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2" name="矩形 11"/>
          <p:cNvSpPr/>
          <p:nvPr/>
        </p:nvSpPr>
        <p:spPr>
          <a:xfrm>
            <a:off x="8700491" y="1447143"/>
            <a:ext cx="2894348" cy="4471915"/>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7101" y="255220"/>
            <a:ext cx="970274" cy="965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7200" y="254000"/>
            <a:ext cx="3057247" cy="523220"/>
          </a:xfrm>
          <a:prstGeom prst="rect">
            <a:avLst/>
          </a:prstGeom>
          <a:noFill/>
        </p:spPr>
        <p:txBody>
          <a:bodyPr wrap="none" rtlCol="0">
            <a:spAutoFit/>
          </a:bodyPr>
          <a:lstStyle/>
          <a:p>
            <a:r>
              <a:rPr kumimoji="1" lang="zh-CN" altLang="en-US" sz="2800">
                <a:solidFill>
                  <a:schemeClr val="bg1"/>
                </a:solidFill>
                <a:latin typeface="+mj-ea"/>
                <a:ea typeface="+mj-ea"/>
              </a:rPr>
              <a:t>自我管理的重要性</a:t>
            </a:r>
            <a:endParaRPr kumimoji="1" lang="zh-CN" altLang="en-US" sz="2800">
              <a:solidFill>
                <a:schemeClr val="bg1"/>
              </a:solidFill>
              <a:latin typeface="+mj-ea"/>
              <a:ea typeface="+mj-ea"/>
            </a:endParaRPr>
          </a:p>
        </p:txBody>
      </p:sp>
      <p:sp>
        <p:nvSpPr>
          <p:cNvPr id="3" name="椭圆 2"/>
          <p:cNvSpPr/>
          <p:nvPr/>
        </p:nvSpPr>
        <p:spPr bwMode="auto">
          <a:xfrm>
            <a:off x="1089768" y="1982665"/>
            <a:ext cx="3582132" cy="3582132"/>
          </a:xfrm>
          <a:prstGeom prst="ellipse">
            <a:avLst/>
          </a:prstGeom>
          <a:solidFill>
            <a:schemeClr val="bg1"/>
          </a:solidFill>
          <a:ln w="38100">
            <a:solidFill>
              <a:srgbClr val="0070C0"/>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dirty="0">
              <a:solidFill>
                <a:schemeClr val="tx2"/>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4" name="TextBox 32"/>
          <p:cNvSpPr txBox="1"/>
          <p:nvPr/>
        </p:nvSpPr>
        <p:spPr>
          <a:xfrm>
            <a:off x="1417533" y="3090220"/>
            <a:ext cx="2873152" cy="584775"/>
          </a:xfrm>
          <a:prstGeom prst="rect">
            <a:avLst/>
          </a:prstGeom>
          <a:noFill/>
        </p:spPr>
        <p:txBody>
          <a:bodyPr wrap="square" rtlCol="0">
            <a:spAutoFit/>
          </a:bodyPr>
          <a:lstStyle/>
          <a:p>
            <a:pPr algn="ctr"/>
            <a:r>
              <a:rPr lang="zh-CN" altLang="en-US" sz="3200" b="1">
                <a:solidFill>
                  <a:schemeClr val="tx1">
                    <a:lumMod val="75000"/>
                    <a:lumOff val="25000"/>
                  </a:schemeClr>
                </a:solidFill>
                <a:latin typeface="+mj-ea"/>
                <a:ea typeface="+mj-ea"/>
                <a:sym typeface="Century Gothic" panose="020B0502020202020204" pitchFamily="34" charset="0"/>
              </a:rPr>
              <a:t>输入标题</a:t>
            </a:r>
            <a:endParaRPr lang="zh-CN" altLang="en-US" sz="3200" b="1" dirty="0">
              <a:solidFill>
                <a:schemeClr val="tx1">
                  <a:lumMod val="75000"/>
                  <a:lumOff val="25000"/>
                </a:schemeClr>
              </a:solidFill>
              <a:latin typeface="+mj-ea"/>
              <a:ea typeface="+mj-ea"/>
              <a:sym typeface="Century Gothic" panose="020B0502020202020204" pitchFamily="34" charset="0"/>
            </a:endParaRPr>
          </a:p>
        </p:txBody>
      </p:sp>
      <p:sp>
        <p:nvSpPr>
          <p:cNvPr id="5" name="椭圆 4"/>
          <p:cNvSpPr/>
          <p:nvPr/>
        </p:nvSpPr>
        <p:spPr bwMode="auto">
          <a:xfrm>
            <a:off x="3067601" y="1528632"/>
            <a:ext cx="1033630" cy="1033630"/>
          </a:xfrm>
          <a:prstGeom prst="ellipse">
            <a:avLst/>
          </a:prstGeom>
          <a:solidFill>
            <a:schemeClr val="bg1"/>
          </a:solidFill>
          <a:ln w="38100">
            <a:solidFill>
              <a:srgbClr val="2866AD"/>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schemeClr val="tx2"/>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6" name="TextBox 35"/>
          <p:cNvSpPr txBox="1"/>
          <p:nvPr/>
        </p:nvSpPr>
        <p:spPr>
          <a:xfrm>
            <a:off x="3156962" y="1691839"/>
            <a:ext cx="846186" cy="646331"/>
          </a:xfrm>
          <a:prstGeom prst="rect">
            <a:avLst/>
          </a:prstGeom>
          <a:noFill/>
        </p:spPr>
        <p:txBody>
          <a:bodyPr wrap="square" rtlCol="0">
            <a:spAutoFit/>
          </a:bodyPr>
          <a:lstStyle/>
          <a:p>
            <a:pPr algn="ctr"/>
            <a:r>
              <a:rPr lang="zh-CN" altLang="en-US">
                <a:solidFill>
                  <a:srgbClr val="0070C0"/>
                </a:solidFill>
                <a:latin typeface="+mn-ea"/>
                <a:sym typeface="Century Gothic" panose="020B0502020202020204" pitchFamily="34" charset="0"/>
              </a:rPr>
              <a:t>输入标题</a:t>
            </a:r>
            <a:endParaRPr lang="zh-CN" altLang="en-US" dirty="0">
              <a:solidFill>
                <a:srgbClr val="0070C0"/>
              </a:solidFill>
              <a:latin typeface="+mn-ea"/>
              <a:sym typeface="Century Gothic" panose="020B0502020202020204" pitchFamily="34" charset="0"/>
            </a:endParaRPr>
          </a:p>
        </p:txBody>
      </p:sp>
      <p:sp>
        <p:nvSpPr>
          <p:cNvPr id="7" name="TextBox 32"/>
          <p:cNvSpPr txBox="1"/>
          <p:nvPr/>
        </p:nvSpPr>
        <p:spPr>
          <a:xfrm>
            <a:off x="1825315" y="3711174"/>
            <a:ext cx="2057588" cy="707886"/>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mn-ea"/>
                <a:sym typeface="Century Gothic" panose="020B0502020202020204" pitchFamily="34" charset="0"/>
              </a:rPr>
              <a:t>请在此输入</a:t>
            </a:r>
            <a:endParaRPr lang="en-US" altLang="zh-CN" sz="2000" dirty="0">
              <a:solidFill>
                <a:schemeClr val="tx1">
                  <a:lumMod val="75000"/>
                  <a:lumOff val="25000"/>
                </a:schemeClr>
              </a:solidFill>
              <a:latin typeface="+mn-ea"/>
              <a:sym typeface="Century Gothic" panose="020B0502020202020204" pitchFamily="34" charset="0"/>
            </a:endParaRPr>
          </a:p>
          <a:p>
            <a:pPr algn="ctr"/>
            <a:r>
              <a:rPr lang="zh-CN" altLang="en-US" sz="2000" dirty="0">
                <a:solidFill>
                  <a:schemeClr val="tx1">
                    <a:lumMod val="75000"/>
                    <a:lumOff val="25000"/>
                  </a:schemeClr>
                </a:solidFill>
                <a:latin typeface="+mn-ea"/>
                <a:sym typeface="Century Gothic" panose="020B0502020202020204" pitchFamily="34" charset="0"/>
              </a:rPr>
              <a:t>文字内容</a:t>
            </a:r>
            <a:endParaRPr lang="zh-CN" altLang="en-US" sz="2000" dirty="0">
              <a:solidFill>
                <a:schemeClr val="tx1">
                  <a:lumMod val="75000"/>
                  <a:lumOff val="25000"/>
                </a:schemeClr>
              </a:solidFill>
              <a:latin typeface="+mn-ea"/>
              <a:sym typeface="Century Gothic" panose="020B0502020202020204" pitchFamily="34" charset="0"/>
            </a:endParaRPr>
          </a:p>
        </p:txBody>
      </p:sp>
      <p:sp>
        <p:nvSpPr>
          <p:cNvPr id="8" name="椭圆 7"/>
          <p:cNvSpPr/>
          <p:nvPr/>
        </p:nvSpPr>
        <p:spPr bwMode="auto">
          <a:xfrm>
            <a:off x="3925809" y="2566908"/>
            <a:ext cx="1033630" cy="1033630"/>
          </a:xfrm>
          <a:prstGeom prst="ellipse">
            <a:avLst/>
          </a:prstGeom>
          <a:solidFill>
            <a:schemeClr val="bg1"/>
          </a:solidFill>
          <a:ln w="38100">
            <a:solidFill>
              <a:srgbClr val="2866AD"/>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schemeClr val="tx2"/>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9" name="TextBox 35"/>
          <p:cNvSpPr txBox="1"/>
          <p:nvPr/>
        </p:nvSpPr>
        <p:spPr>
          <a:xfrm>
            <a:off x="4040280" y="2734890"/>
            <a:ext cx="846186" cy="646331"/>
          </a:xfrm>
          <a:prstGeom prst="rect">
            <a:avLst/>
          </a:prstGeom>
          <a:noFill/>
        </p:spPr>
        <p:txBody>
          <a:bodyPr wrap="square" rtlCol="0">
            <a:spAutoFit/>
          </a:bodyPr>
          <a:lstStyle/>
          <a:p>
            <a:pPr algn="ctr"/>
            <a:r>
              <a:rPr lang="zh-CN" altLang="en-US">
                <a:solidFill>
                  <a:srgbClr val="0070C0"/>
                </a:solidFill>
                <a:latin typeface="+mn-ea"/>
                <a:sym typeface="Century Gothic" panose="020B0502020202020204" pitchFamily="34" charset="0"/>
              </a:rPr>
              <a:t>输入标题</a:t>
            </a:r>
            <a:endParaRPr lang="zh-CN" altLang="en-US" dirty="0">
              <a:solidFill>
                <a:srgbClr val="0070C0"/>
              </a:solidFill>
              <a:latin typeface="+mn-ea"/>
              <a:sym typeface="Century Gothic" panose="020B0502020202020204" pitchFamily="34" charset="0"/>
            </a:endParaRPr>
          </a:p>
        </p:txBody>
      </p:sp>
      <p:sp>
        <p:nvSpPr>
          <p:cNvPr id="10" name="椭圆 9"/>
          <p:cNvSpPr/>
          <p:nvPr/>
        </p:nvSpPr>
        <p:spPr bwMode="auto">
          <a:xfrm>
            <a:off x="3977068" y="3992419"/>
            <a:ext cx="1033630" cy="1033630"/>
          </a:xfrm>
          <a:prstGeom prst="ellipse">
            <a:avLst/>
          </a:prstGeom>
          <a:solidFill>
            <a:schemeClr val="bg1"/>
          </a:solidFill>
          <a:ln w="38100">
            <a:solidFill>
              <a:srgbClr val="2866AD"/>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schemeClr val="tx2"/>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1" name="TextBox 35"/>
          <p:cNvSpPr txBox="1"/>
          <p:nvPr/>
        </p:nvSpPr>
        <p:spPr>
          <a:xfrm>
            <a:off x="4089587" y="4157930"/>
            <a:ext cx="846186" cy="646331"/>
          </a:xfrm>
          <a:prstGeom prst="rect">
            <a:avLst/>
          </a:prstGeom>
          <a:noFill/>
        </p:spPr>
        <p:txBody>
          <a:bodyPr wrap="square" rtlCol="0">
            <a:spAutoFit/>
          </a:bodyPr>
          <a:lstStyle/>
          <a:p>
            <a:pPr algn="ctr"/>
            <a:r>
              <a:rPr lang="zh-CN" altLang="en-US">
                <a:solidFill>
                  <a:srgbClr val="0070C0"/>
                </a:solidFill>
                <a:latin typeface="+mn-ea"/>
                <a:sym typeface="Century Gothic" panose="020B0502020202020204" pitchFamily="34" charset="0"/>
              </a:rPr>
              <a:t>输入标题</a:t>
            </a:r>
            <a:endParaRPr lang="zh-CN" altLang="en-US" dirty="0">
              <a:solidFill>
                <a:srgbClr val="0070C0"/>
              </a:solidFill>
              <a:latin typeface="+mn-ea"/>
              <a:sym typeface="Century Gothic" panose="020B0502020202020204" pitchFamily="34" charset="0"/>
            </a:endParaRPr>
          </a:p>
        </p:txBody>
      </p:sp>
      <p:sp>
        <p:nvSpPr>
          <p:cNvPr id="12" name="椭圆 11"/>
          <p:cNvSpPr/>
          <p:nvPr/>
        </p:nvSpPr>
        <p:spPr bwMode="auto">
          <a:xfrm>
            <a:off x="3009579" y="5020604"/>
            <a:ext cx="1033630" cy="1033630"/>
          </a:xfrm>
          <a:prstGeom prst="ellipse">
            <a:avLst/>
          </a:prstGeom>
          <a:solidFill>
            <a:schemeClr val="bg1"/>
          </a:solidFill>
          <a:ln w="38100">
            <a:solidFill>
              <a:srgbClr val="2866AD"/>
            </a:solidFill>
            <a:round/>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a:solidFill>
                <a:schemeClr val="tx2"/>
              </a:solidFill>
              <a:latin typeface="Century Gothic" panose="020B0502020202020204" pitchFamily="34" charset="0"/>
              <a:ea typeface="思源黑体 CN Normal" panose="020B0400000000000000" pitchFamily="34" charset="-122"/>
              <a:sym typeface="Century Gothic" panose="020B0502020202020204" pitchFamily="34" charset="0"/>
            </a:endParaRPr>
          </a:p>
        </p:txBody>
      </p:sp>
      <p:sp>
        <p:nvSpPr>
          <p:cNvPr id="13" name="TextBox 35"/>
          <p:cNvSpPr txBox="1"/>
          <p:nvPr/>
        </p:nvSpPr>
        <p:spPr>
          <a:xfrm>
            <a:off x="3116548" y="5200623"/>
            <a:ext cx="846186" cy="646331"/>
          </a:xfrm>
          <a:prstGeom prst="rect">
            <a:avLst/>
          </a:prstGeom>
          <a:noFill/>
        </p:spPr>
        <p:txBody>
          <a:bodyPr wrap="square" rtlCol="0">
            <a:spAutoFit/>
          </a:bodyPr>
          <a:lstStyle/>
          <a:p>
            <a:pPr algn="ctr"/>
            <a:r>
              <a:rPr lang="zh-CN" altLang="en-US">
                <a:solidFill>
                  <a:srgbClr val="0070C0"/>
                </a:solidFill>
                <a:latin typeface="+mn-ea"/>
                <a:sym typeface="Century Gothic" panose="020B0502020202020204" pitchFamily="34" charset="0"/>
              </a:rPr>
              <a:t>输入标题</a:t>
            </a:r>
            <a:endParaRPr lang="zh-CN" altLang="en-US" dirty="0">
              <a:solidFill>
                <a:srgbClr val="0070C0"/>
              </a:solidFill>
              <a:latin typeface="+mn-ea"/>
              <a:sym typeface="Century Gothic" panose="020B0502020202020204" pitchFamily="34" charset="0"/>
            </a:endParaRPr>
          </a:p>
        </p:txBody>
      </p:sp>
      <p:sp>
        <p:nvSpPr>
          <p:cNvPr id="14" name="矩形 13"/>
          <p:cNvSpPr/>
          <p:nvPr/>
        </p:nvSpPr>
        <p:spPr>
          <a:xfrm>
            <a:off x="4442624" y="1608017"/>
            <a:ext cx="6420654" cy="695255"/>
          </a:xfrm>
          <a:prstGeom prst="rect">
            <a:avLst/>
          </a:prstGeom>
        </p:spPr>
        <p:txBody>
          <a:bodyPr wrap="square">
            <a:spAutoFit/>
          </a:bodyPr>
          <a:lstStyle/>
          <a:p>
            <a:pPr algn="just">
              <a:lnSpc>
                <a:spcPct val="150000"/>
              </a:lnSpc>
            </a:pPr>
            <a:r>
              <a:rPr lang="zh-CN" altLang="en-US" sz="1400">
                <a:latin typeface="+mn-ea"/>
                <a:sym typeface="Century Gothic" panose="020B0502020202020204" pitchFamily="34" charset="0"/>
              </a:rPr>
              <a:t>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模板，请在此输入您需要的文字内容，感谢您使用我们的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模板，请在此输入您需要的文字内容。感谢您使用我们的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a:t>
            </a:r>
            <a:endParaRPr lang="zh-CN" altLang="en-US" sz="1400">
              <a:latin typeface="+mn-ea"/>
              <a:sym typeface="Century Gothic" panose="020B0502020202020204" pitchFamily="34" charset="0"/>
            </a:endParaRPr>
          </a:p>
        </p:txBody>
      </p:sp>
      <p:sp>
        <p:nvSpPr>
          <p:cNvPr id="15" name="矩形 14"/>
          <p:cNvSpPr/>
          <p:nvPr/>
        </p:nvSpPr>
        <p:spPr>
          <a:xfrm>
            <a:off x="5073910" y="2683012"/>
            <a:ext cx="6420654" cy="695255"/>
          </a:xfrm>
          <a:prstGeom prst="rect">
            <a:avLst/>
          </a:prstGeom>
        </p:spPr>
        <p:txBody>
          <a:bodyPr wrap="square">
            <a:spAutoFit/>
          </a:bodyPr>
          <a:lstStyle/>
          <a:p>
            <a:pPr algn="just">
              <a:lnSpc>
                <a:spcPct val="150000"/>
              </a:lnSpc>
            </a:pPr>
            <a:r>
              <a:rPr lang="zh-CN" altLang="en-US" sz="1400">
                <a:latin typeface="+mn-ea"/>
                <a:sym typeface="Century Gothic" panose="020B0502020202020204" pitchFamily="34" charset="0"/>
              </a:rPr>
              <a:t>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模板，请在此输入您需要的文字内容，感谢您使用我们的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模板，请在此输入您需要的文字内容。感谢您使用我们的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a:t>
            </a:r>
            <a:endParaRPr lang="zh-CN" altLang="en-US" sz="1400">
              <a:latin typeface="+mn-ea"/>
              <a:sym typeface="Century Gothic" panose="020B0502020202020204" pitchFamily="34" charset="0"/>
            </a:endParaRPr>
          </a:p>
        </p:txBody>
      </p:sp>
      <p:sp>
        <p:nvSpPr>
          <p:cNvPr id="16" name="矩形 15"/>
          <p:cNvSpPr/>
          <p:nvPr/>
        </p:nvSpPr>
        <p:spPr>
          <a:xfrm>
            <a:off x="5123217" y="4151957"/>
            <a:ext cx="6420654" cy="695255"/>
          </a:xfrm>
          <a:prstGeom prst="rect">
            <a:avLst/>
          </a:prstGeom>
        </p:spPr>
        <p:txBody>
          <a:bodyPr wrap="square">
            <a:spAutoFit/>
          </a:bodyPr>
          <a:lstStyle/>
          <a:p>
            <a:pPr algn="just">
              <a:lnSpc>
                <a:spcPct val="150000"/>
              </a:lnSpc>
            </a:pPr>
            <a:r>
              <a:rPr lang="zh-CN" altLang="en-US" sz="1400">
                <a:latin typeface="+mn-ea"/>
                <a:sym typeface="Century Gothic" panose="020B0502020202020204" pitchFamily="34" charset="0"/>
              </a:rPr>
              <a:t>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模板，请在此输入您需要的文字内容，感谢您使用我们的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模板，请在此输入您需要的文字内容。感谢您使用我们的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a:t>
            </a:r>
            <a:endParaRPr lang="zh-CN" altLang="en-US" sz="1400">
              <a:latin typeface="+mn-ea"/>
              <a:sym typeface="Century Gothic" panose="020B0502020202020204" pitchFamily="34" charset="0"/>
            </a:endParaRPr>
          </a:p>
        </p:txBody>
      </p:sp>
      <p:sp>
        <p:nvSpPr>
          <p:cNvPr id="17" name="矩形 16"/>
          <p:cNvSpPr/>
          <p:nvPr/>
        </p:nvSpPr>
        <p:spPr>
          <a:xfrm>
            <a:off x="4442624" y="5289685"/>
            <a:ext cx="6420654" cy="695255"/>
          </a:xfrm>
          <a:prstGeom prst="rect">
            <a:avLst/>
          </a:prstGeom>
        </p:spPr>
        <p:txBody>
          <a:bodyPr wrap="square">
            <a:spAutoFit/>
          </a:bodyPr>
          <a:lstStyle/>
          <a:p>
            <a:pPr algn="just">
              <a:lnSpc>
                <a:spcPct val="150000"/>
              </a:lnSpc>
            </a:pPr>
            <a:r>
              <a:rPr lang="zh-CN" altLang="en-US" sz="1400">
                <a:latin typeface="+mn-ea"/>
                <a:sym typeface="Century Gothic" panose="020B0502020202020204" pitchFamily="34" charset="0"/>
              </a:rPr>
              <a:t>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模板，请在此输入您需要的文字内容，感谢您使用我们的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模板，请在此输入您需要的文字内容。感谢您使用我们的</a:t>
            </a:r>
            <a:r>
              <a:rPr lang="en-GB" altLang="zh-CN" sz="1400">
                <a:latin typeface="+mn-ea"/>
                <a:sym typeface="Century Gothic" panose="020B0502020202020204" pitchFamily="34" charset="0"/>
              </a:rPr>
              <a:t>PPT</a:t>
            </a:r>
            <a:r>
              <a:rPr lang="zh-CN" altLang="en-US" sz="1400">
                <a:latin typeface="+mn-ea"/>
                <a:sym typeface="Century Gothic" panose="020B0502020202020204" pitchFamily="34" charset="0"/>
              </a:rPr>
              <a:t>模板。</a:t>
            </a:r>
            <a:endParaRPr lang="zh-CN" altLang="en-US" sz="1400">
              <a:latin typeface="+mn-ea"/>
              <a:sym typeface="Century Gothic" panose="020B0502020202020204" pitchFamily="34" charset="0"/>
            </a:endParaRPr>
          </a:p>
        </p:txBody>
      </p:sp>
      <p:pic>
        <p:nvPicPr>
          <p:cNvPr id="18" name="图片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97101" y="255220"/>
            <a:ext cx="970274" cy="965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p:bldP spid="8" grpId="0" animBg="1"/>
      <p:bldP spid="9" grpId="0"/>
      <p:bldP spid="10" grpId="0" animBg="1"/>
      <p:bldP spid="11" grpId="0"/>
      <p:bldP spid="12" grpId="0" animBg="1"/>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3872947"/>
            <a:ext cx="12191999" cy="4998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1" cstate="screen"/>
          <a:stretch>
            <a:fillRect/>
          </a:stretch>
        </p:blipFill>
        <p:spPr>
          <a:xfrm>
            <a:off x="1182758" y="2223053"/>
            <a:ext cx="3084441" cy="1636642"/>
          </a:xfrm>
          <a:prstGeom prst="rect">
            <a:avLst/>
          </a:prstGeom>
        </p:spPr>
      </p:pic>
      <p:sp>
        <p:nvSpPr>
          <p:cNvPr id="4" name="文本框 3"/>
          <p:cNvSpPr txBox="1"/>
          <p:nvPr/>
        </p:nvSpPr>
        <p:spPr>
          <a:xfrm>
            <a:off x="1051913" y="4472660"/>
            <a:ext cx="2256643" cy="400110"/>
          </a:xfrm>
          <a:prstGeom prst="rect">
            <a:avLst/>
          </a:prstGeom>
          <a:noFill/>
        </p:spPr>
        <p:txBody>
          <a:bodyPr wrap="none" rtlCol="0">
            <a:spAutoFit/>
          </a:bodyPr>
          <a:lstStyle/>
          <a:p>
            <a:r>
              <a:rPr kumimoji="1" lang="en-US" altLang="zh-CN" sz="2000">
                <a:solidFill>
                  <a:schemeClr val="tx1">
                    <a:lumMod val="75000"/>
                    <a:lumOff val="25000"/>
                  </a:schemeClr>
                </a:solidFill>
                <a:latin typeface="+mj-lt"/>
              </a:rPr>
              <a:t>MANAGEMENT</a:t>
            </a:r>
            <a:endParaRPr kumimoji="1" lang="zh-CN" altLang="en-US" sz="2000">
              <a:solidFill>
                <a:schemeClr val="tx1">
                  <a:lumMod val="75000"/>
                  <a:lumOff val="25000"/>
                </a:schemeClr>
              </a:solidFill>
              <a:latin typeface="+mj-lt"/>
            </a:endParaRPr>
          </a:p>
        </p:txBody>
      </p:sp>
      <p:sp>
        <p:nvSpPr>
          <p:cNvPr id="5" name="文本框 4"/>
          <p:cNvSpPr txBox="1"/>
          <p:nvPr/>
        </p:nvSpPr>
        <p:spPr>
          <a:xfrm>
            <a:off x="1051913" y="3872947"/>
            <a:ext cx="1752403" cy="769441"/>
          </a:xfrm>
          <a:prstGeom prst="rect">
            <a:avLst/>
          </a:prstGeom>
          <a:noFill/>
        </p:spPr>
        <p:txBody>
          <a:bodyPr wrap="none" rtlCol="0">
            <a:spAutoFit/>
          </a:bodyPr>
          <a:lstStyle/>
          <a:p>
            <a:r>
              <a:rPr kumimoji="1" lang="en-US" altLang="zh-CN" sz="4400">
                <a:solidFill>
                  <a:schemeClr val="tx1">
                    <a:lumMod val="75000"/>
                    <a:lumOff val="25000"/>
                  </a:schemeClr>
                </a:solidFill>
                <a:latin typeface="+mj-lt"/>
              </a:rPr>
              <a:t>SELF</a:t>
            </a:r>
            <a:endParaRPr kumimoji="1" lang="zh-CN" altLang="en-US" sz="4400">
              <a:solidFill>
                <a:schemeClr val="tx1">
                  <a:lumMod val="75000"/>
                  <a:lumOff val="25000"/>
                </a:schemeClr>
              </a:solidFill>
              <a:latin typeface="+mj-lt"/>
            </a:endParaRPr>
          </a:p>
        </p:txBody>
      </p:sp>
      <p:sp>
        <p:nvSpPr>
          <p:cNvPr id="6" name="文本框 5"/>
          <p:cNvSpPr txBox="1"/>
          <p:nvPr/>
        </p:nvSpPr>
        <p:spPr>
          <a:xfrm>
            <a:off x="3170846" y="3797956"/>
            <a:ext cx="1313180" cy="1107996"/>
          </a:xfrm>
          <a:prstGeom prst="rect">
            <a:avLst/>
          </a:prstGeom>
          <a:noFill/>
        </p:spPr>
        <p:txBody>
          <a:bodyPr wrap="none" rtlCol="0">
            <a:spAutoFit/>
          </a:bodyPr>
          <a:lstStyle/>
          <a:p>
            <a:r>
              <a:rPr kumimoji="1" lang="en-US" altLang="zh-CN" sz="6600">
                <a:solidFill>
                  <a:schemeClr val="tx1">
                    <a:lumMod val="75000"/>
                    <a:lumOff val="25000"/>
                  </a:schemeClr>
                </a:solidFill>
                <a:latin typeface="+mj-lt"/>
              </a:rPr>
              <a:t>04</a:t>
            </a:r>
            <a:endParaRPr kumimoji="1" lang="zh-CN" altLang="en-US" sz="6600">
              <a:solidFill>
                <a:schemeClr val="tx1">
                  <a:lumMod val="75000"/>
                  <a:lumOff val="25000"/>
                </a:schemeClr>
              </a:solidFill>
              <a:latin typeface="+mj-lt"/>
            </a:endParaRPr>
          </a:p>
        </p:txBody>
      </p:sp>
      <p:sp>
        <p:nvSpPr>
          <p:cNvPr id="7" name="斜纹 6"/>
          <p:cNvSpPr/>
          <p:nvPr/>
        </p:nvSpPr>
        <p:spPr>
          <a:xfrm flipH="1">
            <a:off x="8966303" y="0"/>
            <a:ext cx="3225696" cy="3246784"/>
          </a:xfrm>
          <a:prstGeom prst="diagStripe">
            <a:avLst/>
          </a:prstGeom>
          <a:solidFill>
            <a:srgbClr val="2866AD"/>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直角三角形 7"/>
          <p:cNvSpPr/>
          <p:nvPr/>
        </p:nvSpPr>
        <p:spPr>
          <a:xfrm>
            <a:off x="0" y="5155499"/>
            <a:ext cx="1802296" cy="1702501"/>
          </a:xfrm>
          <a:prstGeom prst="rtTriangle">
            <a:avLst/>
          </a:prstGeom>
          <a:solidFill>
            <a:srgbClr val="FBE54D"/>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4748553" y="2707635"/>
            <a:ext cx="6955750" cy="1107996"/>
          </a:xfrm>
          <a:prstGeom prst="rect">
            <a:avLst/>
          </a:prstGeom>
          <a:noFill/>
        </p:spPr>
        <p:txBody>
          <a:bodyPr wrap="none" rtlCol="0">
            <a:spAutoFit/>
          </a:bodyPr>
          <a:lstStyle/>
          <a:p>
            <a:r>
              <a:rPr kumimoji="1" lang="zh-CN" altLang="en-US" sz="6600">
                <a:solidFill>
                  <a:schemeClr val="tx1">
                    <a:lumMod val="75000"/>
                    <a:lumOff val="25000"/>
                  </a:schemeClr>
                </a:solidFill>
                <a:latin typeface="+mj-ea"/>
                <a:ea typeface="+mj-ea"/>
              </a:rPr>
              <a:t>如何做到自我管理</a:t>
            </a:r>
            <a:endParaRPr kumimoji="1" lang="zh-CN" altLang="en-US" sz="6600">
              <a:solidFill>
                <a:schemeClr val="tx1">
                  <a:lumMod val="75000"/>
                  <a:lumOff val="25000"/>
                </a:schemeClr>
              </a:solidFill>
              <a:latin typeface="+mj-ea"/>
              <a:ea typeface="+mj-ea"/>
            </a:endParaRPr>
          </a:p>
        </p:txBody>
      </p:sp>
      <p:sp>
        <p:nvSpPr>
          <p:cNvPr id="11" name="文本框 10"/>
          <p:cNvSpPr txBox="1"/>
          <p:nvPr/>
        </p:nvSpPr>
        <p:spPr>
          <a:xfrm rot="2700000">
            <a:off x="9180676" y="1167491"/>
            <a:ext cx="3464538" cy="369332"/>
          </a:xfrm>
          <a:prstGeom prst="rect">
            <a:avLst/>
          </a:prstGeom>
          <a:noFill/>
        </p:spPr>
        <p:txBody>
          <a:bodyPr wrap="none" rtlCol="0">
            <a:spAutoFit/>
          </a:bodyPr>
          <a:lstStyle/>
          <a:p>
            <a:r>
              <a:rPr kumimoji="1" lang="en-GB" altLang="zh-CN">
                <a:solidFill>
                  <a:schemeClr val="bg1"/>
                </a:solidFill>
                <a:latin typeface="+mj-lt"/>
              </a:rPr>
              <a:t>COURSEWARE TEMPLATE</a:t>
            </a:r>
            <a:endParaRPr kumimoji="1" lang="zh-CN" altLang="en-US">
              <a:solidFill>
                <a:schemeClr val="bg1"/>
              </a:solidFill>
              <a:latin typeface="+mj-lt"/>
            </a:endParaRPr>
          </a:p>
        </p:txBody>
      </p:sp>
      <p:sp>
        <p:nvSpPr>
          <p:cNvPr id="12" name="文本框 11"/>
          <p:cNvSpPr txBox="1"/>
          <p:nvPr/>
        </p:nvSpPr>
        <p:spPr>
          <a:xfrm>
            <a:off x="4850555" y="4372806"/>
            <a:ext cx="6853747" cy="612091"/>
          </a:xfrm>
          <a:prstGeom prst="rect">
            <a:avLst/>
          </a:prstGeom>
          <a:noFill/>
        </p:spPr>
        <p:txBody>
          <a:bodyPr wrap="square" rtlCol="0">
            <a:spAutoFit/>
          </a:bodyPr>
          <a:lstStyle/>
          <a:p>
            <a:pPr>
              <a:lnSpc>
                <a:spcPct val="150000"/>
              </a:lnSpc>
            </a:pPr>
            <a:r>
              <a:rPr lang="en-GB" altLang="zh-CN" sz="1200">
                <a:solidFill>
                  <a:schemeClr val="bg1">
                    <a:lumMod val="75000"/>
                  </a:schemeClr>
                </a:solidFill>
              </a:rPr>
              <a:t>Your content is entered here, or by copying your text, select Paste in this box and choose to retain only text. Your content is typed here, or by copying your text, select Paste in this box.</a:t>
            </a:r>
            <a:endParaRPr lang="en-GB" altLang="zh-CN" sz="1200">
              <a:solidFill>
                <a:schemeClr val="bg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100" y="254000"/>
            <a:ext cx="3057247" cy="523220"/>
          </a:xfrm>
          <a:prstGeom prst="rect">
            <a:avLst/>
          </a:prstGeom>
          <a:noFill/>
        </p:spPr>
        <p:txBody>
          <a:bodyPr wrap="none" rtlCol="0">
            <a:spAutoFit/>
          </a:bodyPr>
          <a:lstStyle/>
          <a:p>
            <a:r>
              <a:rPr kumimoji="1" lang="zh-CN" altLang="en-US" sz="2800">
                <a:solidFill>
                  <a:schemeClr val="bg1"/>
                </a:solidFill>
                <a:latin typeface="+mj-ea"/>
                <a:ea typeface="+mj-ea"/>
              </a:rPr>
              <a:t>如何做到自我管理</a:t>
            </a:r>
            <a:endParaRPr kumimoji="1" lang="zh-CN" altLang="en-US" sz="2800">
              <a:solidFill>
                <a:schemeClr val="bg1"/>
              </a:solidFill>
              <a:latin typeface="+mj-ea"/>
              <a:ea typeface="+mj-ea"/>
            </a:endParaRPr>
          </a:p>
        </p:txBody>
      </p:sp>
      <p:sp>
        <p:nvSpPr>
          <p:cNvPr id="3" name="任意多边形 3"/>
          <p:cNvSpPr/>
          <p:nvPr/>
        </p:nvSpPr>
        <p:spPr bwMode="auto">
          <a:xfrm>
            <a:off x="3620990" y="1908179"/>
            <a:ext cx="2725792"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FBE5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900" b="1" noProof="1">
              <a:solidFill>
                <a:schemeClr val="tx2">
                  <a:lumMod val="75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4" name="文本框 35"/>
          <p:cNvSpPr txBox="1">
            <a:spLocks noChangeArrowheads="1"/>
          </p:cNvSpPr>
          <p:nvPr/>
        </p:nvSpPr>
        <p:spPr bwMode="auto">
          <a:xfrm>
            <a:off x="3936312" y="2217511"/>
            <a:ext cx="2305880" cy="34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en-US" sz="1600" b="1">
                <a:solidFill>
                  <a:schemeClr val="tx1">
                    <a:lumMod val="65000"/>
                    <a:lumOff val="35000"/>
                  </a:schemeClr>
                </a:solidFill>
                <a:latin typeface="+mj-ea"/>
                <a:ea typeface="+mj-ea"/>
              </a:rPr>
              <a:t>请输入标题文字</a:t>
            </a:r>
            <a:endParaRPr lang="zh-CN" altLang="en-US" sz="1600" b="1">
              <a:solidFill>
                <a:schemeClr val="tx1">
                  <a:lumMod val="65000"/>
                  <a:lumOff val="35000"/>
                </a:schemeClr>
              </a:solidFill>
              <a:latin typeface="+mj-ea"/>
              <a:ea typeface="+mj-ea"/>
            </a:endParaRPr>
          </a:p>
        </p:txBody>
      </p:sp>
      <p:sp>
        <p:nvSpPr>
          <p:cNvPr id="5" name="任意多边形 6"/>
          <p:cNvSpPr/>
          <p:nvPr/>
        </p:nvSpPr>
        <p:spPr bwMode="auto">
          <a:xfrm>
            <a:off x="1346116" y="1908179"/>
            <a:ext cx="2723537"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900" b="1" noProof="1">
              <a:solidFill>
                <a:schemeClr val="tx2">
                  <a:lumMod val="75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6" name="文本框 43"/>
          <p:cNvSpPr txBox="1">
            <a:spLocks noChangeArrowheads="1"/>
          </p:cNvSpPr>
          <p:nvPr/>
        </p:nvSpPr>
        <p:spPr bwMode="auto">
          <a:xfrm>
            <a:off x="1627959" y="2220040"/>
            <a:ext cx="2369670" cy="34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1600" b="1">
                <a:solidFill>
                  <a:schemeClr val="bg1"/>
                </a:solidFill>
                <a:latin typeface="+mj-ea"/>
                <a:ea typeface="+mj-ea"/>
              </a:rPr>
              <a:t>请输入标题文字</a:t>
            </a:r>
            <a:endParaRPr lang="zh-CN" altLang="en-US" sz="1600" b="1" baseline="-3000">
              <a:solidFill>
                <a:schemeClr val="bg1"/>
              </a:solidFill>
              <a:latin typeface="+mj-ea"/>
              <a:ea typeface="+mj-ea"/>
            </a:endParaRPr>
          </a:p>
        </p:txBody>
      </p:sp>
      <p:sp>
        <p:nvSpPr>
          <p:cNvPr id="7" name="任意多边形 10"/>
          <p:cNvSpPr/>
          <p:nvPr/>
        </p:nvSpPr>
        <p:spPr bwMode="auto">
          <a:xfrm>
            <a:off x="8175249" y="1908179"/>
            <a:ext cx="2723537"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FBE5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900" b="1" noProof="1">
              <a:solidFill>
                <a:schemeClr val="tx2">
                  <a:lumMod val="75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8" name="文本框 46"/>
          <p:cNvSpPr txBox="1">
            <a:spLocks noChangeArrowheads="1"/>
          </p:cNvSpPr>
          <p:nvPr/>
        </p:nvSpPr>
        <p:spPr bwMode="auto">
          <a:xfrm>
            <a:off x="8497095" y="2217508"/>
            <a:ext cx="2303971" cy="34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zh-CN" altLang="en-US" sz="1600" b="1">
                <a:solidFill>
                  <a:schemeClr val="tx1">
                    <a:lumMod val="65000"/>
                    <a:lumOff val="35000"/>
                  </a:schemeClr>
                </a:solidFill>
                <a:latin typeface="+mj-ea"/>
                <a:ea typeface="+mj-ea"/>
              </a:rPr>
              <a:t>请输入标题文字</a:t>
            </a:r>
            <a:endParaRPr lang="zh-CN" altLang="en-US" sz="1600" b="1">
              <a:solidFill>
                <a:schemeClr val="tx1">
                  <a:lumMod val="65000"/>
                  <a:lumOff val="35000"/>
                </a:schemeClr>
              </a:solidFill>
              <a:latin typeface="+mj-ea"/>
              <a:ea typeface="+mj-ea"/>
            </a:endParaRPr>
          </a:p>
        </p:txBody>
      </p:sp>
      <p:sp>
        <p:nvSpPr>
          <p:cNvPr id="9" name="任意多边形 13"/>
          <p:cNvSpPr/>
          <p:nvPr/>
        </p:nvSpPr>
        <p:spPr bwMode="auto">
          <a:xfrm>
            <a:off x="5898119" y="1908179"/>
            <a:ext cx="2723537"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sz="1900" b="1" noProof="1">
              <a:solidFill>
                <a:schemeClr val="tx2">
                  <a:lumMod val="75000"/>
                </a:schemeClr>
              </a:solidFill>
              <a:latin typeface="Arial" panose="020B0604020202090204" pitchFamily="34" charset="0"/>
              <a:ea typeface="微软雅黑" panose="020B0503020204020204" pitchFamily="34" charset="-122"/>
              <a:cs typeface="Arial" panose="020B0604020202090204" pitchFamily="34" charset="0"/>
            </a:endParaRPr>
          </a:p>
        </p:txBody>
      </p:sp>
      <p:sp>
        <p:nvSpPr>
          <p:cNvPr id="10" name="文本框 49"/>
          <p:cNvSpPr txBox="1">
            <a:spLocks noChangeArrowheads="1"/>
          </p:cNvSpPr>
          <p:nvPr/>
        </p:nvSpPr>
        <p:spPr bwMode="auto">
          <a:xfrm>
            <a:off x="6239650" y="2217511"/>
            <a:ext cx="2278452" cy="348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20000"/>
              </a:lnSpc>
            </a:pPr>
            <a:r>
              <a:rPr lang="zh-CN" altLang="en-US" sz="1600" b="1">
                <a:solidFill>
                  <a:schemeClr val="bg1"/>
                </a:solidFill>
                <a:latin typeface="+mj-ea"/>
                <a:ea typeface="+mj-ea"/>
              </a:rPr>
              <a:t>请输入标题文字</a:t>
            </a:r>
            <a:endParaRPr lang="zh-CN" altLang="en-US" sz="1600" b="1">
              <a:solidFill>
                <a:schemeClr val="bg1"/>
              </a:solidFill>
              <a:latin typeface="+mj-ea"/>
              <a:ea typeface="+mj-ea"/>
            </a:endParaRPr>
          </a:p>
        </p:txBody>
      </p:sp>
      <p:sp>
        <p:nvSpPr>
          <p:cNvPr id="11" name="矩形 47"/>
          <p:cNvSpPr>
            <a:spLocks noChangeArrowheads="1"/>
          </p:cNvSpPr>
          <p:nvPr/>
        </p:nvSpPr>
        <p:spPr bwMode="auto">
          <a:xfrm>
            <a:off x="1062038" y="5238650"/>
            <a:ext cx="9996824" cy="66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3" tIns="34287" rIns="68573" bIns="34287">
            <a:spAutoFit/>
          </a:bodyPr>
          <a:lstStyle/>
          <a:p>
            <a:pPr algn="ctr" eaLnBrk="1" hangingPunct="1">
              <a:lnSpc>
                <a:spcPct val="150000"/>
              </a:lnSpc>
              <a:buFont typeface="Arial" panose="020B0604020202090204" pitchFamily="34" charset="0"/>
              <a:buNone/>
            </a:pPr>
            <a:r>
              <a:rPr lang="zh-CN" altLang="en-US" sz="1400">
                <a:solidFill>
                  <a:schemeClr val="tx1">
                    <a:lumMod val="75000"/>
                    <a:lumOff val="25000"/>
                  </a:schemeClr>
                </a:solidFill>
                <a:latin typeface="+mn-ea"/>
                <a:sym typeface="微软雅黑" panose="020B0503020204020204" pitchFamily="34" charset="-122"/>
              </a:rPr>
              <a:t>您的内容打在这里，或者通过复制您的文本后，在此框中选择粘贴，并选择只保留文字。在此录入上述图表的综合描述说明，您的内容打在这里，或者通过复制您的文本后，在此框中选择粘贴，并选择只保留文字。</a:t>
            </a:r>
            <a:endParaRPr lang="zh-CN" altLang="en-US" sz="1400">
              <a:solidFill>
                <a:schemeClr val="tx1">
                  <a:lumMod val="75000"/>
                  <a:lumOff val="25000"/>
                </a:schemeClr>
              </a:solidFill>
              <a:latin typeface="+mn-ea"/>
              <a:sym typeface="微软雅黑" panose="020B0503020204020204" pitchFamily="34" charset="-122"/>
            </a:endParaRPr>
          </a:p>
        </p:txBody>
      </p:sp>
      <p:cxnSp>
        <p:nvCxnSpPr>
          <p:cNvPr id="12" name="直接连接符 8"/>
          <p:cNvCxnSpPr/>
          <p:nvPr/>
        </p:nvCxnSpPr>
        <p:spPr>
          <a:xfrm>
            <a:off x="1075566" y="5107884"/>
            <a:ext cx="9969769"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3"/>
          <p:cNvSpPr txBox="1"/>
          <p:nvPr/>
        </p:nvSpPr>
        <p:spPr>
          <a:xfrm>
            <a:off x="1769315" y="3386478"/>
            <a:ext cx="1865963" cy="1124595"/>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b="1"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rPr>
              <a:t>请输入文字内容</a:t>
            </a:r>
            <a:endParaRPr lang="en-US" altLang="zh-CN" sz="1600" b="1"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endParaRPr>
          </a:p>
          <a:p>
            <a:pPr algn="ctr">
              <a:lnSpc>
                <a:spcPct val="120000"/>
              </a:lnSpc>
              <a:spcBef>
                <a:spcPct val="0"/>
              </a:spcBef>
              <a:buNone/>
            </a:pPr>
            <a:r>
              <a:rPr lang="zh-CN" altLang="en-US" sz="1400"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rPr>
              <a:t>在此录入图表的描述说明，在此录入上述图表的描述说明。</a:t>
            </a:r>
            <a:endParaRPr lang="zh-CN" altLang="en-US" sz="1400"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endParaRPr>
          </a:p>
        </p:txBody>
      </p:sp>
      <p:sp>
        <p:nvSpPr>
          <p:cNvPr id="14" name="文本框 13"/>
          <p:cNvSpPr txBox="1"/>
          <p:nvPr/>
        </p:nvSpPr>
        <p:spPr>
          <a:xfrm>
            <a:off x="4032156" y="3386478"/>
            <a:ext cx="1865963" cy="1124595"/>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b="1"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rPr>
              <a:t>请输入文字内容</a:t>
            </a:r>
            <a:endParaRPr lang="en-US" altLang="zh-CN" sz="1600" b="1"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endParaRPr>
          </a:p>
          <a:p>
            <a:pPr algn="ctr">
              <a:lnSpc>
                <a:spcPct val="120000"/>
              </a:lnSpc>
              <a:spcBef>
                <a:spcPct val="0"/>
              </a:spcBef>
              <a:buNone/>
            </a:pPr>
            <a:r>
              <a:rPr lang="zh-CN" altLang="en-US" sz="1400"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rPr>
              <a:t>在此录入图表的描述说明，在此录入上述图表的描述说明。</a:t>
            </a:r>
            <a:endParaRPr lang="zh-CN" altLang="en-US" sz="1400"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endParaRPr>
          </a:p>
        </p:txBody>
      </p:sp>
      <p:sp>
        <p:nvSpPr>
          <p:cNvPr id="15" name="文本框 13"/>
          <p:cNvSpPr txBox="1"/>
          <p:nvPr/>
        </p:nvSpPr>
        <p:spPr>
          <a:xfrm>
            <a:off x="6326905" y="3386478"/>
            <a:ext cx="1865963" cy="1124595"/>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b="1"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rPr>
              <a:t>请输入文字内容</a:t>
            </a:r>
            <a:endParaRPr lang="en-US" altLang="zh-CN" sz="1600" b="1"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endParaRPr>
          </a:p>
          <a:p>
            <a:pPr algn="ctr">
              <a:lnSpc>
                <a:spcPct val="120000"/>
              </a:lnSpc>
              <a:spcBef>
                <a:spcPct val="0"/>
              </a:spcBef>
              <a:buNone/>
            </a:pPr>
            <a:r>
              <a:rPr lang="zh-CN" altLang="en-US" sz="1400"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rPr>
              <a:t>在此录入图表的描述说明，在此录入上述图表的描述说明。</a:t>
            </a:r>
            <a:endParaRPr lang="zh-CN" altLang="en-US" sz="1400"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endParaRPr>
          </a:p>
        </p:txBody>
      </p:sp>
      <p:sp>
        <p:nvSpPr>
          <p:cNvPr id="16" name="文本框 13"/>
          <p:cNvSpPr txBox="1"/>
          <p:nvPr/>
        </p:nvSpPr>
        <p:spPr>
          <a:xfrm>
            <a:off x="8604035" y="3386477"/>
            <a:ext cx="1865963" cy="1124595"/>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sz="1600" b="1"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rPr>
              <a:t>请输入文字内容</a:t>
            </a:r>
            <a:endParaRPr lang="en-US" altLang="zh-CN" sz="1600" b="1"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endParaRPr>
          </a:p>
          <a:p>
            <a:pPr algn="ctr">
              <a:lnSpc>
                <a:spcPct val="120000"/>
              </a:lnSpc>
              <a:spcBef>
                <a:spcPct val="0"/>
              </a:spcBef>
              <a:buNone/>
            </a:pPr>
            <a:r>
              <a:rPr lang="zh-CN" altLang="en-US" sz="1400"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rPr>
              <a:t>在此录入图表的描述说明，在此录入上述图表的描述说明。</a:t>
            </a:r>
            <a:endParaRPr lang="zh-CN" altLang="en-US" sz="1400" dirty="0">
              <a:solidFill>
                <a:schemeClr val="tx1">
                  <a:lumMod val="75000"/>
                  <a:lumOff val="25000"/>
                </a:schemeClr>
              </a:solidFill>
              <a:latin typeface="Source Han Sans CN" panose="020B0500000000000000" pitchFamily="34" charset="-128"/>
              <a:ea typeface="Source Han Sans CN" panose="020B0500000000000000" pitchFamily="34" charset="-128"/>
              <a:sym typeface="微软雅黑" panose="020B0503020204020204" pitchFamily="34" charset="-122"/>
            </a:endParaRPr>
          </a:p>
        </p:txBody>
      </p:sp>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97101" y="255220"/>
            <a:ext cx="970274" cy="965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P spid="7" grpId="0" animBg="1"/>
      <p:bldP spid="8" grpId="0"/>
      <p:bldP spid="9" grpId="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100" y="254000"/>
            <a:ext cx="3057247" cy="523220"/>
          </a:xfrm>
          <a:prstGeom prst="rect">
            <a:avLst/>
          </a:prstGeom>
          <a:noFill/>
        </p:spPr>
        <p:txBody>
          <a:bodyPr wrap="none" rtlCol="0">
            <a:spAutoFit/>
          </a:bodyPr>
          <a:lstStyle/>
          <a:p>
            <a:r>
              <a:rPr kumimoji="1" lang="zh-CN" altLang="en-US" sz="2800">
                <a:solidFill>
                  <a:schemeClr val="bg1"/>
                </a:solidFill>
                <a:latin typeface="+mj-ea"/>
                <a:ea typeface="+mj-ea"/>
              </a:rPr>
              <a:t>如何做到自我管理</a:t>
            </a:r>
            <a:endParaRPr kumimoji="1" lang="zh-CN" altLang="en-US" sz="2800">
              <a:solidFill>
                <a:schemeClr val="bg1"/>
              </a:solidFill>
              <a:latin typeface="+mj-ea"/>
              <a:ea typeface="+mj-ea"/>
            </a:endParaRPr>
          </a:p>
        </p:txBody>
      </p:sp>
      <p:sp>
        <p:nvSpPr>
          <p:cNvPr id="3" name="Rectangle: Rounded Corners 28"/>
          <p:cNvSpPr/>
          <p:nvPr/>
        </p:nvSpPr>
        <p:spPr>
          <a:xfrm>
            <a:off x="6835955" y="2263778"/>
            <a:ext cx="4474925" cy="601282"/>
          </a:xfrm>
          <a:prstGeom prst="roundRect">
            <a:avLst>
              <a:gd name="adj" fmla="val 50000"/>
            </a:avLst>
          </a:prstGeom>
          <a:solidFill>
            <a:srgbClr val="0070C0"/>
          </a:solidFill>
          <a:ln w="12700" cap="flat">
            <a:noFill/>
            <a:miter lim="400000"/>
          </a:ln>
          <a:effectLst/>
        </p:spPr>
        <p:txBody>
          <a:bodyPr wrap="none" lIns="19050" tIns="19050" rIns="19050" bIns="19050" anchor="ctr">
            <a:normAutofit/>
          </a:bodyPr>
          <a:lstStyle/>
          <a:p>
            <a:pPr algn="ctr">
              <a:defRPr/>
            </a:pPr>
            <a:r>
              <a:rPr lang="zh-CN" altLang="en-US" sz="1600" dirty="0">
                <a:solidFill>
                  <a:schemeClr val="bg1"/>
                </a:solidFill>
                <a:latin typeface="+mj-ea"/>
                <a:ea typeface="+mj-ea"/>
                <a:sym typeface="Arial" panose="020B0604020202090204"/>
              </a:rPr>
              <a:t>请在此输入标题文字内容</a:t>
            </a:r>
            <a:endParaRPr lang="zh-CN" altLang="en-US" sz="1600" dirty="0">
              <a:solidFill>
                <a:schemeClr val="bg1"/>
              </a:solidFill>
              <a:latin typeface="+mj-ea"/>
              <a:ea typeface="+mj-ea"/>
              <a:sym typeface="Arial" panose="020B0604020202090204"/>
            </a:endParaRPr>
          </a:p>
        </p:txBody>
      </p:sp>
      <p:sp>
        <p:nvSpPr>
          <p:cNvPr id="4" name="矩形 3"/>
          <p:cNvSpPr/>
          <p:nvPr/>
        </p:nvSpPr>
        <p:spPr>
          <a:xfrm>
            <a:off x="1069202" y="3059321"/>
            <a:ext cx="10241678" cy="983795"/>
          </a:xfrm>
          <a:prstGeom prst="rect">
            <a:avLst/>
          </a:prstGeom>
        </p:spPr>
        <p:txBody>
          <a:bodyPr wrap="square" lIns="68580" tIns="34290" rIns="68580" bIns="34290">
            <a:spAutoFit/>
            <a:scene3d>
              <a:camera prst="orthographicFront"/>
              <a:lightRig rig="threePt" dir="t"/>
            </a:scene3d>
            <a:sp3d contourW="12700"/>
          </a:bodyPr>
          <a:lstStyle/>
          <a:p>
            <a:pPr>
              <a:lnSpc>
                <a:spcPct val="150000"/>
              </a:lnSpc>
              <a:defRPr/>
            </a:pPr>
            <a:r>
              <a:rPr lang="zh-CN" altLang="en-US" sz="1400" dirty="0">
                <a:solidFill>
                  <a:schemeClr val="tx1">
                    <a:lumMod val="75000"/>
                    <a:lumOff val="25000"/>
                  </a:schemeClr>
                </a:solidFill>
                <a:latin typeface="+mn-ea"/>
                <a:sym typeface="Arial" panose="020B0604020202090204"/>
              </a:rPr>
              <a:t>用户可以在投影仪或者计算机上进行演示也可以将演示文稿打印出来制作成片以便应用到更广泛的领域中用户可以在投影仪或者计算机上进行演示也可以将演示文稿打印出来制作成胶片以便应用到更广泛的领域中用户可以在投影仪或者计算机上进行演示也可以将的领域中用户可以以便应用到更广泛的领域中</a:t>
            </a:r>
            <a:endParaRPr lang="zh-CN" altLang="en-US" sz="1400" dirty="0">
              <a:solidFill>
                <a:schemeClr val="tx1">
                  <a:lumMod val="75000"/>
                  <a:lumOff val="25000"/>
                </a:schemeClr>
              </a:solidFill>
              <a:latin typeface="+mn-ea"/>
              <a:sym typeface="Arial" panose="020B0604020202090204"/>
            </a:endParaRPr>
          </a:p>
        </p:txBody>
      </p:sp>
      <p:sp>
        <p:nvSpPr>
          <p:cNvPr id="5" name="Freeform: Shape 4"/>
          <p:cNvSpPr/>
          <p:nvPr/>
        </p:nvSpPr>
        <p:spPr bwMode="auto">
          <a:xfrm>
            <a:off x="8464042" y="4399120"/>
            <a:ext cx="682223"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6" name="Freeform: Shape 5"/>
          <p:cNvSpPr/>
          <p:nvPr/>
        </p:nvSpPr>
        <p:spPr bwMode="auto">
          <a:xfrm>
            <a:off x="8662928" y="4602630"/>
            <a:ext cx="259014" cy="275202"/>
          </a:xfrm>
          <a:custGeom>
            <a:avLst/>
            <a:gdLst/>
            <a:ahLst/>
            <a:cxnLst>
              <a:cxn ang="0">
                <a:pos x="wd2" y="hd2"/>
              </a:cxn>
              <a:cxn ang="5400000">
                <a:pos x="wd2" y="hd2"/>
              </a:cxn>
              <a:cxn ang="10800000">
                <a:pos x="wd2" y="hd2"/>
              </a:cxn>
              <a:cxn ang="16200000">
                <a:pos x="wd2" y="hd2"/>
              </a:cxn>
            </a:cxnLst>
            <a:rect l="0" t="0" r="r" b="b"/>
            <a:pathLst>
              <a:path w="20689" h="21367" extrusionOk="0">
                <a:moveTo>
                  <a:pt x="5399" y="21367"/>
                </a:moveTo>
                <a:cubicBezTo>
                  <a:pt x="3945" y="21367"/>
                  <a:pt x="2583" y="20761"/>
                  <a:pt x="1600" y="19796"/>
                </a:cubicBezTo>
                <a:cubicBezTo>
                  <a:pt x="-305" y="17926"/>
                  <a:pt x="-835" y="14661"/>
                  <a:pt x="1835" y="12040"/>
                </a:cubicBezTo>
                <a:cubicBezTo>
                  <a:pt x="3400" y="10503"/>
                  <a:pt x="9667" y="4351"/>
                  <a:pt x="12796" y="1279"/>
                </a:cubicBezTo>
                <a:cubicBezTo>
                  <a:pt x="13906" y="188"/>
                  <a:pt x="15321" y="-233"/>
                  <a:pt x="16674" y="123"/>
                </a:cubicBezTo>
                <a:cubicBezTo>
                  <a:pt x="18004" y="473"/>
                  <a:pt x="19093" y="1542"/>
                  <a:pt x="19449" y="2847"/>
                </a:cubicBezTo>
                <a:cubicBezTo>
                  <a:pt x="19811" y="4176"/>
                  <a:pt x="19382" y="5564"/>
                  <a:pt x="18273" y="6654"/>
                </a:cubicBezTo>
                <a:lnTo>
                  <a:pt x="7790" y="16945"/>
                </a:lnTo>
                <a:cubicBezTo>
                  <a:pt x="7191" y="17533"/>
                  <a:pt x="6516" y="17880"/>
                  <a:pt x="5836" y="17951"/>
                </a:cubicBezTo>
                <a:cubicBezTo>
                  <a:pt x="5163" y="18020"/>
                  <a:pt x="4520" y="17808"/>
                  <a:pt x="4071" y="17366"/>
                </a:cubicBezTo>
                <a:cubicBezTo>
                  <a:pt x="3256" y="16566"/>
                  <a:pt x="3140" y="15060"/>
                  <a:pt x="4495" y="13730"/>
                </a:cubicBezTo>
                <a:lnTo>
                  <a:pt x="11857" y="6501"/>
                </a:lnTo>
                <a:cubicBezTo>
                  <a:pt x="12160" y="6204"/>
                  <a:pt x="12650" y="6204"/>
                  <a:pt x="12952" y="6501"/>
                </a:cubicBezTo>
                <a:cubicBezTo>
                  <a:pt x="13255" y="6798"/>
                  <a:pt x="13255" y="7279"/>
                  <a:pt x="12952" y="7576"/>
                </a:cubicBezTo>
                <a:lnTo>
                  <a:pt x="5590" y="14805"/>
                </a:lnTo>
                <a:cubicBezTo>
                  <a:pt x="4953" y="15429"/>
                  <a:pt x="4896" y="16025"/>
                  <a:pt x="5166" y="16291"/>
                </a:cubicBezTo>
                <a:cubicBezTo>
                  <a:pt x="5285" y="16409"/>
                  <a:pt x="5464" y="16461"/>
                  <a:pt x="5672" y="16439"/>
                </a:cubicBezTo>
                <a:cubicBezTo>
                  <a:pt x="5992" y="16406"/>
                  <a:pt x="6354" y="16204"/>
                  <a:pt x="6695" y="15870"/>
                </a:cubicBezTo>
                <a:lnTo>
                  <a:pt x="17178" y="5579"/>
                </a:lnTo>
                <a:cubicBezTo>
                  <a:pt x="17896" y="4873"/>
                  <a:pt x="18171" y="4043"/>
                  <a:pt x="17953" y="3240"/>
                </a:cubicBezTo>
                <a:cubicBezTo>
                  <a:pt x="17737" y="2451"/>
                  <a:pt x="17078" y="1804"/>
                  <a:pt x="16273" y="1592"/>
                </a:cubicBezTo>
                <a:cubicBezTo>
                  <a:pt x="15457" y="1377"/>
                  <a:pt x="14611" y="1648"/>
                  <a:pt x="13891" y="2354"/>
                </a:cubicBezTo>
                <a:cubicBezTo>
                  <a:pt x="10762" y="5426"/>
                  <a:pt x="4495" y="11579"/>
                  <a:pt x="2930" y="13115"/>
                </a:cubicBezTo>
                <a:cubicBezTo>
                  <a:pt x="887" y="15120"/>
                  <a:pt x="1378" y="17427"/>
                  <a:pt x="2695" y="18721"/>
                </a:cubicBezTo>
                <a:cubicBezTo>
                  <a:pt x="4014" y="20015"/>
                  <a:pt x="6364" y="20495"/>
                  <a:pt x="8406" y="18491"/>
                </a:cubicBezTo>
                <a:lnTo>
                  <a:pt x="19368" y="7729"/>
                </a:lnTo>
                <a:cubicBezTo>
                  <a:pt x="19670" y="7433"/>
                  <a:pt x="20160" y="7433"/>
                  <a:pt x="20463" y="7729"/>
                </a:cubicBezTo>
                <a:cubicBezTo>
                  <a:pt x="20765" y="8026"/>
                  <a:pt x="20765" y="8508"/>
                  <a:pt x="20463" y="8804"/>
                </a:cubicBezTo>
                <a:lnTo>
                  <a:pt x="9501" y="19566"/>
                </a:lnTo>
                <a:cubicBezTo>
                  <a:pt x="8209" y="20835"/>
                  <a:pt x="6763" y="21367"/>
                  <a:pt x="5399" y="21367"/>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7" name="Rectangle 6"/>
          <p:cNvSpPr/>
          <p:nvPr/>
        </p:nvSpPr>
        <p:spPr bwMode="auto">
          <a:xfrm>
            <a:off x="1015082" y="5363484"/>
            <a:ext cx="1480078" cy="372332"/>
          </a:xfrm>
          <a:prstGeom prst="rect">
            <a:avLst/>
          </a:prstGeom>
          <a:solidFill>
            <a:schemeClr val="bg1">
              <a:lumMod val="75000"/>
            </a:schemeClr>
          </a:solidFill>
          <a:ln w="12700">
            <a:noFill/>
            <a:miter lim="400000"/>
          </a:ln>
        </p:spPr>
        <p:txBody>
          <a:bodyPr wrap="none" lIns="25400" tIns="25400" rIns="25400" bIns="25400" anchor="ctr" anchorCtr="1">
            <a:normAutofit/>
          </a:bodyPr>
          <a:lstStyle/>
          <a:p>
            <a:pPr algn="ctr">
              <a:defRPr/>
            </a:pPr>
            <a:r>
              <a:rPr lang="zh-CN" altLang="en-US" sz="1400" dirty="0">
                <a:solidFill>
                  <a:schemeClr val="bg1"/>
                </a:solidFill>
                <a:latin typeface="+mj-ea"/>
                <a:ea typeface="+mj-ea"/>
                <a:sym typeface="Arial" panose="020B0604020202090204"/>
              </a:rPr>
              <a:t>输入标题文字</a:t>
            </a:r>
            <a:endParaRPr lang="zh-CN" altLang="en-US" sz="1400" dirty="0">
              <a:solidFill>
                <a:schemeClr val="bg1"/>
              </a:solidFill>
              <a:latin typeface="+mj-ea"/>
              <a:ea typeface="+mj-ea"/>
              <a:sym typeface="Arial" panose="020B0604020202090204"/>
            </a:endParaRPr>
          </a:p>
        </p:txBody>
      </p:sp>
      <p:sp>
        <p:nvSpPr>
          <p:cNvPr id="8" name="Freeform: Shape 8"/>
          <p:cNvSpPr/>
          <p:nvPr/>
        </p:nvSpPr>
        <p:spPr bwMode="auto">
          <a:xfrm>
            <a:off x="3177386" y="4399121"/>
            <a:ext cx="682223"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9" name="Freeform: Shape 9"/>
          <p:cNvSpPr/>
          <p:nvPr/>
        </p:nvSpPr>
        <p:spPr bwMode="auto">
          <a:xfrm>
            <a:off x="3369332" y="4611882"/>
            <a:ext cx="293704" cy="256702"/>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10" name="Rectangle 10"/>
          <p:cNvSpPr/>
          <p:nvPr/>
        </p:nvSpPr>
        <p:spPr bwMode="auto">
          <a:xfrm>
            <a:off x="2777301" y="5363486"/>
            <a:ext cx="1480078" cy="372332"/>
          </a:xfrm>
          <a:prstGeom prst="rect">
            <a:avLst/>
          </a:prstGeom>
          <a:solidFill>
            <a:schemeClr val="bg1">
              <a:lumMod val="75000"/>
            </a:schemeClr>
          </a:solidFill>
          <a:ln w="12700">
            <a:noFill/>
            <a:miter lim="400000"/>
          </a:ln>
        </p:spPr>
        <p:txBody>
          <a:bodyPr wrap="none" lIns="25400" tIns="25400" rIns="25400" bIns="25400" anchor="ctr" anchorCtr="1">
            <a:normAutofit/>
          </a:bodyPr>
          <a:lstStyle/>
          <a:p>
            <a:pPr algn="ctr">
              <a:defRPr/>
            </a:pPr>
            <a:r>
              <a:rPr lang="zh-CN" altLang="en-US" sz="1400" dirty="0">
                <a:solidFill>
                  <a:schemeClr val="bg1"/>
                </a:solidFill>
                <a:latin typeface="+mj-ea"/>
                <a:ea typeface="+mj-ea"/>
                <a:sym typeface="Arial" panose="020B0604020202090204"/>
              </a:rPr>
              <a:t>输入标题文字</a:t>
            </a:r>
            <a:endParaRPr lang="zh-CN" altLang="en-US" sz="1400" dirty="0">
              <a:solidFill>
                <a:schemeClr val="bg1"/>
              </a:solidFill>
              <a:latin typeface="+mj-ea"/>
              <a:ea typeface="+mj-ea"/>
              <a:sym typeface="Arial" panose="020B0604020202090204"/>
            </a:endParaRPr>
          </a:p>
        </p:txBody>
      </p:sp>
      <p:sp>
        <p:nvSpPr>
          <p:cNvPr id="11" name="Rectangle 11"/>
          <p:cNvSpPr/>
          <p:nvPr/>
        </p:nvSpPr>
        <p:spPr bwMode="auto">
          <a:xfrm>
            <a:off x="4539519" y="5363486"/>
            <a:ext cx="1480078" cy="372332"/>
          </a:xfrm>
          <a:prstGeom prst="rect">
            <a:avLst/>
          </a:prstGeom>
          <a:solidFill>
            <a:schemeClr val="bg1">
              <a:lumMod val="75000"/>
            </a:schemeClr>
          </a:solidFill>
          <a:ln w="12700">
            <a:noFill/>
            <a:miter lim="400000"/>
          </a:ln>
        </p:spPr>
        <p:txBody>
          <a:bodyPr wrap="none" lIns="25400" tIns="25400" rIns="25400" bIns="25400" anchor="ctr" anchorCtr="1">
            <a:normAutofit/>
          </a:bodyPr>
          <a:lstStyle/>
          <a:p>
            <a:pPr algn="ctr">
              <a:defRPr/>
            </a:pPr>
            <a:r>
              <a:rPr lang="zh-CN" altLang="en-US" sz="1400" dirty="0">
                <a:solidFill>
                  <a:schemeClr val="bg1"/>
                </a:solidFill>
                <a:latin typeface="+mj-ea"/>
                <a:ea typeface="+mj-ea"/>
                <a:sym typeface="Arial" panose="020B0604020202090204"/>
              </a:rPr>
              <a:t>输入标题文字</a:t>
            </a:r>
            <a:endParaRPr lang="zh-CN" altLang="en-US" sz="1400" dirty="0">
              <a:solidFill>
                <a:schemeClr val="bg1"/>
              </a:solidFill>
              <a:latin typeface="+mj-ea"/>
              <a:ea typeface="+mj-ea"/>
              <a:sym typeface="Arial" panose="020B0604020202090204"/>
            </a:endParaRPr>
          </a:p>
        </p:txBody>
      </p:sp>
      <p:sp>
        <p:nvSpPr>
          <p:cNvPr id="12" name="Freeform: Shape 13"/>
          <p:cNvSpPr/>
          <p:nvPr/>
        </p:nvSpPr>
        <p:spPr bwMode="auto">
          <a:xfrm>
            <a:off x="4937292" y="4399122"/>
            <a:ext cx="682224"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13" name="Freeform: Shape 14"/>
          <p:cNvSpPr/>
          <p:nvPr/>
        </p:nvSpPr>
        <p:spPr bwMode="auto">
          <a:xfrm>
            <a:off x="5152365" y="4600322"/>
            <a:ext cx="261325" cy="279827"/>
          </a:xfrm>
          <a:custGeom>
            <a:avLst/>
            <a:gdLst/>
            <a:ahLst/>
            <a:cxnLst>
              <a:cxn ang="0">
                <a:pos x="wd2" y="hd2"/>
              </a:cxn>
              <a:cxn ang="5400000">
                <a:pos x="wd2" y="hd2"/>
              </a:cxn>
              <a:cxn ang="10800000">
                <a:pos x="wd2" y="hd2"/>
              </a:cxn>
              <a:cxn ang="16200000">
                <a:pos x="wd2" y="hd2"/>
              </a:cxn>
            </a:cxnLst>
            <a:rect l="0" t="0" r="r" b="b"/>
            <a:pathLst>
              <a:path w="21600" h="21567" extrusionOk="0">
                <a:moveTo>
                  <a:pt x="10665" y="9681"/>
                </a:moveTo>
                <a:cubicBezTo>
                  <a:pt x="10079" y="14119"/>
                  <a:pt x="7081" y="15033"/>
                  <a:pt x="7081" y="18117"/>
                </a:cubicBezTo>
                <a:cubicBezTo>
                  <a:pt x="7081" y="20023"/>
                  <a:pt x="8782" y="21567"/>
                  <a:pt x="10799" y="21567"/>
                </a:cubicBezTo>
                <a:cubicBezTo>
                  <a:pt x="12818" y="21567"/>
                  <a:pt x="14519" y="20023"/>
                  <a:pt x="14519" y="18117"/>
                </a:cubicBezTo>
                <a:cubicBezTo>
                  <a:pt x="14519" y="15033"/>
                  <a:pt x="11521" y="14119"/>
                  <a:pt x="10935" y="9681"/>
                </a:cubicBezTo>
                <a:cubicBezTo>
                  <a:pt x="10917" y="9547"/>
                  <a:pt x="10683" y="9547"/>
                  <a:pt x="10665" y="9681"/>
                </a:cubicBezTo>
                <a:close/>
                <a:moveTo>
                  <a:pt x="18015" y="101"/>
                </a:moveTo>
                <a:cubicBezTo>
                  <a:pt x="17997" y="-33"/>
                  <a:pt x="17762" y="-33"/>
                  <a:pt x="17744" y="101"/>
                </a:cubicBezTo>
                <a:cubicBezTo>
                  <a:pt x="17159" y="4539"/>
                  <a:pt x="14160" y="5453"/>
                  <a:pt x="14160" y="8537"/>
                </a:cubicBezTo>
                <a:cubicBezTo>
                  <a:pt x="14160" y="10442"/>
                  <a:pt x="15863" y="11987"/>
                  <a:pt x="17880" y="11987"/>
                </a:cubicBezTo>
                <a:cubicBezTo>
                  <a:pt x="19897" y="11987"/>
                  <a:pt x="21600" y="10442"/>
                  <a:pt x="21600" y="8537"/>
                </a:cubicBezTo>
                <a:cubicBezTo>
                  <a:pt x="21600" y="5453"/>
                  <a:pt x="18602" y="4539"/>
                  <a:pt x="18015" y="101"/>
                </a:cubicBezTo>
                <a:close/>
                <a:moveTo>
                  <a:pt x="3856" y="101"/>
                </a:moveTo>
                <a:cubicBezTo>
                  <a:pt x="3838" y="-33"/>
                  <a:pt x="3603" y="-33"/>
                  <a:pt x="3586" y="101"/>
                </a:cubicBezTo>
                <a:cubicBezTo>
                  <a:pt x="2999" y="4539"/>
                  <a:pt x="0" y="5453"/>
                  <a:pt x="0" y="8537"/>
                </a:cubicBezTo>
                <a:cubicBezTo>
                  <a:pt x="0" y="10442"/>
                  <a:pt x="1703" y="11987"/>
                  <a:pt x="3720" y="11987"/>
                </a:cubicBezTo>
                <a:cubicBezTo>
                  <a:pt x="5739" y="11987"/>
                  <a:pt x="7440" y="10442"/>
                  <a:pt x="7440" y="8537"/>
                </a:cubicBezTo>
                <a:cubicBezTo>
                  <a:pt x="7440" y="5453"/>
                  <a:pt x="4442" y="4539"/>
                  <a:pt x="3856" y="101"/>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14" name="Freeform: Shape 16"/>
          <p:cNvSpPr/>
          <p:nvPr/>
        </p:nvSpPr>
        <p:spPr bwMode="auto">
          <a:xfrm>
            <a:off x="6699509" y="4399123"/>
            <a:ext cx="684536"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15" name="Freeform: Shape 17"/>
          <p:cNvSpPr/>
          <p:nvPr/>
        </p:nvSpPr>
        <p:spPr bwMode="auto">
          <a:xfrm>
            <a:off x="6963148" y="4593384"/>
            <a:ext cx="164196" cy="277515"/>
          </a:xfrm>
          <a:custGeom>
            <a:avLst/>
            <a:gdLst/>
            <a:ahLst/>
            <a:cxnLst>
              <a:cxn ang="0">
                <a:pos x="wd2" y="hd2"/>
              </a:cxn>
              <a:cxn ang="5400000">
                <a:pos x="wd2" y="hd2"/>
              </a:cxn>
              <a:cxn ang="10800000">
                <a:pos x="wd2" y="hd2"/>
              </a:cxn>
              <a:cxn ang="16200000">
                <a:pos x="wd2" y="hd2"/>
              </a:cxn>
            </a:cxnLst>
            <a:rect l="0" t="0" r="r" b="b"/>
            <a:pathLst>
              <a:path w="21600" h="21540" extrusionOk="0">
                <a:moveTo>
                  <a:pt x="9547" y="8995"/>
                </a:moveTo>
                <a:cubicBezTo>
                  <a:pt x="9431" y="9241"/>
                  <a:pt x="9310" y="9495"/>
                  <a:pt x="9182" y="9756"/>
                </a:cubicBezTo>
                <a:cubicBezTo>
                  <a:pt x="8409" y="11354"/>
                  <a:pt x="7531" y="13164"/>
                  <a:pt x="7531" y="15261"/>
                </a:cubicBezTo>
                <a:cubicBezTo>
                  <a:pt x="7531" y="16396"/>
                  <a:pt x="6379" y="16800"/>
                  <a:pt x="5302" y="16800"/>
                </a:cubicBezTo>
                <a:cubicBezTo>
                  <a:pt x="4071" y="16800"/>
                  <a:pt x="3070" y="16212"/>
                  <a:pt x="3070" y="15491"/>
                </a:cubicBezTo>
                <a:cubicBezTo>
                  <a:pt x="3070" y="13016"/>
                  <a:pt x="5121" y="11397"/>
                  <a:pt x="6930" y="9971"/>
                </a:cubicBezTo>
                <a:cubicBezTo>
                  <a:pt x="7496" y="9523"/>
                  <a:pt x="8031" y="9101"/>
                  <a:pt x="8465" y="8681"/>
                </a:cubicBezTo>
                <a:cubicBezTo>
                  <a:pt x="8665" y="8489"/>
                  <a:pt x="9201" y="8497"/>
                  <a:pt x="9443" y="8687"/>
                </a:cubicBezTo>
                <a:cubicBezTo>
                  <a:pt x="9559" y="8776"/>
                  <a:pt x="9596" y="8890"/>
                  <a:pt x="9547" y="8995"/>
                </a:cubicBezTo>
                <a:close/>
                <a:moveTo>
                  <a:pt x="11191" y="180"/>
                </a:moveTo>
                <a:cubicBezTo>
                  <a:pt x="11140" y="-60"/>
                  <a:pt x="10460" y="-60"/>
                  <a:pt x="10409" y="180"/>
                </a:cubicBezTo>
                <a:cubicBezTo>
                  <a:pt x="8706" y="8155"/>
                  <a:pt x="0" y="9798"/>
                  <a:pt x="0" y="15341"/>
                </a:cubicBezTo>
                <a:cubicBezTo>
                  <a:pt x="0" y="18765"/>
                  <a:pt x="4944" y="21540"/>
                  <a:pt x="10801" y="21540"/>
                </a:cubicBezTo>
                <a:cubicBezTo>
                  <a:pt x="16656" y="21540"/>
                  <a:pt x="21600" y="18765"/>
                  <a:pt x="21600" y="15341"/>
                </a:cubicBezTo>
                <a:cubicBezTo>
                  <a:pt x="21600" y="9798"/>
                  <a:pt x="12894" y="8155"/>
                  <a:pt x="11191" y="180"/>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16" name="Rectangle 18"/>
          <p:cNvSpPr/>
          <p:nvPr/>
        </p:nvSpPr>
        <p:spPr bwMode="auto">
          <a:xfrm>
            <a:off x="6304052" y="5363488"/>
            <a:ext cx="1480078" cy="372332"/>
          </a:xfrm>
          <a:prstGeom prst="rect">
            <a:avLst/>
          </a:prstGeom>
          <a:solidFill>
            <a:schemeClr val="bg1">
              <a:lumMod val="75000"/>
            </a:schemeClr>
          </a:solidFill>
          <a:ln w="12700">
            <a:noFill/>
            <a:miter lim="400000"/>
          </a:ln>
        </p:spPr>
        <p:txBody>
          <a:bodyPr wrap="none" lIns="25400" tIns="25400" rIns="25400" bIns="25400" anchor="ctr" anchorCtr="1">
            <a:normAutofit/>
          </a:bodyPr>
          <a:lstStyle/>
          <a:p>
            <a:pPr algn="ctr">
              <a:defRPr/>
            </a:pPr>
            <a:r>
              <a:rPr lang="zh-CN" altLang="en-US" sz="1400" dirty="0">
                <a:solidFill>
                  <a:schemeClr val="bg1"/>
                </a:solidFill>
                <a:latin typeface="+mj-ea"/>
                <a:ea typeface="+mj-ea"/>
                <a:sym typeface="Arial" panose="020B0604020202090204"/>
              </a:rPr>
              <a:t>输入标题文字</a:t>
            </a:r>
            <a:endParaRPr lang="zh-CN" altLang="en-US" sz="1400" dirty="0">
              <a:solidFill>
                <a:schemeClr val="bg1"/>
              </a:solidFill>
              <a:latin typeface="+mj-ea"/>
              <a:ea typeface="+mj-ea"/>
              <a:sym typeface="Arial" panose="020B0604020202090204"/>
            </a:endParaRPr>
          </a:p>
        </p:txBody>
      </p:sp>
      <p:sp>
        <p:nvSpPr>
          <p:cNvPr id="17" name="Freeform: Shape 20"/>
          <p:cNvSpPr/>
          <p:nvPr/>
        </p:nvSpPr>
        <p:spPr bwMode="auto">
          <a:xfrm>
            <a:off x="1412853" y="4399124"/>
            <a:ext cx="684536" cy="68222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18" name="Freeform: Shape 21"/>
          <p:cNvSpPr/>
          <p:nvPr/>
        </p:nvSpPr>
        <p:spPr bwMode="auto">
          <a:xfrm>
            <a:off x="1607113" y="4574884"/>
            <a:ext cx="296016" cy="312205"/>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19" name="Rectangle 22"/>
          <p:cNvSpPr/>
          <p:nvPr/>
        </p:nvSpPr>
        <p:spPr bwMode="auto">
          <a:xfrm>
            <a:off x="8066270" y="5363490"/>
            <a:ext cx="1480078" cy="372332"/>
          </a:xfrm>
          <a:prstGeom prst="rect">
            <a:avLst/>
          </a:prstGeom>
          <a:solidFill>
            <a:schemeClr val="bg1">
              <a:lumMod val="75000"/>
            </a:schemeClr>
          </a:solidFill>
          <a:ln w="12700">
            <a:noFill/>
            <a:miter lim="400000"/>
          </a:ln>
        </p:spPr>
        <p:txBody>
          <a:bodyPr wrap="none" lIns="25400" tIns="25400" rIns="25400" bIns="25400" anchor="ctr" anchorCtr="1">
            <a:normAutofit/>
          </a:bodyPr>
          <a:lstStyle/>
          <a:p>
            <a:pPr algn="ctr">
              <a:defRPr/>
            </a:pPr>
            <a:r>
              <a:rPr lang="zh-CN" altLang="en-US" sz="1400" dirty="0">
                <a:solidFill>
                  <a:schemeClr val="bg1"/>
                </a:solidFill>
                <a:latin typeface="+mj-ea"/>
                <a:ea typeface="+mj-ea"/>
                <a:sym typeface="Arial" panose="020B0604020202090204"/>
              </a:rPr>
              <a:t>输入标题文字</a:t>
            </a:r>
            <a:endParaRPr lang="zh-CN" altLang="en-US" sz="1400" dirty="0">
              <a:solidFill>
                <a:schemeClr val="bg1"/>
              </a:solidFill>
              <a:latin typeface="+mj-ea"/>
              <a:ea typeface="+mj-ea"/>
              <a:sym typeface="Arial" panose="020B0604020202090204"/>
            </a:endParaRPr>
          </a:p>
        </p:txBody>
      </p:sp>
      <p:sp>
        <p:nvSpPr>
          <p:cNvPr id="20" name="Freeform: Shape 24"/>
          <p:cNvSpPr/>
          <p:nvPr/>
        </p:nvSpPr>
        <p:spPr bwMode="auto">
          <a:xfrm>
            <a:off x="10221635" y="4399125"/>
            <a:ext cx="682223" cy="6822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21" name="Freeform: Shape 25"/>
          <p:cNvSpPr/>
          <p:nvPr/>
        </p:nvSpPr>
        <p:spPr bwMode="auto">
          <a:xfrm>
            <a:off x="10457522" y="4574885"/>
            <a:ext cx="210448" cy="31220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9464" y="0"/>
                  <a:pt x="8150" y="146"/>
                  <a:pt x="6863" y="450"/>
                </a:cubicBezTo>
                <a:cubicBezTo>
                  <a:pt x="5576" y="755"/>
                  <a:pt x="4422" y="1177"/>
                  <a:pt x="3403" y="1706"/>
                </a:cubicBezTo>
                <a:cubicBezTo>
                  <a:pt x="2383" y="2236"/>
                  <a:pt x="1554" y="2892"/>
                  <a:pt x="928" y="3694"/>
                </a:cubicBezTo>
                <a:cubicBezTo>
                  <a:pt x="302" y="4496"/>
                  <a:pt x="0" y="5372"/>
                  <a:pt x="0" y="6300"/>
                </a:cubicBezTo>
                <a:cubicBezTo>
                  <a:pt x="0" y="7753"/>
                  <a:pt x="717" y="9009"/>
                  <a:pt x="2166" y="10069"/>
                </a:cubicBezTo>
                <a:cubicBezTo>
                  <a:pt x="2798" y="10528"/>
                  <a:pt x="3326" y="10932"/>
                  <a:pt x="3741" y="11288"/>
                </a:cubicBezTo>
                <a:cubicBezTo>
                  <a:pt x="4155" y="11644"/>
                  <a:pt x="4556" y="12098"/>
                  <a:pt x="4978" y="12638"/>
                </a:cubicBezTo>
                <a:cubicBezTo>
                  <a:pt x="5399" y="13176"/>
                  <a:pt x="5654" y="13668"/>
                  <a:pt x="5709" y="14138"/>
                </a:cubicBezTo>
                <a:cubicBezTo>
                  <a:pt x="5048" y="14400"/>
                  <a:pt x="4725" y="14794"/>
                  <a:pt x="4725" y="15300"/>
                </a:cubicBezTo>
                <a:cubicBezTo>
                  <a:pt x="4725" y="15647"/>
                  <a:pt x="4880" y="15947"/>
                  <a:pt x="5231" y="16200"/>
                </a:cubicBezTo>
                <a:cubicBezTo>
                  <a:pt x="4880" y="16453"/>
                  <a:pt x="4725" y="16753"/>
                  <a:pt x="4725" y="17100"/>
                </a:cubicBezTo>
                <a:cubicBezTo>
                  <a:pt x="4725" y="17588"/>
                  <a:pt x="5020" y="17972"/>
                  <a:pt x="5653" y="18244"/>
                </a:cubicBezTo>
                <a:cubicBezTo>
                  <a:pt x="5470" y="18459"/>
                  <a:pt x="5400" y="18675"/>
                  <a:pt x="5400" y="18900"/>
                </a:cubicBezTo>
                <a:cubicBezTo>
                  <a:pt x="5400" y="19331"/>
                  <a:pt x="5605" y="19660"/>
                  <a:pt x="6047" y="19894"/>
                </a:cubicBezTo>
                <a:cubicBezTo>
                  <a:pt x="6489" y="20128"/>
                  <a:pt x="7032" y="20250"/>
                  <a:pt x="7678" y="20250"/>
                </a:cubicBezTo>
                <a:cubicBezTo>
                  <a:pt x="7960" y="20662"/>
                  <a:pt x="8382" y="20981"/>
                  <a:pt x="8944" y="21225"/>
                </a:cubicBezTo>
                <a:cubicBezTo>
                  <a:pt x="9506" y="21469"/>
                  <a:pt x="10139" y="21600"/>
                  <a:pt x="10800" y="21600"/>
                </a:cubicBezTo>
                <a:cubicBezTo>
                  <a:pt x="11461" y="21600"/>
                  <a:pt x="12065" y="21469"/>
                  <a:pt x="12628" y="21225"/>
                </a:cubicBezTo>
                <a:cubicBezTo>
                  <a:pt x="13191" y="20981"/>
                  <a:pt x="13613" y="20662"/>
                  <a:pt x="13894" y="20250"/>
                </a:cubicBezTo>
                <a:cubicBezTo>
                  <a:pt x="14541" y="20250"/>
                  <a:pt x="15083" y="20128"/>
                  <a:pt x="15525" y="19894"/>
                </a:cubicBezTo>
                <a:cubicBezTo>
                  <a:pt x="15967" y="19660"/>
                  <a:pt x="16200" y="19331"/>
                  <a:pt x="16200" y="18900"/>
                </a:cubicBezTo>
                <a:cubicBezTo>
                  <a:pt x="16200" y="18675"/>
                  <a:pt x="16102" y="18459"/>
                  <a:pt x="15919" y="18244"/>
                </a:cubicBezTo>
                <a:cubicBezTo>
                  <a:pt x="16552" y="17972"/>
                  <a:pt x="16875" y="17588"/>
                  <a:pt x="16875" y="17100"/>
                </a:cubicBezTo>
                <a:cubicBezTo>
                  <a:pt x="16875" y="16753"/>
                  <a:pt x="16692" y="16453"/>
                  <a:pt x="16341" y="16200"/>
                </a:cubicBezTo>
                <a:cubicBezTo>
                  <a:pt x="16692" y="15947"/>
                  <a:pt x="16875" y="15647"/>
                  <a:pt x="16875" y="15300"/>
                </a:cubicBezTo>
                <a:cubicBezTo>
                  <a:pt x="16875" y="14793"/>
                  <a:pt x="16524" y="14400"/>
                  <a:pt x="15863" y="14138"/>
                </a:cubicBezTo>
                <a:cubicBezTo>
                  <a:pt x="15919" y="13668"/>
                  <a:pt x="16173" y="13176"/>
                  <a:pt x="16594" y="12638"/>
                </a:cubicBezTo>
                <a:cubicBezTo>
                  <a:pt x="17016" y="12098"/>
                  <a:pt x="17417" y="11644"/>
                  <a:pt x="17831" y="11288"/>
                </a:cubicBezTo>
                <a:cubicBezTo>
                  <a:pt x="18247" y="10932"/>
                  <a:pt x="18774" y="10528"/>
                  <a:pt x="19406" y="10069"/>
                </a:cubicBezTo>
                <a:cubicBezTo>
                  <a:pt x="20855" y="9009"/>
                  <a:pt x="21600" y="7753"/>
                  <a:pt x="21600" y="6300"/>
                </a:cubicBezTo>
                <a:cubicBezTo>
                  <a:pt x="21600" y="5372"/>
                  <a:pt x="21271" y="4496"/>
                  <a:pt x="20644" y="3694"/>
                </a:cubicBezTo>
                <a:cubicBezTo>
                  <a:pt x="20018" y="2893"/>
                  <a:pt x="19188" y="2236"/>
                  <a:pt x="18169" y="1706"/>
                </a:cubicBezTo>
                <a:cubicBezTo>
                  <a:pt x="17149" y="1177"/>
                  <a:pt x="15996" y="755"/>
                  <a:pt x="14709" y="450"/>
                </a:cubicBezTo>
                <a:cubicBezTo>
                  <a:pt x="13422" y="146"/>
                  <a:pt x="12136" y="0"/>
                  <a:pt x="10800" y="0"/>
                </a:cubicBezTo>
                <a:close/>
                <a:moveTo>
                  <a:pt x="10800" y="1800"/>
                </a:moveTo>
                <a:cubicBezTo>
                  <a:pt x="11771" y="1800"/>
                  <a:pt x="12719" y="1907"/>
                  <a:pt x="13669" y="2119"/>
                </a:cubicBezTo>
                <a:cubicBezTo>
                  <a:pt x="14617" y="2329"/>
                  <a:pt x="15475" y="2611"/>
                  <a:pt x="16256" y="2981"/>
                </a:cubicBezTo>
                <a:cubicBezTo>
                  <a:pt x="17036" y="3352"/>
                  <a:pt x="17683" y="3825"/>
                  <a:pt x="18169" y="4406"/>
                </a:cubicBezTo>
                <a:cubicBezTo>
                  <a:pt x="18653" y="4988"/>
                  <a:pt x="18900" y="5625"/>
                  <a:pt x="18900" y="6300"/>
                </a:cubicBezTo>
                <a:cubicBezTo>
                  <a:pt x="18900" y="7246"/>
                  <a:pt x="18421" y="8091"/>
                  <a:pt x="17466" y="8831"/>
                </a:cubicBezTo>
                <a:cubicBezTo>
                  <a:pt x="17324" y="8935"/>
                  <a:pt x="17107" y="9094"/>
                  <a:pt x="16819" y="9300"/>
                </a:cubicBezTo>
                <a:cubicBezTo>
                  <a:pt x="16531" y="9507"/>
                  <a:pt x="16312" y="9647"/>
                  <a:pt x="16172" y="9750"/>
                </a:cubicBezTo>
                <a:cubicBezTo>
                  <a:pt x="14372" y="11184"/>
                  <a:pt x="13374" y="12591"/>
                  <a:pt x="13191" y="13950"/>
                </a:cubicBezTo>
                <a:lnTo>
                  <a:pt x="8381" y="13950"/>
                </a:lnTo>
                <a:cubicBezTo>
                  <a:pt x="8198" y="12591"/>
                  <a:pt x="7200" y="11185"/>
                  <a:pt x="5400" y="9750"/>
                </a:cubicBezTo>
                <a:cubicBezTo>
                  <a:pt x="5260" y="9647"/>
                  <a:pt x="5041" y="9507"/>
                  <a:pt x="4753" y="9300"/>
                </a:cubicBezTo>
                <a:cubicBezTo>
                  <a:pt x="4465" y="9094"/>
                  <a:pt x="4275" y="8935"/>
                  <a:pt x="4134" y="8831"/>
                </a:cubicBezTo>
                <a:cubicBezTo>
                  <a:pt x="3179" y="8091"/>
                  <a:pt x="2700" y="7247"/>
                  <a:pt x="2700" y="6300"/>
                </a:cubicBezTo>
                <a:cubicBezTo>
                  <a:pt x="2700" y="5625"/>
                  <a:pt x="2919" y="4988"/>
                  <a:pt x="3403" y="4406"/>
                </a:cubicBezTo>
                <a:cubicBezTo>
                  <a:pt x="3889" y="3825"/>
                  <a:pt x="4536" y="3352"/>
                  <a:pt x="5316" y="2981"/>
                </a:cubicBezTo>
                <a:cubicBezTo>
                  <a:pt x="6096" y="2611"/>
                  <a:pt x="6954" y="2329"/>
                  <a:pt x="7903" y="2119"/>
                </a:cubicBezTo>
                <a:cubicBezTo>
                  <a:pt x="8853" y="1907"/>
                  <a:pt x="9829" y="1800"/>
                  <a:pt x="10800" y="1800"/>
                </a:cubicBezTo>
                <a:close/>
                <a:moveTo>
                  <a:pt x="10688" y="3881"/>
                </a:moveTo>
                <a:cubicBezTo>
                  <a:pt x="10506" y="3881"/>
                  <a:pt x="10343" y="3923"/>
                  <a:pt x="10209" y="4013"/>
                </a:cubicBezTo>
                <a:cubicBezTo>
                  <a:pt x="10075" y="4102"/>
                  <a:pt x="10013" y="4210"/>
                  <a:pt x="10013" y="4331"/>
                </a:cubicBezTo>
                <a:cubicBezTo>
                  <a:pt x="10013" y="4453"/>
                  <a:pt x="10075" y="4561"/>
                  <a:pt x="10209" y="4650"/>
                </a:cubicBezTo>
                <a:cubicBezTo>
                  <a:pt x="10343" y="4739"/>
                  <a:pt x="10506" y="4781"/>
                  <a:pt x="10688" y="4781"/>
                </a:cubicBezTo>
                <a:cubicBezTo>
                  <a:pt x="11420" y="4781"/>
                  <a:pt x="12178" y="4903"/>
                  <a:pt x="12938" y="5138"/>
                </a:cubicBezTo>
                <a:cubicBezTo>
                  <a:pt x="13697" y="5372"/>
                  <a:pt x="14063" y="5700"/>
                  <a:pt x="14063" y="6131"/>
                </a:cubicBezTo>
                <a:cubicBezTo>
                  <a:pt x="14063" y="6253"/>
                  <a:pt x="14126" y="6362"/>
                  <a:pt x="14259" y="6450"/>
                </a:cubicBezTo>
                <a:cubicBezTo>
                  <a:pt x="14393" y="6539"/>
                  <a:pt x="14554" y="6581"/>
                  <a:pt x="14738" y="6581"/>
                </a:cubicBezTo>
                <a:cubicBezTo>
                  <a:pt x="14920" y="6581"/>
                  <a:pt x="15082" y="6539"/>
                  <a:pt x="15216" y="6450"/>
                </a:cubicBezTo>
                <a:cubicBezTo>
                  <a:pt x="15350" y="6362"/>
                  <a:pt x="15413" y="6253"/>
                  <a:pt x="15413" y="6131"/>
                </a:cubicBezTo>
                <a:cubicBezTo>
                  <a:pt x="15413" y="5643"/>
                  <a:pt x="15152" y="5213"/>
                  <a:pt x="14625" y="4856"/>
                </a:cubicBezTo>
                <a:cubicBezTo>
                  <a:pt x="14098" y="4501"/>
                  <a:pt x="13494" y="4256"/>
                  <a:pt x="12797" y="4106"/>
                </a:cubicBezTo>
                <a:cubicBezTo>
                  <a:pt x="12102" y="3957"/>
                  <a:pt x="11391" y="3881"/>
                  <a:pt x="10688" y="3881"/>
                </a:cubicBezTo>
                <a:close/>
              </a:path>
            </a:pathLst>
          </a:custGeom>
          <a:solidFill>
            <a:srgbClr val="FFFFFF"/>
          </a:solidFill>
          <a:ln w="12700">
            <a:noFill/>
            <a:miter lim="400000"/>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22" name="Rectangle 26"/>
          <p:cNvSpPr/>
          <p:nvPr/>
        </p:nvSpPr>
        <p:spPr bwMode="auto">
          <a:xfrm>
            <a:off x="9830802" y="5363491"/>
            <a:ext cx="1480078" cy="372332"/>
          </a:xfrm>
          <a:prstGeom prst="rect">
            <a:avLst/>
          </a:prstGeom>
          <a:solidFill>
            <a:schemeClr val="bg1">
              <a:lumMod val="75000"/>
            </a:schemeClr>
          </a:solidFill>
          <a:ln w="12700">
            <a:noFill/>
            <a:miter lim="400000"/>
          </a:ln>
        </p:spPr>
        <p:txBody>
          <a:bodyPr wrap="none" lIns="25400" tIns="25400" rIns="25400" bIns="25400" anchor="ctr" anchorCtr="1">
            <a:normAutofit/>
          </a:bodyPr>
          <a:lstStyle/>
          <a:p>
            <a:pPr algn="ctr">
              <a:defRPr/>
            </a:pPr>
            <a:r>
              <a:rPr lang="zh-CN" altLang="en-US" sz="1400" dirty="0">
                <a:solidFill>
                  <a:schemeClr val="bg1"/>
                </a:solidFill>
                <a:latin typeface="+mj-ea"/>
                <a:ea typeface="+mj-ea"/>
                <a:sym typeface="Arial" panose="020B0604020202090204"/>
              </a:rPr>
              <a:t>输入标题文字</a:t>
            </a:r>
            <a:endParaRPr lang="zh-CN" altLang="en-US" sz="1400" dirty="0">
              <a:solidFill>
                <a:schemeClr val="bg1"/>
              </a:solidFill>
              <a:latin typeface="+mj-ea"/>
              <a:ea typeface="+mj-ea"/>
              <a:sym typeface="Arial" panose="020B0604020202090204"/>
            </a:endParaRPr>
          </a:p>
        </p:txBody>
      </p:sp>
      <p:sp>
        <p:nvSpPr>
          <p:cNvPr id="23" name="Straight Connector 29"/>
          <p:cNvSpPr/>
          <p:nvPr/>
        </p:nvSpPr>
        <p:spPr bwMode="auto">
          <a:xfrm>
            <a:off x="2296275" y="473214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24" name="Straight Connector 30"/>
          <p:cNvSpPr/>
          <p:nvPr/>
        </p:nvSpPr>
        <p:spPr bwMode="auto">
          <a:xfrm>
            <a:off x="4067745" y="473214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25" name="Straight Connector 31"/>
          <p:cNvSpPr/>
          <p:nvPr/>
        </p:nvSpPr>
        <p:spPr bwMode="auto">
          <a:xfrm>
            <a:off x="5820713" y="473214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26" name="Straight Connector 32"/>
          <p:cNvSpPr/>
          <p:nvPr/>
        </p:nvSpPr>
        <p:spPr bwMode="auto">
          <a:xfrm>
            <a:off x="7582932" y="4732143"/>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27" name="Straight Connector 33"/>
          <p:cNvSpPr/>
          <p:nvPr/>
        </p:nvSpPr>
        <p:spPr bwMode="auto">
          <a:xfrm>
            <a:off x="9322025" y="4732142"/>
            <a:ext cx="679911" cy="0"/>
          </a:xfrm>
          <a:prstGeom prst="line">
            <a:avLst/>
          </a:prstGeom>
          <a:ln w="3175">
            <a:solidFill>
              <a:schemeClr val="bg1">
                <a:lumMod val="75000"/>
              </a:schemeClr>
            </a:solidFill>
            <a:miter lim="400000"/>
            <a:tailEnd type="triangle"/>
          </a:ln>
        </p:spPr>
        <p:txBody>
          <a:bodyPr anchor="ctr"/>
          <a:lstStyle/>
          <a:p>
            <a:pPr algn="ctr">
              <a:defRPr/>
            </a:pPr>
            <a:endParaRPr>
              <a:solidFill>
                <a:schemeClr val="tx1">
                  <a:lumMod val="65000"/>
                  <a:lumOff val="35000"/>
                </a:schemeClr>
              </a:solidFill>
              <a:latin typeface="Arial" panose="020B0604020202090204"/>
              <a:ea typeface="微软雅黑" panose="020B0503020204020204" pitchFamily="34" charset="-122"/>
              <a:sym typeface="Arial" panose="020B0604020202090204"/>
            </a:endParaRPr>
          </a:p>
        </p:txBody>
      </p:sp>
      <p:sp>
        <p:nvSpPr>
          <p:cNvPr id="28" name="Rectangle: Rounded Corners 28"/>
          <p:cNvSpPr/>
          <p:nvPr/>
        </p:nvSpPr>
        <p:spPr>
          <a:xfrm>
            <a:off x="994613" y="2263778"/>
            <a:ext cx="4474925" cy="601282"/>
          </a:xfrm>
          <a:prstGeom prst="roundRect">
            <a:avLst>
              <a:gd name="adj" fmla="val 50000"/>
            </a:avLst>
          </a:prstGeom>
          <a:solidFill>
            <a:srgbClr val="FBE54D"/>
          </a:solidFill>
          <a:ln w="12700" cap="flat">
            <a:noFill/>
            <a:miter lim="400000"/>
          </a:ln>
          <a:effectLst/>
        </p:spPr>
        <p:txBody>
          <a:bodyPr wrap="none" lIns="19050" tIns="19050" rIns="19050" bIns="19050" anchor="ctr">
            <a:normAutofit/>
          </a:bodyPr>
          <a:lstStyle/>
          <a:p>
            <a:pPr algn="ctr">
              <a:defRPr/>
            </a:pPr>
            <a:r>
              <a:rPr lang="zh-CN" altLang="en-US" sz="1600" dirty="0">
                <a:solidFill>
                  <a:schemeClr val="tx1">
                    <a:lumMod val="65000"/>
                    <a:lumOff val="35000"/>
                  </a:schemeClr>
                </a:solidFill>
                <a:latin typeface="+mj-ea"/>
                <a:ea typeface="+mj-ea"/>
                <a:sym typeface="Arial" panose="020B0604020202090204"/>
              </a:rPr>
              <a:t>请在此输入标题文字内容</a:t>
            </a:r>
            <a:endParaRPr lang="zh-CN" altLang="en-US" sz="1600" dirty="0">
              <a:solidFill>
                <a:schemeClr val="tx1">
                  <a:lumMod val="65000"/>
                  <a:lumOff val="35000"/>
                </a:schemeClr>
              </a:solidFill>
              <a:latin typeface="+mj-ea"/>
              <a:ea typeface="+mj-ea"/>
              <a:sym typeface="Arial" panose="020B0604020202090204"/>
            </a:endParaRPr>
          </a:p>
        </p:txBody>
      </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97101" y="255220"/>
            <a:ext cx="970274" cy="965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dissolve">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9100" y="254000"/>
            <a:ext cx="3057247" cy="523220"/>
          </a:xfrm>
          <a:prstGeom prst="rect">
            <a:avLst/>
          </a:prstGeom>
          <a:noFill/>
        </p:spPr>
        <p:txBody>
          <a:bodyPr wrap="none" rtlCol="0">
            <a:spAutoFit/>
          </a:bodyPr>
          <a:lstStyle/>
          <a:p>
            <a:r>
              <a:rPr kumimoji="1" lang="zh-CN" altLang="en-US" sz="2800">
                <a:solidFill>
                  <a:schemeClr val="bg1"/>
                </a:solidFill>
                <a:latin typeface="+mj-ea"/>
                <a:ea typeface="+mj-ea"/>
              </a:rPr>
              <a:t>如何做到自我管理</a:t>
            </a:r>
            <a:endParaRPr kumimoji="1" lang="zh-CN" altLang="en-US" sz="2800">
              <a:solidFill>
                <a:schemeClr val="bg1"/>
              </a:solidFill>
              <a:latin typeface="+mj-ea"/>
              <a:ea typeface="+mj-ea"/>
            </a:endParaRPr>
          </a:p>
        </p:txBody>
      </p:sp>
      <p:sp>
        <p:nvSpPr>
          <p:cNvPr id="3" name="ïśḷiḑe"/>
          <p:cNvSpPr/>
          <p:nvPr/>
        </p:nvSpPr>
        <p:spPr>
          <a:xfrm>
            <a:off x="6222342" y="2022700"/>
            <a:ext cx="1916722" cy="2511200"/>
          </a:xfrm>
          <a:prstGeom prst="rect">
            <a:avLst/>
          </a:prstGeom>
          <a:blipFill dpi="0" rotWithShape="1">
            <a:blip r:embed="rId1" cstate="screen"/>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4" name="î$ḻïďê"/>
          <p:cNvSpPr/>
          <p:nvPr/>
        </p:nvSpPr>
        <p:spPr>
          <a:xfrm>
            <a:off x="1497942" y="2022701"/>
            <a:ext cx="1916722" cy="2511200"/>
          </a:xfrm>
          <a:prstGeom prst="rect">
            <a:avLst/>
          </a:prstGeom>
          <a:blipFill dpi="0" rotWithShape="1">
            <a:blip r:embed="rId2" cstate="screen"/>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5" name="îṡļïḋê"/>
          <p:cNvSpPr/>
          <p:nvPr/>
        </p:nvSpPr>
        <p:spPr>
          <a:xfrm>
            <a:off x="3414664" y="2022700"/>
            <a:ext cx="2554994" cy="2511200"/>
          </a:xfrm>
          <a:prstGeom prst="rect">
            <a:avLst/>
          </a:prstGeom>
          <a:solidFill>
            <a:srgbClr val="FBE54D"/>
          </a:solidFill>
          <a:ln w="12700">
            <a:miter lim="400000"/>
          </a:ln>
        </p:spPr>
        <p:txBody>
          <a:bodyPr anchor="ctr"/>
          <a:lstStyle/>
          <a:p>
            <a:pPr algn="ctr"/>
            <a:endParaRPr lang="zh-CN" altLang="en-US" dirty="0">
              <a:solidFill>
                <a:schemeClr val="tx1"/>
              </a:solidFill>
            </a:endParaRPr>
          </a:p>
        </p:txBody>
      </p:sp>
      <p:sp>
        <p:nvSpPr>
          <p:cNvPr id="6" name="îśľîdé"/>
          <p:cNvSpPr/>
          <p:nvPr/>
        </p:nvSpPr>
        <p:spPr>
          <a:xfrm>
            <a:off x="8139064" y="2022700"/>
            <a:ext cx="2554994" cy="2511200"/>
          </a:xfrm>
          <a:prstGeom prst="rect">
            <a:avLst/>
          </a:prstGeom>
          <a:solidFill>
            <a:srgbClr val="0070C0"/>
          </a:solidFill>
          <a:ln w="12700">
            <a:miter lim="400000"/>
          </a:ln>
        </p:spPr>
        <p:txBody>
          <a:bodyPr anchor="ctr"/>
          <a:lstStyle/>
          <a:p>
            <a:pPr algn="ctr"/>
            <a:endParaRPr lang="zh-CN" altLang="en-US" dirty="0">
              <a:solidFill>
                <a:schemeClr val="tx1"/>
              </a:solidFill>
            </a:endParaRPr>
          </a:p>
        </p:txBody>
      </p:sp>
      <p:sp>
        <p:nvSpPr>
          <p:cNvPr id="7" name="iṧ1iďé"/>
          <p:cNvSpPr txBox="1"/>
          <p:nvPr/>
        </p:nvSpPr>
        <p:spPr>
          <a:xfrm>
            <a:off x="8414942" y="2240150"/>
            <a:ext cx="1032711" cy="630294"/>
          </a:xfrm>
          <a:prstGeom prst="rect">
            <a:avLst/>
          </a:prstGeom>
          <a:noFill/>
        </p:spPr>
        <p:txBody>
          <a:bodyPr wrap="none" lIns="0" tIns="0" rIns="0" bIns="0" anchor="b" anchorCtr="0">
            <a:normAutofit/>
          </a:bodyPr>
          <a:lstStyle/>
          <a:p>
            <a:r>
              <a:rPr lang="en-US" altLang="zh-CN" sz="3600" spc="-150" dirty="0">
                <a:solidFill>
                  <a:schemeClr val="bg1"/>
                </a:solidFill>
                <a:latin typeface="+mj-lt"/>
              </a:rPr>
              <a:t>60%</a:t>
            </a:r>
            <a:endParaRPr lang="en-US" altLang="zh-CN" sz="3600" spc="-150" dirty="0">
              <a:solidFill>
                <a:schemeClr val="bg1"/>
              </a:solidFill>
              <a:latin typeface="+mj-lt"/>
            </a:endParaRPr>
          </a:p>
        </p:txBody>
      </p:sp>
      <p:sp>
        <p:nvSpPr>
          <p:cNvPr id="8" name="iṣ1ïďè"/>
          <p:cNvSpPr txBox="1"/>
          <p:nvPr/>
        </p:nvSpPr>
        <p:spPr>
          <a:xfrm>
            <a:off x="3690542" y="2240150"/>
            <a:ext cx="1032711" cy="630294"/>
          </a:xfrm>
          <a:prstGeom prst="rect">
            <a:avLst/>
          </a:prstGeom>
          <a:noFill/>
        </p:spPr>
        <p:txBody>
          <a:bodyPr wrap="none" lIns="0" tIns="0" rIns="0" bIns="0" anchor="b" anchorCtr="0">
            <a:normAutofit/>
          </a:bodyPr>
          <a:lstStyle/>
          <a:p>
            <a:r>
              <a:rPr lang="en-US" altLang="zh-CN" sz="3600" spc="-150" dirty="0">
                <a:solidFill>
                  <a:schemeClr val="tx1">
                    <a:lumMod val="65000"/>
                    <a:lumOff val="35000"/>
                  </a:schemeClr>
                </a:solidFill>
                <a:latin typeface="+mj-lt"/>
              </a:rPr>
              <a:t>80%</a:t>
            </a:r>
            <a:endParaRPr lang="en-US" altLang="zh-CN" sz="3600" spc="-150" dirty="0">
              <a:solidFill>
                <a:schemeClr val="tx1">
                  <a:lumMod val="65000"/>
                  <a:lumOff val="35000"/>
                </a:schemeClr>
              </a:solidFill>
              <a:latin typeface="+mj-lt"/>
            </a:endParaRPr>
          </a:p>
        </p:txBody>
      </p:sp>
      <p:cxnSp>
        <p:nvCxnSpPr>
          <p:cNvPr id="9" name="直接连接符 8"/>
          <p:cNvCxnSpPr/>
          <p:nvPr/>
        </p:nvCxnSpPr>
        <p:spPr>
          <a:xfrm>
            <a:off x="1497942" y="4746850"/>
            <a:ext cx="9196116"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594766" y="3049794"/>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tx1">
                    <a:lumMod val="65000"/>
                    <a:lumOff val="35000"/>
                  </a:schemeClr>
                </a:solidFill>
                <a:latin typeface="+mj-ea"/>
                <a:ea typeface="+mj-ea"/>
              </a:rPr>
              <a:t>标题文字添加</a:t>
            </a:r>
            <a:endParaRPr lang="zh-CN" altLang="en-US" b="1" dirty="0">
              <a:solidFill>
                <a:schemeClr val="tx1">
                  <a:lumMod val="65000"/>
                  <a:lumOff val="35000"/>
                </a:schemeClr>
              </a:solidFill>
              <a:latin typeface="+mj-ea"/>
              <a:ea typeface="+mj-ea"/>
            </a:endParaRPr>
          </a:p>
        </p:txBody>
      </p:sp>
      <p:sp>
        <p:nvSpPr>
          <p:cNvPr id="11" name="文本框 10"/>
          <p:cNvSpPr txBox="1"/>
          <p:nvPr/>
        </p:nvSpPr>
        <p:spPr>
          <a:xfrm>
            <a:off x="3594766" y="3388348"/>
            <a:ext cx="2194790" cy="100687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tx1">
                    <a:lumMod val="65000"/>
                    <a:lumOff val="35000"/>
                  </a:schemeClr>
                </a:solidFill>
                <a:latin typeface="+mn-ea"/>
              </a:rPr>
              <a:t>请在此输入您需要的文字内容</a:t>
            </a:r>
            <a:r>
              <a:rPr lang="en-US" altLang="zh-CN" sz="1400" dirty="0">
                <a:solidFill>
                  <a:schemeClr val="tx1">
                    <a:lumMod val="65000"/>
                    <a:lumOff val="35000"/>
                  </a:schemeClr>
                </a:solidFill>
                <a:latin typeface="+mn-ea"/>
              </a:rPr>
              <a:t>,</a:t>
            </a:r>
            <a:r>
              <a:rPr lang="zh-CN" altLang="en-US" sz="1400" dirty="0">
                <a:solidFill>
                  <a:schemeClr val="tx1">
                    <a:lumMod val="65000"/>
                    <a:lumOff val="35000"/>
                  </a:schemeClr>
                </a:solidFill>
                <a:latin typeface="+mn-ea"/>
              </a:rPr>
              <a:t>感谢您使用我们的</a:t>
            </a:r>
            <a:r>
              <a:rPr lang="en-US" altLang="zh-CN" sz="1400" dirty="0">
                <a:solidFill>
                  <a:schemeClr val="tx1">
                    <a:lumMod val="65000"/>
                    <a:lumOff val="35000"/>
                  </a:schemeClr>
                </a:solidFill>
                <a:latin typeface="+mn-ea"/>
              </a:rPr>
              <a:t>PPT</a:t>
            </a:r>
            <a:r>
              <a:rPr lang="zh-CN" altLang="en-US" sz="1400" dirty="0">
                <a:solidFill>
                  <a:schemeClr val="tx1">
                    <a:lumMod val="65000"/>
                    <a:lumOff val="35000"/>
                  </a:schemeClr>
                </a:solidFill>
                <a:latin typeface="+mn-ea"/>
              </a:rPr>
              <a:t>模板。</a:t>
            </a:r>
            <a:endParaRPr lang="zh-CN" altLang="en-US" sz="1400" dirty="0">
              <a:solidFill>
                <a:schemeClr val="tx1">
                  <a:lumMod val="65000"/>
                  <a:lumOff val="35000"/>
                </a:schemeClr>
              </a:solidFill>
              <a:latin typeface="+mn-ea"/>
            </a:endParaRPr>
          </a:p>
        </p:txBody>
      </p:sp>
      <p:sp>
        <p:nvSpPr>
          <p:cNvPr id="12" name="文本框 11"/>
          <p:cNvSpPr txBox="1"/>
          <p:nvPr/>
        </p:nvSpPr>
        <p:spPr>
          <a:xfrm>
            <a:off x="8306488" y="3049794"/>
            <a:ext cx="2133781" cy="369332"/>
          </a:xfrm>
          <a:prstGeom prst="rect">
            <a:avLst/>
          </a:prstGeom>
          <a:noFill/>
        </p:spPr>
        <p:txBody>
          <a:bodyPr wrap="square" rtlCol="0">
            <a:spAutoFit/>
            <a:scene3d>
              <a:camera prst="orthographicFront"/>
              <a:lightRig rig="threePt" dir="t"/>
            </a:scene3d>
            <a:sp3d contourW="12700"/>
          </a:bodyPr>
          <a:lstStyle/>
          <a:p>
            <a:r>
              <a:rPr lang="zh-CN" altLang="en-US" b="1" dirty="0">
                <a:solidFill>
                  <a:schemeClr val="bg1"/>
                </a:solidFill>
                <a:latin typeface="+mj-ea"/>
                <a:ea typeface="+mj-ea"/>
              </a:rPr>
              <a:t>标题文字添加</a:t>
            </a:r>
            <a:endParaRPr lang="zh-CN" altLang="en-US" b="1" dirty="0">
              <a:solidFill>
                <a:schemeClr val="bg1"/>
              </a:solidFill>
              <a:latin typeface="+mj-ea"/>
              <a:ea typeface="+mj-ea"/>
            </a:endParaRPr>
          </a:p>
        </p:txBody>
      </p:sp>
      <p:sp>
        <p:nvSpPr>
          <p:cNvPr id="13" name="文本框 12"/>
          <p:cNvSpPr txBox="1"/>
          <p:nvPr/>
        </p:nvSpPr>
        <p:spPr>
          <a:xfrm>
            <a:off x="8306488" y="3388348"/>
            <a:ext cx="2194790" cy="1006879"/>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bg1"/>
                </a:solidFill>
                <a:latin typeface="+mn-ea"/>
              </a:rPr>
              <a:t>请在此输入您需要的文字内容</a:t>
            </a:r>
            <a:r>
              <a:rPr lang="en-US" altLang="zh-CN" sz="1400" dirty="0">
                <a:solidFill>
                  <a:schemeClr val="bg1"/>
                </a:solidFill>
                <a:latin typeface="+mn-ea"/>
              </a:rPr>
              <a:t>,</a:t>
            </a:r>
            <a:r>
              <a:rPr lang="zh-CN" altLang="en-US" sz="1400" dirty="0">
                <a:solidFill>
                  <a:schemeClr val="bg1"/>
                </a:solidFill>
                <a:latin typeface="+mn-ea"/>
              </a:rPr>
              <a:t>感谢您使用我们的</a:t>
            </a:r>
            <a:r>
              <a:rPr lang="en-US" altLang="zh-CN" sz="1400" dirty="0">
                <a:solidFill>
                  <a:schemeClr val="bg1"/>
                </a:solidFill>
                <a:latin typeface="+mn-ea"/>
              </a:rPr>
              <a:t>PPT</a:t>
            </a:r>
            <a:r>
              <a:rPr lang="zh-CN" altLang="en-US" sz="1400" dirty="0">
                <a:solidFill>
                  <a:schemeClr val="bg1"/>
                </a:solidFill>
                <a:latin typeface="+mn-ea"/>
              </a:rPr>
              <a:t>模板。</a:t>
            </a:r>
            <a:endParaRPr lang="zh-CN" altLang="en-US" sz="1400" dirty="0">
              <a:solidFill>
                <a:schemeClr val="bg1"/>
              </a:solidFill>
              <a:latin typeface="+mn-ea"/>
            </a:endParaRPr>
          </a:p>
        </p:txBody>
      </p:sp>
      <p:sp>
        <p:nvSpPr>
          <p:cNvPr id="14" name="文本框 13"/>
          <p:cNvSpPr txBox="1"/>
          <p:nvPr/>
        </p:nvSpPr>
        <p:spPr>
          <a:xfrm>
            <a:off x="1451047" y="4945286"/>
            <a:ext cx="2133781" cy="400110"/>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tx1">
                    <a:lumMod val="75000"/>
                    <a:lumOff val="25000"/>
                  </a:schemeClr>
                </a:solidFill>
                <a:latin typeface="+mj-ea"/>
                <a:ea typeface="+mj-ea"/>
              </a:rPr>
              <a:t>标题文字添加</a:t>
            </a:r>
            <a:endParaRPr lang="zh-CN" altLang="en-US" sz="2000" b="1" dirty="0">
              <a:solidFill>
                <a:schemeClr val="tx1">
                  <a:lumMod val="75000"/>
                  <a:lumOff val="25000"/>
                </a:schemeClr>
              </a:solidFill>
              <a:latin typeface="+mj-ea"/>
              <a:ea typeface="+mj-ea"/>
            </a:endParaRPr>
          </a:p>
        </p:txBody>
      </p:sp>
      <p:sp>
        <p:nvSpPr>
          <p:cNvPr id="15" name="文本框 14"/>
          <p:cNvSpPr txBox="1"/>
          <p:nvPr/>
        </p:nvSpPr>
        <p:spPr>
          <a:xfrm>
            <a:off x="1451046" y="5341670"/>
            <a:ext cx="9243012" cy="683713"/>
          </a:xfrm>
          <a:prstGeom prst="rect">
            <a:avLst/>
          </a:prstGeom>
          <a:noFill/>
        </p:spPr>
        <p:txBody>
          <a:bodyPr wrap="square" rtlCol="0">
            <a:spAutoFit/>
            <a:scene3d>
              <a:camera prst="orthographicFront"/>
              <a:lightRig rig="threePt" dir="t"/>
            </a:scene3d>
            <a:sp3d contourW="12700"/>
          </a:bodyPr>
          <a:lstStyle/>
          <a:p>
            <a:pPr>
              <a:lnSpc>
                <a:spcPct val="150000"/>
              </a:lnSpc>
            </a:pPr>
            <a:r>
              <a:rPr lang="zh-CN" altLang="en-US" sz="1400" dirty="0">
                <a:solidFill>
                  <a:schemeClr val="tx1">
                    <a:lumMod val="75000"/>
                    <a:lumOff val="25000"/>
                  </a:schemeClr>
                </a:solidFill>
                <a:latin typeface="+mn-ea"/>
              </a:rPr>
              <a:t>请在这里输入您的主要叙述内容请在这里输入您的主要叙述内容请在这里输入您的主要叙述内容请在这里输入您的主要叙述内容请在这里输入您的主要叙述内容</a:t>
            </a:r>
            <a:endParaRPr lang="en-US" altLang="zh-CN" sz="1400" dirty="0">
              <a:solidFill>
                <a:schemeClr val="tx1">
                  <a:lumMod val="75000"/>
                  <a:lumOff val="25000"/>
                </a:schemeClr>
              </a:solidFill>
              <a:latin typeface="+mn-ea"/>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7101" y="255220"/>
            <a:ext cx="970274" cy="965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981738" y="6133199"/>
            <a:ext cx="9210261" cy="7248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4605133" y="1027045"/>
            <a:ext cx="569844" cy="6758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0">
              <a:latin typeface="+mj-lt"/>
            </a:endParaRPr>
          </a:p>
        </p:txBody>
      </p:sp>
      <p:sp>
        <p:nvSpPr>
          <p:cNvPr id="12" name="矩形 11"/>
          <p:cNvSpPr/>
          <p:nvPr/>
        </p:nvSpPr>
        <p:spPr>
          <a:xfrm>
            <a:off x="4605133" y="2380638"/>
            <a:ext cx="569844" cy="6758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0">
              <a:latin typeface="+mj-lt"/>
            </a:endParaRPr>
          </a:p>
        </p:txBody>
      </p:sp>
      <p:sp>
        <p:nvSpPr>
          <p:cNvPr id="13" name="矩形 12"/>
          <p:cNvSpPr/>
          <p:nvPr/>
        </p:nvSpPr>
        <p:spPr>
          <a:xfrm>
            <a:off x="4605133" y="3734231"/>
            <a:ext cx="569844" cy="6758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0">
              <a:latin typeface="+mj-lt"/>
            </a:endParaRPr>
          </a:p>
        </p:txBody>
      </p:sp>
      <p:sp>
        <p:nvSpPr>
          <p:cNvPr id="14" name="矩形 13"/>
          <p:cNvSpPr/>
          <p:nvPr/>
        </p:nvSpPr>
        <p:spPr>
          <a:xfrm>
            <a:off x="4605133" y="5087824"/>
            <a:ext cx="569844" cy="6758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4000">
              <a:latin typeface="+mj-lt"/>
            </a:endParaRPr>
          </a:p>
        </p:txBody>
      </p:sp>
      <p:sp>
        <p:nvSpPr>
          <p:cNvPr id="2" name="矩形 1"/>
          <p:cNvSpPr/>
          <p:nvPr/>
        </p:nvSpPr>
        <p:spPr>
          <a:xfrm>
            <a:off x="0" y="1"/>
            <a:ext cx="4876800" cy="6858000"/>
          </a:xfrm>
          <a:prstGeom prst="rect">
            <a:avLst/>
          </a:prstGeom>
          <a:solidFill>
            <a:srgbClr val="2866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1440792" y="1688375"/>
            <a:ext cx="1723549" cy="1015663"/>
          </a:xfrm>
          <a:prstGeom prst="rect">
            <a:avLst/>
          </a:prstGeom>
          <a:noFill/>
        </p:spPr>
        <p:txBody>
          <a:bodyPr wrap="none" rtlCol="0">
            <a:spAutoFit/>
          </a:bodyPr>
          <a:lstStyle/>
          <a:p>
            <a:r>
              <a:rPr kumimoji="1" lang="zh-CN" altLang="en-US" sz="6000">
                <a:solidFill>
                  <a:schemeClr val="bg1"/>
                </a:solidFill>
                <a:latin typeface="+mj-ea"/>
                <a:ea typeface="+mj-ea"/>
              </a:rPr>
              <a:t>目录</a:t>
            </a:r>
            <a:endParaRPr kumimoji="1" lang="zh-CN" altLang="en-US" sz="6000">
              <a:solidFill>
                <a:schemeClr val="bg1"/>
              </a:solidFill>
              <a:latin typeface="+mj-ea"/>
              <a:ea typeface="+mj-ea"/>
            </a:endParaRPr>
          </a:p>
        </p:txBody>
      </p:sp>
      <p:pic>
        <p:nvPicPr>
          <p:cNvPr id="6" name="图片 5"/>
          <p:cNvPicPr>
            <a:picLocks noChangeAspect="1"/>
          </p:cNvPicPr>
          <p:nvPr/>
        </p:nvPicPr>
        <p:blipFill>
          <a:blip r:embed="rId1" cstate="screen"/>
          <a:stretch>
            <a:fillRect/>
          </a:stretch>
        </p:blipFill>
        <p:spPr>
          <a:xfrm>
            <a:off x="1644260" y="3318391"/>
            <a:ext cx="1316612" cy="1126435"/>
          </a:xfrm>
          <a:prstGeom prst="rect">
            <a:avLst/>
          </a:prstGeom>
        </p:spPr>
      </p:pic>
      <p:sp>
        <p:nvSpPr>
          <p:cNvPr id="7" name="矩形 6"/>
          <p:cNvSpPr/>
          <p:nvPr/>
        </p:nvSpPr>
        <p:spPr>
          <a:xfrm>
            <a:off x="4572001" y="993913"/>
            <a:ext cx="569844" cy="675861"/>
          </a:xfrm>
          <a:prstGeom prst="rect">
            <a:avLst/>
          </a:prstGeom>
          <a:solidFill>
            <a:srgbClr val="FBE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a:latin typeface="+mj-lt"/>
              </a:rPr>
              <a:t>1</a:t>
            </a:r>
            <a:endParaRPr kumimoji="1" lang="zh-CN" altLang="en-US" sz="4000">
              <a:latin typeface="+mj-lt"/>
            </a:endParaRPr>
          </a:p>
        </p:txBody>
      </p:sp>
      <p:sp>
        <p:nvSpPr>
          <p:cNvPr id="8" name="矩形 7"/>
          <p:cNvSpPr/>
          <p:nvPr/>
        </p:nvSpPr>
        <p:spPr>
          <a:xfrm>
            <a:off x="4572001" y="2347506"/>
            <a:ext cx="569844" cy="675861"/>
          </a:xfrm>
          <a:prstGeom prst="rect">
            <a:avLst/>
          </a:prstGeom>
          <a:solidFill>
            <a:srgbClr val="FBE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a:latin typeface="+mj-lt"/>
              </a:rPr>
              <a:t>2</a:t>
            </a:r>
            <a:endParaRPr kumimoji="1" lang="zh-CN" altLang="en-US" sz="4000">
              <a:latin typeface="+mj-lt"/>
            </a:endParaRPr>
          </a:p>
        </p:txBody>
      </p:sp>
      <p:sp>
        <p:nvSpPr>
          <p:cNvPr id="9" name="矩形 8"/>
          <p:cNvSpPr/>
          <p:nvPr/>
        </p:nvSpPr>
        <p:spPr>
          <a:xfrm>
            <a:off x="4572001" y="3701099"/>
            <a:ext cx="569844" cy="675861"/>
          </a:xfrm>
          <a:prstGeom prst="rect">
            <a:avLst/>
          </a:prstGeom>
          <a:solidFill>
            <a:srgbClr val="FBE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a:latin typeface="+mj-lt"/>
              </a:rPr>
              <a:t>3</a:t>
            </a:r>
            <a:endParaRPr kumimoji="1" lang="zh-CN" altLang="en-US" sz="4000">
              <a:latin typeface="+mj-lt"/>
            </a:endParaRPr>
          </a:p>
        </p:txBody>
      </p:sp>
      <p:sp>
        <p:nvSpPr>
          <p:cNvPr id="10" name="矩形 9"/>
          <p:cNvSpPr/>
          <p:nvPr/>
        </p:nvSpPr>
        <p:spPr>
          <a:xfrm>
            <a:off x="4572001" y="5054692"/>
            <a:ext cx="569844" cy="675861"/>
          </a:xfrm>
          <a:prstGeom prst="rect">
            <a:avLst/>
          </a:prstGeom>
          <a:solidFill>
            <a:srgbClr val="FBE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4000">
                <a:latin typeface="+mj-lt"/>
              </a:rPr>
              <a:t>4</a:t>
            </a:r>
            <a:endParaRPr kumimoji="1" lang="zh-CN" altLang="en-US" sz="4000">
              <a:latin typeface="+mj-lt"/>
            </a:endParaRPr>
          </a:p>
        </p:txBody>
      </p:sp>
      <p:sp>
        <p:nvSpPr>
          <p:cNvPr id="15" name="文本框 14"/>
          <p:cNvSpPr txBox="1"/>
          <p:nvPr/>
        </p:nvSpPr>
        <p:spPr>
          <a:xfrm>
            <a:off x="1520304" y="2649539"/>
            <a:ext cx="1644038" cy="307777"/>
          </a:xfrm>
          <a:prstGeom prst="rect">
            <a:avLst/>
          </a:prstGeom>
          <a:noFill/>
        </p:spPr>
        <p:txBody>
          <a:bodyPr wrap="square" rtlCol="0">
            <a:spAutoFit/>
          </a:bodyPr>
          <a:lstStyle/>
          <a:p>
            <a:pPr algn="dist"/>
            <a:r>
              <a:rPr kumimoji="1" lang="en-US" altLang="zh-CN" sz="1400">
                <a:solidFill>
                  <a:schemeClr val="bg1"/>
                </a:solidFill>
                <a:latin typeface="+mj-lt"/>
              </a:rPr>
              <a:t>CONTENTS</a:t>
            </a:r>
            <a:endParaRPr kumimoji="1" lang="zh-CN" altLang="en-US" sz="1400">
              <a:solidFill>
                <a:schemeClr val="bg1"/>
              </a:solidFill>
              <a:latin typeface="+mj-lt"/>
            </a:endParaRPr>
          </a:p>
        </p:txBody>
      </p:sp>
      <p:sp>
        <p:nvSpPr>
          <p:cNvPr id="16" name="文本框 15"/>
          <p:cNvSpPr txBox="1"/>
          <p:nvPr/>
        </p:nvSpPr>
        <p:spPr>
          <a:xfrm>
            <a:off x="5544168" y="993913"/>
            <a:ext cx="2031325" cy="646331"/>
          </a:xfrm>
          <a:prstGeom prst="rect">
            <a:avLst/>
          </a:prstGeom>
          <a:noFill/>
        </p:spPr>
        <p:txBody>
          <a:bodyPr wrap="none" rtlCol="0">
            <a:spAutoFit/>
          </a:bodyPr>
          <a:lstStyle/>
          <a:p>
            <a:r>
              <a:rPr kumimoji="1" lang="zh-CN" altLang="en-US" sz="3600">
                <a:solidFill>
                  <a:schemeClr val="tx1">
                    <a:lumMod val="75000"/>
                    <a:lumOff val="25000"/>
                  </a:schemeClr>
                </a:solidFill>
                <a:latin typeface="+mj-ea"/>
                <a:ea typeface="+mj-ea"/>
              </a:rPr>
              <a:t>认识自我</a:t>
            </a:r>
            <a:endParaRPr kumimoji="1" lang="zh-CN" altLang="en-US" sz="3600">
              <a:solidFill>
                <a:schemeClr val="tx1">
                  <a:lumMod val="75000"/>
                  <a:lumOff val="25000"/>
                </a:schemeClr>
              </a:solidFill>
              <a:latin typeface="+mj-ea"/>
              <a:ea typeface="+mj-ea"/>
            </a:endParaRPr>
          </a:p>
        </p:txBody>
      </p:sp>
      <p:sp>
        <p:nvSpPr>
          <p:cNvPr id="17" name="文本框 16"/>
          <p:cNvSpPr txBox="1"/>
          <p:nvPr/>
        </p:nvSpPr>
        <p:spPr>
          <a:xfrm>
            <a:off x="5544168" y="2392161"/>
            <a:ext cx="3416320" cy="646331"/>
          </a:xfrm>
          <a:prstGeom prst="rect">
            <a:avLst/>
          </a:prstGeom>
          <a:noFill/>
        </p:spPr>
        <p:txBody>
          <a:bodyPr wrap="none" rtlCol="0">
            <a:spAutoFit/>
          </a:bodyPr>
          <a:lstStyle/>
          <a:p>
            <a:r>
              <a:rPr kumimoji="1" lang="zh-CN" altLang="en-US" sz="3600">
                <a:solidFill>
                  <a:schemeClr val="tx1">
                    <a:lumMod val="75000"/>
                    <a:lumOff val="25000"/>
                  </a:schemeClr>
                </a:solidFill>
                <a:latin typeface="+mj-ea"/>
                <a:ea typeface="+mj-ea"/>
              </a:rPr>
              <a:t>自我管理的定义</a:t>
            </a:r>
            <a:endParaRPr kumimoji="1" lang="zh-CN" altLang="en-US" sz="3600">
              <a:solidFill>
                <a:schemeClr val="tx1">
                  <a:lumMod val="75000"/>
                  <a:lumOff val="25000"/>
                </a:schemeClr>
              </a:solidFill>
              <a:latin typeface="+mj-ea"/>
              <a:ea typeface="+mj-ea"/>
            </a:endParaRPr>
          </a:p>
        </p:txBody>
      </p:sp>
      <p:sp>
        <p:nvSpPr>
          <p:cNvPr id="18" name="文本框 17"/>
          <p:cNvSpPr txBox="1"/>
          <p:nvPr/>
        </p:nvSpPr>
        <p:spPr>
          <a:xfrm>
            <a:off x="5544168" y="3715863"/>
            <a:ext cx="3877985" cy="646331"/>
          </a:xfrm>
          <a:prstGeom prst="rect">
            <a:avLst/>
          </a:prstGeom>
          <a:noFill/>
        </p:spPr>
        <p:txBody>
          <a:bodyPr wrap="none" rtlCol="0">
            <a:spAutoFit/>
          </a:bodyPr>
          <a:lstStyle/>
          <a:p>
            <a:r>
              <a:rPr kumimoji="1" lang="zh-CN" altLang="en-US" sz="3600">
                <a:solidFill>
                  <a:schemeClr val="tx1">
                    <a:lumMod val="75000"/>
                    <a:lumOff val="25000"/>
                  </a:schemeClr>
                </a:solidFill>
                <a:latin typeface="+mj-ea"/>
                <a:ea typeface="+mj-ea"/>
              </a:rPr>
              <a:t>自我管理的重要性</a:t>
            </a:r>
            <a:endParaRPr kumimoji="1" lang="zh-CN" altLang="en-US" sz="3600">
              <a:solidFill>
                <a:schemeClr val="tx1">
                  <a:lumMod val="75000"/>
                  <a:lumOff val="25000"/>
                </a:schemeClr>
              </a:solidFill>
              <a:latin typeface="+mj-ea"/>
              <a:ea typeface="+mj-ea"/>
            </a:endParaRPr>
          </a:p>
        </p:txBody>
      </p:sp>
      <p:sp>
        <p:nvSpPr>
          <p:cNvPr id="19" name="文本框 18"/>
          <p:cNvSpPr txBox="1"/>
          <p:nvPr/>
        </p:nvSpPr>
        <p:spPr>
          <a:xfrm>
            <a:off x="5544168" y="5069456"/>
            <a:ext cx="3877985" cy="646331"/>
          </a:xfrm>
          <a:prstGeom prst="rect">
            <a:avLst/>
          </a:prstGeom>
          <a:noFill/>
        </p:spPr>
        <p:txBody>
          <a:bodyPr wrap="none" rtlCol="0">
            <a:spAutoFit/>
          </a:bodyPr>
          <a:lstStyle/>
          <a:p>
            <a:r>
              <a:rPr kumimoji="1" lang="zh-CN" altLang="en-US" sz="3600">
                <a:solidFill>
                  <a:schemeClr val="tx1">
                    <a:lumMod val="75000"/>
                    <a:lumOff val="25000"/>
                  </a:schemeClr>
                </a:solidFill>
                <a:latin typeface="+mj-ea"/>
                <a:ea typeface="+mj-ea"/>
              </a:rPr>
              <a:t>如何做到自我管理</a:t>
            </a:r>
            <a:endParaRPr kumimoji="1" lang="zh-CN" altLang="en-US" sz="3600">
              <a:solidFill>
                <a:schemeClr val="tx1">
                  <a:lumMod val="75000"/>
                  <a:lumOff val="25000"/>
                </a:schemeClr>
              </a:solidFill>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dissolve">
                                      <p:cBhvr>
                                        <p:cTn id="10" dur="500"/>
                                        <p:tgtEl>
                                          <p:spTgt spid="1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ssolve">
                                      <p:cBhvr>
                                        <p:cTn id="13" dur="500"/>
                                        <p:tgtEl>
                                          <p:spTgt spid="1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dissolve">
                                      <p:cBhvr>
                                        <p:cTn id="16" dur="500"/>
                                        <p:tgtEl>
                                          <p:spTgt spid="1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7" grpId="0" animBg="1"/>
      <p:bldP spid="8" grpId="0" animBg="1"/>
      <p:bldP spid="9" grpId="0" animBg="1"/>
      <p:bldP spid="10" grpId="0" animBg="1"/>
      <p:bldP spid="16" grpId="0"/>
      <p:bldP spid="17" grpId="0"/>
      <p:bldP spid="18"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41442"/>
            <a:ext cx="12192000" cy="3133784"/>
          </a:xfrm>
          <a:prstGeom prst="rect">
            <a:avLst/>
          </a:prstGeom>
          <a:solidFill>
            <a:srgbClr val="FBE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梯形 2"/>
          <p:cNvSpPr/>
          <p:nvPr/>
        </p:nvSpPr>
        <p:spPr>
          <a:xfrm flipV="1">
            <a:off x="6400800" y="1941442"/>
            <a:ext cx="7197596" cy="3732748"/>
          </a:xfrm>
          <a:prstGeom prst="trapezoid">
            <a:avLst/>
          </a:prstGeom>
          <a:solidFill>
            <a:srgbClr val="2866AD"/>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直角三角形 3"/>
          <p:cNvSpPr/>
          <p:nvPr/>
        </p:nvSpPr>
        <p:spPr>
          <a:xfrm flipH="1">
            <a:off x="9369286" y="4191584"/>
            <a:ext cx="2822713" cy="2666416"/>
          </a:xfrm>
          <a:prstGeom prst="rtTriangle">
            <a:avLst/>
          </a:prstGeom>
          <a:solidFill>
            <a:srgbClr val="FBE54D"/>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斜纹 4"/>
          <p:cNvSpPr/>
          <p:nvPr/>
        </p:nvSpPr>
        <p:spPr>
          <a:xfrm>
            <a:off x="0" y="0"/>
            <a:ext cx="3935895" cy="3935895"/>
          </a:xfrm>
          <a:prstGeom prst="diagStripe">
            <a:avLst/>
          </a:prstGeom>
          <a:solidFill>
            <a:srgbClr val="2866A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6" name="文本框 5"/>
          <p:cNvSpPr txBox="1"/>
          <p:nvPr/>
        </p:nvSpPr>
        <p:spPr>
          <a:xfrm>
            <a:off x="1669773" y="3509242"/>
            <a:ext cx="3877985" cy="1200329"/>
          </a:xfrm>
          <a:prstGeom prst="rect">
            <a:avLst/>
          </a:prstGeom>
          <a:noFill/>
        </p:spPr>
        <p:txBody>
          <a:bodyPr wrap="none" rtlCol="0">
            <a:spAutoFit/>
          </a:bodyPr>
          <a:lstStyle/>
          <a:p>
            <a:r>
              <a:rPr kumimoji="1" lang="zh-CN" altLang="en-US" sz="7200" dirty="0" smtClean="0">
                <a:solidFill>
                  <a:schemeClr val="tx1">
                    <a:lumMod val="75000"/>
                    <a:lumOff val="25000"/>
                  </a:schemeClr>
                </a:solidFill>
                <a:latin typeface="+mj-ea"/>
                <a:ea typeface="+mj-ea"/>
              </a:rPr>
              <a:t>电子科大</a:t>
            </a:r>
            <a:endParaRPr kumimoji="1" lang="zh-CN" altLang="en-US" sz="7200" dirty="0">
              <a:solidFill>
                <a:schemeClr val="tx1">
                  <a:lumMod val="75000"/>
                  <a:lumOff val="25000"/>
                </a:schemeClr>
              </a:solidFill>
              <a:latin typeface="+mj-ea"/>
              <a:ea typeface="+mj-ea"/>
            </a:endParaRPr>
          </a:p>
        </p:txBody>
      </p:sp>
      <p:sp>
        <p:nvSpPr>
          <p:cNvPr id="8" name="文本框 7"/>
          <p:cNvSpPr txBox="1"/>
          <p:nvPr/>
        </p:nvSpPr>
        <p:spPr>
          <a:xfrm>
            <a:off x="1789043" y="2417738"/>
            <a:ext cx="1752403" cy="769441"/>
          </a:xfrm>
          <a:prstGeom prst="rect">
            <a:avLst/>
          </a:prstGeom>
          <a:noFill/>
        </p:spPr>
        <p:txBody>
          <a:bodyPr wrap="none" rtlCol="0">
            <a:spAutoFit/>
          </a:bodyPr>
          <a:lstStyle/>
          <a:p>
            <a:r>
              <a:rPr kumimoji="1" lang="en-US" altLang="zh-CN" sz="4400">
                <a:solidFill>
                  <a:schemeClr val="tx1">
                    <a:lumMod val="75000"/>
                    <a:lumOff val="25000"/>
                  </a:schemeClr>
                </a:solidFill>
                <a:latin typeface="+mj-lt"/>
              </a:rPr>
              <a:t>SELF</a:t>
            </a:r>
            <a:endParaRPr kumimoji="1" lang="zh-CN" altLang="en-US" sz="4400">
              <a:solidFill>
                <a:schemeClr val="tx1">
                  <a:lumMod val="75000"/>
                  <a:lumOff val="25000"/>
                </a:schemeClr>
              </a:solidFill>
              <a:latin typeface="+mj-lt"/>
            </a:endParaRPr>
          </a:p>
        </p:txBody>
      </p:sp>
      <p:pic>
        <p:nvPicPr>
          <p:cNvPr id="9" name="图片 8"/>
          <p:cNvPicPr>
            <a:picLocks noChangeAspect="1"/>
          </p:cNvPicPr>
          <p:nvPr/>
        </p:nvPicPr>
        <p:blipFill>
          <a:blip r:embed="rId1" cstate="screen"/>
          <a:stretch>
            <a:fillRect/>
          </a:stretch>
        </p:blipFill>
        <p:spPr>
          <a:xfrm>
            <a:off x="7504167" y="2700048"/>
            <a:ext cx="3487477" cy="1850498"/>
          </a:xfrm>
          <a:prstGeom prst="rect">
            <a:avLst/>
          </a:prstGeom>
        </p:spPr>
      </p:pic>
      <p:sp>
        <p:nvSpPr>
          <p:cNvPr id="11" name="文本框 10"/>
          <p:cNvSpPr txBox="1"/>
          <p:nvPr/>
        </p:nvSpPr>
        <p:spPr>
          <a:xfrm>
            <a:off x="1988377" y="5220998"/>
            <a:ext cx="4237057" cy="369332"/>
          </a:xfrm>
          <a:prstGeom prst="rect">
            <a:avLst/>
          </a:prstGeom>
          <a:noFill/>
        </p:spPr>
        <p:txBody>
          <a:bodyPr wrap="none" rtlCol="0">
            <a:spAutoFit/>
          </a:bodyPr>
          <a:lstStyle/>
          <a:p>
            <a:r>
              <a:rPr kumimoji="1" lang="zh-CN" altLang="en-US" dirty="0" smtClean="0">
                <a:solidFill>
                  <a:schemeClr val="tx1">
                    <a:lumMod val="75000"/>
                    <a:lumOff val="25000"/>
                  </a:schemeClr>
                </a:solidFill>
              </a:rPr>
              <a:t>学术课程          论文写作          学生工作</a:t>
            </a:r>
            <a:endParaRPr kumimoji="1" lang="zh-CN" altLang="en-US" dirty="0">
              <a:solidFill>
                <a:schemeClr val="tx1">
                  <a:lumMod val="75000"/>
                  <a:lumOff val="25000"/>
                </a:schemeClr>
              </a:solidFill>
            </a:endParaRPr>
          </a:p>
        </p:txBody>
      </p:sp>
      <p:sp>
        <p:nvSpPr>
          <p:cNvPr id="12" name="矩形 11"/>
          <p:cNvSpPr/>
          <p:nvPr/>
        </p:nvSpPr>
        <p:spPr>
          <a:xfrm>
            <a:off x="1869993" y="5361751"/>
            <a:ext cx="75199" cy="75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3413239" y="5356689"/>
            <a:ext cx="75199" cy="75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p:nvSpPr>
        <p:spPr>
          <a:xfrm>
            <a:off x="4967899" y="5362723"/>
            <a:ext cx="75199" cy="751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p:cNvSpPr txBox="1"/>
          <p:nvPr/>
        </p:nvSpPr>
        <p:spPr>
          <a:xfrm rot="18900000">
            <a:off x="-265272" y="1311888"/>
            <a:ext cx="3829895" cy="400110"/>
          </a:xfrm>
          <a:prstGeom prst="rect">
            <a:avLst/>
          </a:prstGeom>
          <a:noFill/>
        </p:spPr>
        <p:txBody>
          <a:bodyPr wrap="none" rtlCol="0">
            <a:spAutoFit/>
          </a:bodyPr>
          <a:lstStyle/>
          <a:p>
            <a:r>
              <a:rPr kumimoji="1" lang="en-GB" altLang="zh-CN" sz="2000">
                <a:solidFill>
                  <a:schemeClr val="bg1"/>
                </a:solidFill>
                <a:latin typeface="+mj-lt"/>
              </a:rPr>
              <a:t>COURSEWARE TEMPLATE</a:t>
            </a:r>
            <a:endParaRPr kumimoji="1" lang="zh-CN" altLang="en-US" sz="2000">
              <a:solidFill>
                <a:schemeClr val="bg1"/>
              </a:solidFill>
              <a:latin typeface="+mj-lt"/>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4775" y="255219"/>
            <a:ext cx="1492600" cy="14852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dissolve">
                                      <p:cBhvr>
                                        <p:cTn id="38" dur="500"/>
                                        <p:tgtEl>
                                          <p:spTgt spid="1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dissolv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p:bldP spid="8" grpId="0"/>
      <p:bldP spid="11" grpId="0"/>
      <p:bldP spid="12" grpId="0" animBg="1"/>
      <p:bldP spid="13" grpId="0" animBg="1"/>
      <p:bldP spid="14" grpId="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3872947"/>
            <a:ext cx="12191999" cy="4998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1" cstate="screen"/>
          <a:stretch>
            <a:fillRect/>
          </a:stretch>
        </p:blipFill>
        <p:spPr>
          <a:xfrm>
            <a:off x="1182758" y="2223053"/>
            <a:ext cx="3084441" cy="1636642"/>
          </a:xfrm>
          <a:prstGeom prst="rect">
            <a:avLst/>
          </a:prstGeom>
        </p:spPr>
      </p:pic>
      <p:sp>
        <p:nvSpPr>
          <p:cNvPr id="4" name="文本框 3"/>
          <p:cNvSpPr txBox="1"/>
          <p:nvPr/>
        </p:nvSpPr>
        <p:spPr>
          <a:xfrm>
            <a:off x="1051913" y="4472660"/>
            <a:ext cx="2256643" cy="400110"/>
          </a:xfrm>
          <a:prstGeom prst="rect">
            <a:avLst/>
          </a:prstGeom>
          <a:noFill/>
        </p:spPr>
        <p:txBody>
          <a:bodyPr wrap="none" rtlCol="0">
            <a:spAutoFit/>
          </a:bodyPr>
          <a:lstStyle/>
          <a:p>
            <a:r>
              <a:rPr kumimoji="1" lang="en-US" altLang="zh-CN" sz="2000">
                <a:solidFill>
                  <a:schemeClr val="tx1">
                    <a:lumMod val="75000"/>
                    <a:lumOff val="25000"/>
                  </a:schemeClr>
                </a:solidFill>
                <a:latin typeface="+mj-lt"/>
              </a:rPr>
              <a:t>MANAGEMENT</a:t>
            </a:r>
            <a:endParaRPr kumimoji="1" lang="zh-CN" altLang="en-US" sz="2000">
              <a:solidFill>
                <a:schemeClr val="tx1">
                  <a:lumMod val="75000"/>
                  <a:lumOff val="25000"/>
                </a:schemeClr>
              </a:solidFill>
              <a:latin typeface="+mj-lt"/>
            </a:endParaRPr>
          </a:p>
        </p:txBody>
      </p:sp>
      <p:sp>
        <p:nvSpPr>
          <p:cNvPr id="5" name="文本框 4"/>
          <p:cNvSpPr txBox="1"/>
          <p:nvPr/>
        </p:nvSpPr>
        <p:spPr>
          <a:xfrm>
            <a:off x="1051913" y="3872947"/>
            <a:ext cx="1752403" cy="769441"/>
          </a:xfrm>
          <a:prstGeom prst="rect">
            <a:avLst/>
          </a:prstGeom>
          <a:noFill/>
        </p:spPr>
        <p:txBody>
          <a:bodyPr wrap="none" rtlCol="0">
            <a:spAutoFit/>
          </a:bodyPr>
          <a:lstStyle/>
          <a:p>
            <a:r>
              <a:rPr kumimoji="1" lang="en-US" altLang="zh-CN" sz="4400">
                <a:solidFill>
                  <a:schemeClr val="tx1">
                    <a:lumMod val="75000"/>
                    <a:lumOff val="25000"/>
                  </a:schemeClr>
                </a:solidFill>
                <a:latin typeface="+mj-lt"/>
              </a:rPr>
              <a:t>SELF</a:t>
            </a:r>
            <a:endParaRPr kumimoji="1" lang="zh-CN" altLang="en-US" sz="4400">
              <a:solidFill>
                <a:schemeClr val="tx1">
                  <a:lumMod val="75000"/>
                  <a:lumOff val="25000"/>
                </a:schemeClr>
              </a:solidFill>
              <a:latin typeface="+mj-lt"/>
            </a:endParaRPr>
          </a:p>
        </p:txBody>
      </p:sp>
      <p:sp>
        <p:nvSpPr>
          <p:cNvPr id="6" name="文本框 5"/>
          <p:cNvSpPr txBox="1"/>
          <p:nvPr/>
        </p:nvSpPr>
        <p:spPr>
          <a:xfrm>
            <a:off x="3170846" y="3797956"/>
            <a:ext cx="1313180" cy="1107996"/>
          </a:xfrm>
          <a:prstGeom prst="rect">
            <a:avLst/>
          </a:prstGeom>
          <a:noFill/>
        </p:spPr>
        <p:txBody>
          <a:bodyPr wrap="none" rtlCol="0">
            <a:spAutoFit/>
          </a:bodyPr>
          <a:lstStyle/>
          <a:p>
            <a:r>
              <a:rPr kumimoji="1" lang="en-US" altLang="zh-CN" sz="6600">
                <a:solidFill>
                  <a:schemeClr val="tx1">
                    <a:lumMod val="75000"/>
                    <a:lumOff val="25000"/>
                  </a:schemeClr>
                </a:solidFill>
                <a:latin typeface="+mj-lt"/>
              </a:rPr>
              <a:t>01</a:t>
            </a:r>
            <a:endParaRPr kumimoji="1" lang="zh-CN" altLang="en-US" sz="6600">
              <a:solidFill>
                <a:schemeClr val="tx1">
                  <a:lumMod val="75000"/>
                  <a:lumOff val="25000"/>
                </a:schemeClr>
              </a:solidFill>
              <a:latin typeface="+mj-lt"/>
            </a:endParaRPr>
          </a:p>
        </p:txBody>
      </p:sp>
      <p:sp>
        <p:nvSpPr>
          <p:cNvPr id="7" name="斜纹 6"/>
          <p:cNvSpPr/>
          <p:nvPr/>
        </p:nvSpPr>
        <p:spPr>
          <a:xfrm flipH="1">
            <a:off x="8966303" y="0"/>
            <a:ext cx="3225696" cy="3246784"/>
          </a:xfrm>
          <a:prstGeom prst="diagStripe">
            <a:avLst/>
          </a:prstGeom>
          <a:solidFill>
            <a:srgbClr val="2866AD"/>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直角三角形 7"/>
          <p:cNvSpPr/>
          <p:nvPr/>
        </p:nvSpPr>
        <p:spPr>
          <a:xfrm>
            <a:off x="0" y="5155499"/>
            <a:ext cx="1802296" cy="1702501"/>
          </a:xfrm>
          <a:prstGeom prst="rtTriangle">
            <a:avLst/>
          </a:prstGeom>
          <a:solidFill>
            <a:srgbClr val="FBE54D"/>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5305145" y="2310274"/>
            <a:ext cx="5109091" cy="1569660"/>
          </a:xfrm>
          <a:prstGeom prst="rect">
            <a:avLst/>
          </a:prstGeom>
          <a:noFill/>
        </p:spPr>
        <p:txBody>
          <a:bodyPr wrap="none" rtlCol="0">
            <a:spAutoFit/>
          </a:bodyPr>
          <a:lstStyle/>
          <a:p>
            <a:r>
              <a:rPr kumimoji="1" lang="zh-CN" altLang="en-US" sz="9600">
                <a:solidFill>
                  <a:schemeClr val="tx1">
                    <a:lumMod val="75000"/>
                    <a:lumOff val="25000"/>
                  </a:schemeClr>
                </a:solidFill>
                <a:latin typeface="+mj-ea"/>
                <a:ea typeface="+mj-ea"/>
              </a:rPr>
              <a:t>认识自我</a:t>
            </a:r>
            <a:endParaRPr kumimoji="1" lang="zh-CN" altLang="en-US" sz="9600">
              <a:solidFill>
                <a:schemeClr val="tx1">
                  <a:lumMod val="75000"/>
                  <a:lumOff val="25000"/>
                </a:schemeClr>
              </a:solidFill>
              <a:latin typeface="+mj-ea"/>
              <a:ea typeface="+mj-ea"/>
            </a:endParaRPr>
          </a:p>
        </p:txBody>
      </p:sp>
      <p:sp>
        <p:nvSpPr>
          <p:cNvPr id="11" name="文本框 10"/>
          <p:cNvSpPr txBox="1"/>
          <p:nvPr/>
        </p:nvSpPr>
        <p:spPr>
          <a:xfrm rot="2700000">
            <a:off x="9180676" y="1167491"/>
            <a:ext cx="3464538" cy="369332"/>
          </a:xfrm>
          <a:prstGeom prst="rect">
            <a:avLst/>
          </a:prstGeom>
          <a:noFill/>
        </p:spPr>
        <p:txBody>
          <a:bodyPr wrap="none" rtlCol="0">
            <a:spAutoFit/>
          </a:bodyPr>
          <a:lstStyle/>
          <a:p>
            <a:r>
              <a:rPr kumimoji="1" lang="en-GB" altLang="zh-CN">
                <a:solidFill>
                  <a:schemeClr val="bg1"/>
                </a:solidFill>
                <a:latin typeface="+mj-lt"/>
              </a:rPr>
              <a:t>COURSEWARE TEMPLATE</a:t>
            </a:r>
            <a:endParaRPr kumimoji="1" lang="zh-CN" altLang="en-US">
              <a:solidFill>
                <a:schemeClr val="bg1"/>
              </a:solidFill>
              <a:latin typeface="+mj-lt"/>
            </a:endParaRPr>
          </a:p>
        </p:txBody>
      </p:sp>
      <p:sp>
        <p:nvSpPr>
          <p:cNvPr id="12" name="文本框 11"/>
          <p:cNvSpPr txBox="1"/>
          <p:nvPr/>
        </p:nvSpPr>
        <p:spPr>
          <a:xfrm>
            <a:off x="5422534" y="4386058"/>
            <a:ext cx="4991702" cy="889090"/>
          </a:xfrm>
          <a:prstGeom prst="rect">
            <a:avLst/>
          </a:prstGeom>
          <a:noFill/>
        </p:spPr>
        <p:txBody>
          <a:bodyPr wrap="square" rtlCol="0">
            <a:spAutoFit/>
          </a:bodyPr>
          <a:lstStyle/>
          <a:p>
            <a:pPr>
              <a:lnSpc>
                <a:spcPct val="150000"/>
              </a:lnSpc>
            </a:pPr>
            <a:r>
              <a:rPr lang="en-GB" altLang="zh-CN" sz="1200">
                <a:solidFill>
                  <a:schemeClr val="bg1">
                    <a:lumMod val="75000"/>
                  </a:schemeClr>
                </a:solidFill>
              </a:rPr>
              <a:t>Your content is entered here, or by copying your text, select Paste in this box and choose to retain only text. Your content is typed here, or by copying your text, select Paste in this box.</a:t>
            </a:r>
            <a:endParaRPr lang="en-GB" altLang="zh-CN" sz="1200">
              <a:solidFill>
                <a:schemeClr val="bg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6900" y="254000"/>
            <a:ext cx="1620957" cy="523220"/>
          </a:xfrm>
          <a:prstGeom prst="rect">
            <a:avLst/>
          </a:prstGeom>
          <a:noFill/>
        </p:spPr>
        <p:txBody>
          <a:bodyPr wrap="none" rtlCol="0">
            <a:spAutoFit/>
          </a:bodyPr>
          <a:lstStyle/>
          <a:p>
            <a:r>
              <a:rPr kumimoji="1" lang="zh-CN" altLang="en-US" sz="2800">
                <a:solidFill>
                  <a:schemeClr val="bg1"/>
                </a:solidFill>
                <a:latin typeface="+mj-ea"/>
                <a:ea typeface="+mj-ea"/>
              </a:rPr>
              <a:t>认识自我</a:t>
            </a:r>
            <a:endParaRPr kumimoji="1" lang="zh-CN" altLang="en-US" sz="2800">
              <a:solidFill>
                <a:schemeClr val="bg1"/>
              </a:solidFill>
              <a:latin typeface="+mj-ea"/>
              <a:ea typeface="+mj-ea"/>
            </a:endParaRPr>
          </a:p>
        </p:txBody>
      </p:sp>
      <p:sp>
        <p:nvSpPr>
          <p:cNvPr id="5" name="椭圆 4"/>
          <p:cNvSpPr/>
          <p:nvPr/>
        </p:nvSpPr>
        <p:spPr>
          <a:xfrm>
            <a:off x="3566021" y="4894163"/>
            <a:ext cx="747616" cy="74761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C00000"/>
                  </a:gs>
                  <a:gs pos="100000">
                    <a:srgbClr val="F42400"/>
                  </a:gs>
                </a:gsLst>
                <a:lin ang="3000000" scaled="0"/>
              </a:gradFill>
              <a:cs typeface="+mn-ea"/>
              <a:sym typeface="+mn-lt"/>
            </a:endParaRPr>
          </a:p>
        </p:txBody>
      </p:sp>
      <p:sp>
        <p:nvSpPr>
          <p:cNvPr id="6" name="Freeform 81"/>
          <p:cNvSpPr>
            <a:spLocks noChangeArrowheads="1"/>
          </p:cNvSpPr>
          <p:nvPr/>
        </p:nvSpPr>
        <p:spPr bwMode="auto">
          <a:xfrm>
            <a:off x="3748619" y="5097864"/>
            <a:ext cx="382419" cy="293641"/>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rgbClr val="FFFFFF"/>
          </a:solidFill>
          <a:ln>
            <a:noFill/>
          </a:ln>
          <a:effectLst/>
        </p:spPr>
        <p:txBody>
          <a:bodyPr wrap="none" anchor="ctr"/>
          <a:lstStyle/>
          <a:p>
            <a:pPr eaLnBrk="1" hangingPunct="1">
              <a:defRPr/>
            </a:pPr>
            <a:endParaRPr lang="zh-CN" altLang="en-US">
              <a:latin typeface="+mn-lt"/>
              <a:ea typeface="+mn-ea"/>
              <a:cs typeface="+mn-ea"/>
              <a:sym typeface="+mn-lt"/>
            </a:endParaRPr>
          </a:p>
        </p:txBody>
      </p:sp>
      <p:sp>
        <p:nvSpPr>
          <p:cNvPr id="7" name="椭圆 6"/>
          <p:cNvSpPr/>
          <p:nvPr/>
        </p:nvSpPr>
        <p:spPr>
          <a:xfrm>
            <a:off x="2424969" y="4894163"/>
            <a:ext cx="747616" cy="747616"/>
          </a:xfrm>
          <a:prstGeom prst="ellipse">
            <a:avLst/>
          </a:prstGeom>
          <a:solidFill>
            <a:srgbClr val="FBE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C00000"/>
                  </a:gs>
                  <a:gs pos="100000">
                    <a:srgbClr val="F42400"/>
                  </a:gs>
                </a:gsLst>
                <a:lin ang="3000000" scaled="0"/>
              </a:gradFill>
              <a:cs typeface="+mn-ea"/>
              <a:sym typeface="+mn-lt"/>
            </a:endParaRPr>
          </a:p>
        </p:txBody>
      </p:sp>
      <p:sp>
        <p:nvSpPr>
          <p:cNvPr id="8" name="Freeform 158"/>
          <p:cNvSpPr>
            <a:spLocks noChangeArrowheads="1"/>
          </p:cNvSpPr>
          <p:nvPr/>
        </p:nvSpPr>
        <p:spPr bwMode="auto">
          <a:xfrm>
            <a:off x="2598463" y="5094708"/>
            <a:ext cx="400628" cy="366485"/>
          </a:xfrm>
          <a:custGeom>
            <a:avLst/>
            <a:gdLst>
              <a:gd name="T0" fmla="*/ 184545 w 649"/>
              <a:gd name="T1" fmla="*/ 26677 h 590"/>
              <a:gd name="T2" fmla="*/ 184545 w 649"/>
              <a:gd name="T3" fmla="*/ 26677 h 590"/>
              <a:gd name="T4" fmla="*/ 158386 w 649"/>
              <a:gd name="T5" fmla="*/ 0 h 590"/>
              <a:gd name="T6" fmla="*/ 73818 w 649"/>
              <a:gd name="T7" fmla="*/ 0 h 590"/>
              <a:gd name="T8" fmla="*/ 47659 w 649"/>
              <a:gd name="T9" fmla="*/ 26677 h 590"/>
              <a:gd name="T10" fmla="*/ 5375 w 649"/>
              <a:gd name="T11" fmla="*/ 58402 h 590"/>
              <a:gd name="T12" fmla="*/ 47659 w 649"/>
              <a:gd name="T13" fmla="*/ 100941 h 590"/>
              <a:gd name="T14" fmla="*/ 52676 w 649"/>
              <a:gd name="T15" fmla="*/ 100941 h 590"/>
              <a:gd name="T16" fmla="*/ 110727 w 649"/>
              <a:gd name="T17" fmla="*/ 153935 h 590"/>
              <a:gd name="T18" fmla="*/ 110727 w 649"/>
              <a:gd name="T19" fmla="*/ 196474 h 590"/>
              <a:gd name="T20" fmla="*/ 89585 w 649"/>
              <a:gd name="T21" fmla="*/ 196474 h 590"/>
              <a:gd name="T22" fmla="*/ 79193 w 649"/>
              <a:gd name="T23" fmla="*/ 206929 h 590"/>
              <a:gd name="T24" fmla="*/ 89585 w 649"/>
              <a:gd name="T25" fmla="*/ 212336 h 590"/>
              <a:gd name="T26" fmla="*/ 142261 w 649"/>
              <a:gd name="T27" fmla="*/ 212336 h 590"/>
              <a:gd name="T28" fmla="*/ 153011 w 649"/>
              <a:gd name="T29" fmla="*/ 206929 h 590"/>
              <a:gd name="T30" fmla="*/ 142261 w 649"/>
              <a:gd name="T31" fmla="*/ 196474 h 590"/>
              <a:gd name="T32" fmla="*/ 121477 w 649"/>
              <a:gd name="T33" fmla="*/ 196474 h 590"/>
              <a:gd name="T34" fmla="*/ 121477 w 649"/>
              <a:gd name="T35" fmla="*/ 153935 h 590"/>
              <a:gd name="T36" fmla="*/ 179528 w 649"/>
              <a:gd name="T37" fmla="*/ 100941 h 590"/>
              <a:gd name="T38" fmla="*/ 184545 w 649"/>
              <a:gd name="T39" fmla="*/ 100941 h 590"/>
              <a:gd name="T40" fmla="*/ 226829 w 649"/>
              <a:gd name="T41" fmla="*/ 58402 h 590"/>
              <a:gd name="T42" fmla="*/ 184545 w 649"/>
              <a:gd name="T43" fmla="*/ 26677 h 590"/>
              <a:gd name="T44" fmla="*/ 47659 w 649"/>
              <a:gd name="T45" fmla="*/ 85079 h 590"/>
              <a:gd name="T46" fmla="*/ 47659 w 649"/>
              <a:gd name="T47" fmla="*/ 85079 h 590"/>
              <a:gd name="T48" fmla="*/ 15767 w 649"/>
              <a:gd name="T49" fmla="*/ 58402 h 590"/>
              <a:gd name="T50" fmla="*/ 47659 w 649"/>
              <a:gd name="T51" fmla="*/ 42539 h 590"/>
              <a:gd name="T52" fmla="*/ 47659 w 649"/>
              <a:gd name="T53" fmla="*/ 85079 h 590"/>
              <a:gd name="T54" fmla="*/ 174153 w 649"/>
              <a:gd name="T55" fmla="*/ 68856 h 590"/>
              <a:gd name="T56" fmla="*/ 174153 w 649"/>
              <a:gd name="T57" fmla="*/ 68856 h 590"/>
              <a:gd name="T58" fmla="*/ 116102 w 649"/>
              <a:gd name="T59" fmla="*/ 143480 h 590"/>
              <a:gd name="T60" fmla="*/ 58051 w 649"/>
              <a:gd name="T61" fmla="*/ 68856 h 590"/>
              <a:gd name="T62" fmla="*/ 58051 w 649"/>
              <a:gd name="T63" fmla="*/ 26677 h 590"/>
              <a:gd name="T64" fmla="*/ 73818 w 649"/>
              <a:gd name="T65" fmla="*/ 15862 h 590"/>
              <a:gd name="T66" fmla="*/ 158386 w 649"/>
              <a:gd name="T67" fmla="*/ 15862 h 590"/>
              <a:gd name="T68" fmla="*/ 174153 w 649"/>
              <a:gd name="T69" fmla="*/ 26677 h 590"/>
              <a:gd name="T70" fmla="*/ 174153 w 649"/>
              <a:gd name="T71" fmla="*/ 68856 h 590"/>
              <a:gd name="T72" fmla="*/ 184545 w 649"/>
              <a:gd name="T73" fmla="*/ 85079 h 590"/>
              <a:gd name="T74" fmla="*/ 184545 w 649"/>
              <a:gd name="T75" fmla="*/ 85079 h 590"/>
              <a:gd name="T76" fmla="*/ 184545 w 649"/>
              <a:gd name="T77" fmla="*/ 42539 h 590"/>
              <a:gd name="T78" fmla="*/ 216437 w 649"/>
              <a:gd name="T79" fmla="*/ 58402 h 590"/>
              <a:gd name="T80" fmla="*/ 184545 w 649"/>
              <a:gd name="T81" fmla="*/ 85079 h 5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9" h="590">
                <a:moveTo>
                  <a:pt x="515" y="74"/>
                </a:moveTo>
                <a:lnTo>
                  <a:pt x="515" y="74"/>
                </a:lnTo>
                <a:cubicBezTo>
                  <a:pt x="515" y="30"/>
                  <a:pt x="486" y="0"/>
                  <a:pt x="442" y="0"/>
                </a:cubicBezTo>
                <a:cubicBezTo>
                  <a:pt x="206" y="0"/>
                  <a:pt x="206" y="0"/>
                  <a:pt x="206" y="0"/>
                </a:cubicBezTo>
                <a:cubicBezTo>
                  <a:pt x="162" y="0"/>
                  <a:pt x="133" y="30"/>
                  <a:pt x="133" y="74"/>
                </a:cubicBezTo>
                <a:cubicBezTo>
                  <a:pt x="0" y="74"/>
                  <a:pt x="15" y="74"/>
                  <a:pt x="15" y="162"/>
                </a:cubicBezTo>
                <a:cubicBezTo>
                  <a:pt x="15" y="221"/>
                  <a:pt x="59" y="280"/>
                  <a:pt x="133" y="280"/>
                </a:cubicBezTo>
                <a:cubicBezTo>
                  <a:pt x="133" y="280"/>
                  <a:pt x="133" y="280"/>
                  <a:pt x="147" y="280"/>
                </a:cubicBezTo>
                <a:cubicBezTo>
                  <a:pt x="162" y="353"/>
                  <a:pt x="236" y="427"/>
                  <a:pt x="309" y="427"/>
                </a:cubicBezTo>
                <a:cubicBezTo>
                  <a:pt x="309" y="545"/>
                  <a:pt x="309" y="545"/>
                  <a:pt x="309" y="545"/>
                </a:cubicBezTo>
                <a:cubicBezTo>
                  <a:pt x="250" y="545"/>
                  <a:pt x="250" y="545"/>
                  <a:pt x="250" y="545"/>
                </a:cubicBezTo>
                <a:cubicBezTo>
                  <a:pt x="236" y="545"/>
                  <a:pt x="221" y="560"/>
                  <a:pt x="221" y="574"/>
                </a:cubicBezTo>
                <a:cubicBezTo>
                  <a:pt x="221" y="574"/>
                  <a:pt x="236" y="589"/>
                  <a:pt x="250" y="589"/>
                </a:cubicBezTo>
                <a:cubicBezTo>
                  <a:pt x="397" y="589"/>
                  <a:pt x="397" y="589"/>
                  <a:pt x="397" y="589"/>
                </a:cubicBezTo>
                <a:cubicBezTo>
                  <a:pt x="413" y="589"/>
                  <a:pt x="427" y="574"/>
                  <a:pt x="427" y="574"/>
                </a:cubicBezTo>
                <a:cubicBezTo>
                  <a:pt x="427" y="560"/>
                  <a:pt x="413" y="545"/>
                  <a:pt x="397" y="545"/>
                </a:cubicBezTo>
                <a:cubicBezTo>
                  <a:pt x="339" y="545"/>
                  <a:pt x="339" y="545"/>
                  <a:pt x="339" y="545"/>
                </a:cubicBezTo>
                <a:cubicBezTo>
                  <a:pt x="339" y="427"/>
                  <a:pt x="339" y="427"/>
                  <a:pt x="339" y="427"/>
                </a:cubicBezTo>
                <a:cubicBezTo>
                  <a:pt x="413" y="427"/>
                  <a:pt x="486" y="353"/>
                  <a:pt x="501" y="280"/>
                </a:cubicBezTo>
                <a:cubicBezTo>
                  <a:pt x="515" y="280"/>
                  <a:pt x="515" y="280"/>
                  <a:pt x="515" y="280"/>
                </a:cubicBezTo>
                <a:cubicBezTo>
                  <a:pt x="589" y="280"/>
                  <a:pt x="633" y="221"/>
                  <a:pt x="633" y="162"/>
                </a:cubicBezTo>
                <a:cubicBezTo>
                  <a:pt x="633" y="74"/>
                  <a:pt x="648" y="74"/>
                  <a:pt x="515" y="74"/>
                </a:cubicBezTo>
                <a:close/>
                <a:moveTo>
                  <a:pt x="133" y="236"/>
                </a:moveTo>
                <a:lnTo>
                  <a:pt x="133" y="236"/>
                </a:lnTo>
                <a:cubicBezTo>
                  <a:pt x="88" y="236"/>
                  <a:pt x="44" y="206"/>
                  <a:pt x="44" y="162"/>
                </a:cubicBezTo>
                <a:cubicBezTo>
                  <a:pt x="44" y="118"/>
                  <a:pt x="44" y="118"/>
                  <a:pt x="133" y="118"/>
                </a:cubicBezTo>
                <a:lnTo>
                  <a:pt x="133" y="236"/>
                </a:lnTo>
                <a:close/>
                <a:moveTo>
                  <a:pt x="486" y="191"/>
                </a:moveTo>
                <a:lnTo>
                  <a:pt x="486" y="191"/>
                </a:lnTo>
                <a:cubicBezTo>
                  <a:pt x="486" y="280"/>
                  <a:pt x="413" y="398"/>
                  <a:pt x="324" y="398"/>
                </a:cubicBezTo>
                <a:cubicBezTo>
                  <a:pt x="236" y="398"/>
                  <a:pt x="162" y="280"/>
                  <a:pt x="162" y="191"/>
                </a:cubicBezTo>
                <a:cubicBezTo>
                  <a:pt x="162" y="74"/>
                  <a:pt x="162" y="74"/>
                  <a:pt x="162" y="74"/>
                </a:cubicBezTo>
                <a:cubicBezTo>
                  <a:pt x="162" y="59"/>
                  <a:pt x="192" y="44"/>
                  <a:pt x="206" y="44"/>
                </a:cubicBezTo>
                <a:cubicBezTo>
                  <a:pt x="442" y="44"/>
                  <a:pt x="442" y="44"/>
                  <a:pt x="442" y="44"/>
                </a:cubicBezTo>
                <a:cubicBezTo>
                  <a:pt x="456" y="44"/>
                  <a:pt x="486" y="59"/>
                  <a:pt x="486" y="74"/>
                </a:cubicBezTo>
                <a:lnTo>
                  <a:pt x="486" y="191"/>
                </a:lnTo>
                <a:close/>
                <a:moveTo>
                  <a:pt x="515" y="236"/>
                </a:moveTo>
                <a:lnTo>
                  <a:pt x="515" y="236"/>
                </a:lnTo>
                <a:cubicBezTo>
                  <a:pt x="515" y="118"/>
                  <a:pt x="515" y="118"/>
                  <a:pt x="515" y="118"/>
                </a:cubicBezTo>
                <a:cubicBezTo>
                  <a:pt x="604" y="118"/>
                  <a:pt x="604" y="118"/>
                  <a:pt x="604" y="162"/>
                </a:cubicBezTo>
                <a:cubicBezTo>
                  <a:pt x="604" y="206"/>
                  <a:pt x="560" y="236"/>
                  <a:pt x="515" y="236"/>
                </a:cubicBezTo>
                <a:close/>
              </a:path>
            </a:pathLst>
          </a:custGeom>
          <a:solidFill>
            <a:schemeClr val="tx1">
              <a:lumMod val="75000"/>
              <a:lumOff val="25000"/>
            </a:schemeClr>
          </a:solidFill>
          <a:ln>
            <a:noFill/>
          </a:ln>
          <a:effectLst/>
        </p:spPr>
        <p:txBody>
          <a:bodyPr wrap="none" anchor="ctr"/>
          <a:lstStyle/>
          <a:p>
            <a:pPr eaLnBrk="1" hangingPunct="1">
              <a:defRPr/>
            </a:pPr>
            <a:endParaRPr lang="zh-CN" altLang="en-US">
              <a:latin typeface="+mn-lt"/>
              <a:ea typeface="+mn-ea"/>
              <a:cs typeface="+mn-ea"/>
              <a:sym typeface="+mn-lt"/>
            </a:endParaRPr>
          </a:p>
        </p:txBody>
      </p:sp>
      <p:sp>
        <p:nvSpPr>
          <p:cNvPr id="9" name="椭圆 8"/>
          <p:cNvSpPr/>
          <p:nvPr/>
        </p:nvSpPr>
        <p:spPr>
          <a:xfrm>
            <a:off x="1283917" y="4894163"/>
            <a:ext cx="747616" cy="74761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C00000"/>
                  </a:gs>
                  <a:gs pos="100000">
                    <a:srgbClr val="F42400"/>
                  </a:gs>
                </a:gsLst>
                <a:lin ang="3000000" scaled="0"/>
              </a:gradFill>
              <a:cs typeface="+mn-ea"/>
              <a:sym typeface="+mn-lt"/>
            </a:endParaRPr>
          </a:p>
        </p:txBody>
      </p:sp>
      <p:sp>
        <p:nvSpPr>
          <p:cNvPr id="10" name="Freeform 159"/>
          <p:cNvSpPr>
            <a:spLocks noChangeArrowheads="1"/>
          </p:cNvSpPr>
          <p:nvPr/>
        </p:nvSpPr>
        <p:spPr bwMode="auto">
          <a:xfrm>
            <a:off x="1460826" y="5076763"/>
            <a:ext cx="393798" cy="38241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rgbClr val="FFFFFF"/>
          </a:solidFill>
          <a:ln>
            <a:noFill/>
          </a:ln>
          <a:effectLst/>
        </p:spPr>
        <p:txBody>
          <a:bodyPr wrap="none" anchor="ctr"/>
          <a:lstStyle/>
          <a:p>
            <a:pPr eaLnBrk="1" hangingPunct="1">
              <a:defRPr/>
            </a:pPr>
            <a:endParaRPr lang="zh-CN" altLang="en-US">
              <a:latin typeface="+mn-lt"/>
              <a:ea typeface="+mn-ea"/>
              <a:cs typeface="+mn-ea"/>
              <a:sym typeface="+mn-lt"/>
            </a:endParaRPr>
          </a:p>
        </p:txBody>
      </p:sp>
      <p:sp>
        <p:nvSpPr>
          <p:cNvPr id="11" name="文本框 10"/>
          <p:cNvSpPr txBox="1"/>
          <p:nvPr/>
        </p:nvSpPr>
        <p:spPr>
          <a:xfrm>
            <a:off x="1197378" y="2010465"/>
            <a:ext cx="1620957" cy="338554"/>
          </a:xfrm>
          <a:prstGeom prst="rect">
            <a:avLst/>
          </a:prstGeom>
          <a:noFill/>
        </p:spPr>
        <p:txBody>
          <a:bodyPr wrap="none" rtlCol="0">
            <a:spAutoFit/>
          </a:bodyPr>
          <a:lstStyle/>
          <a:p>
            <a:r>
              <a:rPr kumimoji="1" lang="zh-CN" altLang="en-US" sz="1600">
                <a:solidFill>
                  <a:schemeClr val="tx1">
                    <a:lumMod val="75000"/>
                    <a:lumOff val="25000"/>
                  </a:schemeClr>
                </a:solidFill>
                <a:latin typeface="+mj-ea"/>
                <a:ea typeface="+mj-ea"/>
              </a:rPr>
              <a:t>请输入标题文字</a:t>
            </a:r>
            <a:endParaRPr kumimoji="1" lang="zh-CN" altLang="en-US" sz="1600">
              <a:solidFill>
                <a:schemeClr val="tx1">
                  <a:lumMod val="75000"/>
                  <a:lumOff val="25000"/>
                </a:schemeClr>
              </a:solidFill>
              <a:latin typeface="+mj-ea"/>
              <a:ea typeface="+mj-ea"/>
            </a:endParaRPr>
          </a:p>
        </p:txBody>
      </p:sp>
      <p:sp>
        <p:nvSpPr>
          <p:cNvPr id="12" name="TextBox 33"/>
          <p:cNvSpPr txBox="1"/>
          <p:nvPr/>
        </p:nvSpPr>
        <p:spPr>
          <a:xfrm>
            <a:off x="1283917" y="2437847"/>
            <a:ext cx="3496683" cy="478272"/>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en-US" sz="1400" dirty="0">
                <a:solidFill>
                  <a:schemeClr val="tx1">
                    <a:lumMod val="75000"/>
                    <a:lumOff val="25000"/>
                  </a:schemeClr>
                </a:solidFill>
                <a:latin typeface="+mn-ea"/>
                <a:ea typeface="+mn-ea"/>
              </a:rPr>
              <a:t>点击输入您的文字内容或复制粘贴具体文本、用简明扼要的文字说明此项内容。</a:t>
            </a:r>
            <a:endParaRPr lang="en-US" altLang="zh-CN" sz="1400" dirty="0">
              <a:solidFill>
                <a:schemeClr val="tx1">
                  <a:lumMod val="75000"/>
                  <a:lumOff val="25000"/>
                </a:schemeClr>
              </a:solidFill>
              <a:latin typeface="+mn-ea"/>
              <a:ea typeface="+mn-ea"/>
            </a:endParaRPr>
          </a:p>
        </p:txBody>
      </p:sp>
      <p:sp>
        <p:nvSpPr>
          <p:cNvPr id="13" name="文本框 12"/>
          <p:cNvSpPr txBox="1"/>
          <p:nvPr/>
        </p:nvSpPr>
        <p:spPr>
          <a:xfrm>
            <a:off x="1197378" y="3367627"/>
            <a:ext cx="1620957" cy="338554"/>
          </a:xfrm>
          <a:prstGeom prst="rect">
            <a:avLst/>
          </a:prstGeom>
          <a:noFill/>
        </p:spPr>
        <p:txBody>
          <a:bodyPr wrap="none" rtlCol="0">
            <a:spAutoFit/>
          </a:bodyPr>
          <a:lstStyle/>
          <a:p>
            <a:r>
              <a:rPr kumimoji="1" lang="zh-CN" altLang="en-US" sz="1600">
                <a:solidFill>
                  <a:schemeClr val="tx1">
                    <a:lumMod val="75000"/>
                    <a:lumOff val="25000"/>
                  </a:schemeClr>
                </a:solidFill>
                <a:latin typeface="+mj-ea"/>
                <a:ea typeface="+mj-ea"/>
              </a:rPr>
              <a:t>请输入标题文字</a:t>
            </a:r>
            <a:endParaRPr kumimoji="1" lang="zh-CN" altLang="en-US" sz="1600">
              <a:solidFill>
                <a:schemeClr val="tx1">
                  <a:lumMod val="75000"/>
                  <a:lumOff val="25000"/>
                </a:schemeClr>
              </a:solidFill>
              <a:latin typeface="+mj-ea"/>
              <a:ea typeface="+mj-ea"/>
            </a:endParaRPr>
          </a:p>
        </p:txBody>
      </p:sp>
      <p:sp>
        <p:nvSpPr>
          <p:cNvPr id="14" name="TextBox 33"/>
          <p:cNvSpPr txBox="1"/>
          <p:nvPr/>
        </p:nvSpPr>
        <p:spPr>
          <a:xfrm>
            <a:off x="1283917" y="3795009"/>
            <a:ext cx="3496683" cy="478272"/>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20000"/>
              </a:lnSpc>
            </a:pPr>
            <a:r>
              <a:rPr lang="zh-CN" altLang="en-US" sz="1400" dirty="0">
                <a:solidFill>
                  <a:schemeClr val="tx1">
                    <a:lumMod val="75000"/>
                    <a:lumOff val="25000"/>
                  </a:schemeClr>
                </a:solidFill>
                <a:latin typeface="+mn-ea"/>
                <a:ea typeface="+mn-ea"/>
              </a:rPr>
              <a:t>点击输入您的文字内容或复制粘贴具体文本、用简明扼要的文字说明此项内容。</a:t>
            </a:r>
            <a:endParaRPr lang="en-US" altLang="zh-CN" sz="1400" dirty="0">
              <a:solidFill>
                <a:schemeClr val="tx1">
                  <a:lumMod val="75000"/>
                  <a:lumOff val="25000"/>
                </a:schemeClr>
              </a:solidFill>
              <a:latin typeface="+mn-ea"/>
              <a:ea typeface="+mn-ea"/>
            </a:endParaRPr>
          </a:p>
        </p:txBody>
      </p:sp>
      <p:sp>
        <p:nvSpPr>
          <p:cNvPr id="15" name="矩形 14"/>
          <p:cNvSpPr/>
          <p:nvPr/>
        </p:nvSpPr>
        <p:spPr>
          <a:xfrm>
            <a:off x="5930900" y="1773090"/>
            <a:ext cx="2420122" cy="1924512"/>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C00000"/>
                  </a:gs>
                  <a:gs pos="100000">
                    <a:srgbClr val="F42400"/>
                  </a:gs>
                </a:gsLst>
                <a:lin ang="3000000" scaled="0"/>
              </a:gradFill>
              <a:cs typeface="+mn-ea"/>
              <a:sym typeface="+mn-lt"/>
            </a:endParaRPr>
          </a:p>
        </p:txBody>
      </p:sp>
      <p:sp>
        <p:nvSpPr>
          <p:cNvPr id="16" name="矩形 15"/>
          <p:cNvSpPr/>
          <p:nvPr/>
        </p:nvSpPr>
        <p:spPr>
          <a:xfrm>
            <a:off x="5930900" y="3931907"/>
            <a:ext cx="5105400" cy="1924512"/>
          </a:xfrm>
          <a:prstGeom prst="rect">
            <a:avLst/>
          </a:prstGeom>
          <a:blipFill dpi="0" rotWithShape="1">
            <a:blip r:embed="rId2"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0">
                    <a:srgbClr val="C00000"/>
                  </a:gs>
                  <a:gs pos="100000">
                    <a:srgbClr val="F42400"/>
                  </a:gs>
                </a:gsLst>
                <a:lin ang="3000000" scaled="0"/>
              </a:gradFill>
              <a:cs typeface="+mn-ea"/>
              <a:sym typeface="+mn-lt"/>
            </a:endParaRPr>
          </a:p>
        </p:txBody>
      </p:sp>
      <p:sp>
        <p:nvSpPr>
          <p:cNvPr id="17" name="文本框 16"/>
          <p:cNvSpPr txBox="1"/>
          <p:nvPr/>
        </p:nvSpPr>
        <p:spPr>
          <a:xfrm>
            <a:off x="8351022" y="1715790"/>
            <a:ext cx="2896947" cy="1200329"/>
          </a:xfrm>
          <a:prstGeom prst="rect">
            <a:avLst/>
          </a:prstGeom>
          <a:noFill/>
        </p:spPr>
        <p:txBody>
          <a:bodyPr wrap="none" rtlCol="0">
            <a:spAutoFit/>
          </a:bodyPr>
          <a:lstStyle/>
          <a:p>
            <a:r>
              <a:rPr kumimoji="1" lang="en-GB" altLang="zh-CN" sz="3200">
                <a:solidFill>
                  <a:schemeClr val="bg1">
                    <a:lumMod val="85000"/>
                  </a:schemeClr>
                </a:solidFill>
                <a:latin typeface="+mj-lt"/>
              </a:rPr>
              <a:t>RECOGNIZE</a:t>
            </a:r>
            <a:endParaRPr kumimoji="1" lang="en-GB" altLang="zh-CN" sz="3200">
              <a:solidFill>
                <a:schemeClr val="bg1">
                  <a:lumMod val="85000"/>
                </a:schemeClr>
              </a:solidFill>
              <a:latin typeface="+mj-lt"/>
            </a:endParaRPr>
          </a:p>
          <a:p>
            <a:r>
              <a:rPr kumimoji="1" lang="en-GB" altLang="zh-CN" sz="4000">
                <a:solidFill>
                  <a:schemeClr val="bg1">
                    <a:lumMod val="85000"/>
                  </a:schemeClr>
                </a:solidFill>
                <a:latin typeface="+mj-lt"/>
              </a:rPr>
              <a:t>ONESELF</a:t>
            </a:r>
            <a:endParaRPr kumimoji="1" lang="zh-CN" altLang="en-US" sz="4000">
              <a:solidFill>
                <a:schemeClr val="bg1">
                  <a:lumMod val="85000"/>
                </a:schemeClr>
              </a:solidFill>
              <a:latin typeface="+mj-lt"/>
            </a:endParaRPr>
          </a:p>
        </p:txBody>
      </p:sp>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4775" y="255219"/>
            <a:ext cx="1492600" cy="14852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dissolv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6900" y="254000"/>
            <a:ext cx="1620957" cy="523220"/>
          </a:xfrm>
          <a:prstGeom prst="rect">
            <a:avLst/>
          </a:prstGeom>
          <a:noFill/>
        </p:spPr>
        <p:txBody>
          <a:bodyPr wrap="none" rtlCol="0">
            <a:spAutoFit/>
          </a:bodyPr>
          <a:lstStyle/>
          <a:p>
            <a:r>
              <a:rPr kumimoji="1" lang="zh-CN" altLang="en-US" sz="2800">
                <a:solidFill>
                  <a:schemeClr val="bg1"/>
                </a:solidFill>
                <a:latin typeface="+mj-ea"/>
                <a:ea typeface="+mj-ea"/>
              </a:rPr>
              <a:t>认识自我</a:t>
            </a:r>
            <a:endParaRPr kumimoji="1" lang="zh-CN" altLang="en-US" sz="2800">
              <a:solidFill>
                <a:schemeClr val="bg1"/>
              </a:solidFill>
              <a:latin typeface="+mj-ea"/>
              <a:ea typeface="+mj-ea"/>
            </a:endParaRPr>
          </a:p>
        </p:txBody>
      </p:sp>
      <p:sp>
        <p:nvSpPr>
          <p:cNvPr id="3" name="Oval 2"/>
          <p:cNvSpPr>
            <a:spLocks noChangeArrowheads="1"/>
          </p:cNvSpPr>
          <p:nvPr/>
        </p:nvSpPr>
        <p:spPr bwMode="auto">
          <a:xfrm>
            <a:off x="5845291" y="1694930"/>
            <a:ext cx="1157803" cy="1155922"/>
          </a:xfrm>
          <a:prstGeom prst="ellipse">
            <a:avLst/>
          </a:prstGeom>
          <a:solidFill>
            <a:srgbClr val="0070C0"/>
          </a:solidFill>
          <a:ln>
            <a:noFill/>
          </a:ln>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4" name="Oval 3"/>
          <p:cNvSpPr>
            <a:spLocks noChangeArrowheads="1"/>
          </p:cNvSpPr>
          <p:nvPr/>
        </p:nvSpPr>
        <p:spPr bwMode="auto">
          <a:xfrm>
            <a:off x="6000783" y="3322317"/>
            <a:ext cx="865962" cy="866346"/>
          </a:xfrm>
          <a:prstGeom prst="ellipse">
            <a:avLst/>
          </a:prstGeom>
          <a:solidFill>
            <a:schemeClr val="bg1">
              <a:lumMod val="95000"/>
            </a:schemeClr>
          </a:solidFill>
          <a:ln w="3175" cmpd="sng">
            <a:solidFill>
              <a:schemeClr val="bg1">
                <a:lumMod val="75000"/>
              </a:schemeClr>
            </a:solidFill>
            <a:round/>
          </a:ln>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5" name="Oval 4"/>
          <p:cNvSpPr>
            <a:spLocks noChangeArrowheads="1"/>
          </p:cNvSpPr>
          <p:nvPr/>
        </p:nvSpPr>
        <p:spPr bwMode="auto">
          <a:xfrm>
            <a:off x="7323645" y="3173938"/>
            <a:ext cx="1155411" cy="1155922"/>
          </a:xfrm>
          <a:prstGeom prst="ellipse">
            <a:avLst/>
          </a:prstGeom>
          <a:solidFill>
            <a:srgbClr val="FBE54D"/>
          </a:solidFill>
          <a:ln>
            <a:noFill/>
          </a:ln>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6" name="Oval 5"/>
          <p:cNvSpPr>
            <a:spLocks noChangeArrowheads="1"/>
          </p:cNvSpPr>
          <p:nvPr/>
        </p:nvSpPr>
        <p:spPr bwMode="auto">
          <a:xfrm>
            <a:off x="4369331" y="3173938"/>
            <a:ext cx="1155410" cy="1155922"/>
          </a:xfrm>
          <a:prstGeom prst="ellipse">
            <a:avLst/>
          </a:prstGeom>
          <a:solidFill>
            <a:srgbClr val="FBE54D"/>
          </a:solidFill>
          <a:ln>
            <a:noFill/>
          </a:ln>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7" name="Oval 6"/>
          <p:cNvSpPr>
            <a:spLocks noChangeArrowheads="1"/>
          </p:cNvSpPr>
          <p:nvPr/>
        </p:nvSpPr>
        <p:spPr bwMode="auto">
          <a:xfrm>
            <a:off x="5845291" y="4650554"/>
            <a:ext cx="1157803" cy="1158316"/>
          </a:xfrm>
          <a:prstGeom prst="ellipse">
            <a:avLst/>
          </a:prstGeom>
          <a:solidFill>
            <a:srgbClr val="0070C0"/>
          </a:solidFill>
          <a:ln>
            <a:noFill/>
          </a:ln>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8" name="Freeform 7"/>
          <p:cNvSpPr/>
          <p:nvPr/>
        </p:nvSpPr>
        <p:spPr bwMode="auto">
          <a:xfrm>
            <a:off x="3799999" y="1824165"/>
            <a:ext cx="1851528" cy="502576"/>
          </a:xfrm>
          <a:custGeom>
            <a:avLst/>
            <a:gdLst>
              <a:gd name="T0" fmla="*/ 774 w 774"/>
              <a:gd name="T1" fmla="*/ 210 h 210"/>
              <a:gd name="T2" fmla="*/ 389 w 774"/>
              <a:gd name="T3" fmla="*/ 210 h 210"/>
              <a:gd name="T4" fmla="*/ 389 w 774"/>
              <a:gd name="T5" fmla="*/ 0 h 210"/>
              <a:gd name="T6" fmla="*/ 0 w 774"/>
              <a:gd name="T7" fmla="*/ 0 h 210"/>
            </a:gdLst>
            <a:ahLst/>
            <a:cxnLst>
              <a:cxn ang="0">
                <a:pos x="T0" y="T1"/>
              </a:cxn>
              <a:cxn ang="0">
                <a:pos x="T2" y="T3"/>
              </a:cxn>
              <a:cxn ang="0">
                <a:pos x="T4" y="T5"/>
              </a:cxn>
              <a:cxn ang="0">
                <a:pos x="T6" y="T7"/>
              </a:cxn>
            </a:cxnLst>
            <a:rect l="0" t="0" r="r" b="b"/>
            <a:pathLst>
              <a:path w="774" h="210">
                <a:moveTo>
                  <a:pt x="774" y="210"/>
                </a:moveTo>
                <a:lnTo>
                  <a:pt x="389" y="210"/>
                </a:lnTo>
                <a:lnTo>
                  <a:pt x="389" y="0"/>
                </a:lnTo>
                <a:lnTo>
                  <a:pt x="0" y="0"/>
                </a:lnTo>
              </a:path>
            </a:pathLst>
          </a:custGeom>
          <a:noFill/>
          <a:ln w="3175" cap="flat" cmpd="sng">
            <a:solidFill>
              <a:schemeClr val="bg1">
                <a:lumMod val="75000"/>
              </a:schemeClr>
            </a:solidFill>
            <a:round/>
            <a:tailEnd type="oval" w="sm" len="sm"/>
          </a:ln>
          <a:extLst>
            <a:ext uri="{909E8E84-426E-40DD-AFC4-6F175D3DCCD1}">
              <a14:hiddenFill xmlns:a14="http://schemas.microsoft.com/office/drawing/2010/main">
                <a:solidFill>
                  <a:srgbClr val="FFFFFF"/>
                </a:solidFill>
              </a14:hiddenFill>
            </a:ext>
          </a:extLst>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9" name="Freeform 8"/>
          <p:cNvSpPr/>
          <p:nvPr/>
        </p:nvSpPr>
        <p:spPr bwMode="auto">
          <a:xfrm>
            <a:off x="7938431" y="1824165"/>
            <a:ext cx="856394" cy="1153531"/>
          </a:xfrm>
          <a:custGeom>
            <a:avLst/>
            <a:gdLst>
              <a:gd name="T0" fmla="*/ 0 w 358"/>
              <a:gd name="T1" fmla="*/ 482 h 482"/>
              <a:gd name="T2" fmla="*/ 0 w 358"/>
              <a:gd name="T3" fmla="*/ 0 h 482"/>
              <a:gd name="T4" fmla="*/ 358 w 358"/>
              <a:gd name="T5" fmla="*/ 0 h 482"/>
            </a:gdLst>
            <a:ahLst/>
            <a:cxnLst>
              <a:cxn ang="0">
                <a:pos x="T0" y="T1"/>
              </a:cxn>
              <a:cxn ang="0">
                <a:pos x="T2" y="T3"/>
              </a:cxn>
              <a:cxn ang="0">
                <a:pos x="T4" y="T5"/>
              </a:cxn>
            </a:cxnLst>
            <a:rect l="0" t="0" r="r" b="b"/>
            <a:pathLst>
              <a:path w="358" h="482">
                <a:moveTo>
                  <a:pt x="0" y="482"/>
                </a:moveTo>
                <a:lnTo>
                  <a:pt x="0" y="0"/>
                </a:lnTo>
                <a:lnTo>
                  <a:pt x="358" y="0"/>
                </a:lnTo>
              </a:path>
            </a:pathLst>
          </a:custGeom>
          <a:noFill/>
          <a:ln w="3175" cap="flat" cmpd="sng">
            <a:solidFill>
              <a:schemeClr val="bg1">
                <a:lumMod val="75000"/>
              </a:schemeClr>
            </a:solidFill>
            <a:round/>
            <a:tailEnd type="oval" w="sm" len="sm"/>
          </a:ln>
          <a:extLst>
            <a:ext uri="{909E8E84-426E-40DD-AFC4-6F175D3DCCD1}">
              <a14:hiddenFill xmlns:a14="http://schemas.microsoft.com/office/drawing/2010/main">
                <a:solidFill>
                  <a:srgbClr val="FFFFFF"/>
                </a:solidFill>
              </a14:hiddenFill>
            </a:ext>
          </a:extLst>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10" name="Freeform 9"/>
          <p:cNvSpPr/>
          <p:nvPr/>
        </p:nvSpPr>
        <p:spPr bwMode="auto">
          <a:xfrm>
            <a:off x="7196861" y="4758250"/>
            <a:ext cx="1528587" cy="502576"/>
          </a:xfrm>
          <a:custGeom>
            <a:avLst/>
            <a:gdLst>
              <a:gd name="T0" fmla="*/ 0 w 639"/>
              <a:gd name="T1" fmla="*/ 210 h 210"/>
              <a:gd name="T2" fmla="*/ 318 w 639"/>
              <a:gd name="T3" fmla="*/ 210 h 210"/>
              <a:gd name="T4" fmla="*/ 318 w 639"/>
              <a:gd name="T5" fmla="*/ 0 h 210"/>
              <a:gd name="T6" fmla="*/ 639 w 639"/>
              <a:gd name="T7" fmla="*/ 0 h 210"/>
            </a:gdLst>
            <a:ahLst/>
            <a:cxnLst>
              <a:cxn ang="0">
                <a:pos x="T0" y="T1"/>
              </a:cxn>
              <a:cxn ang="0">
                <a:pos x="T2" y="T3"/>
              </a:cxn>
              <a:cxn ang="0">
                <a:pos x="T4" y="T5"/>
              </a:cxn>
              <a:cxn ang="0">
                <a:pos x="T6" y="T7"/>
              </a:cxn>
            </a:cxnLst>
            <a:rect l="0" t="0" r="r" b="b"/>
            <a:pathLst>
              <a:path w="639" h="210">
                <a:moveTo>
                  <a:pt x="0" y="210"/>
                </a:moveTo>
                <a:lnTo>
                  <a:pt x="318" y="210"/>
                </a:lnTo>
                <a:lnTo>
                  <a:pt x="318" y="0"/>
                </a:lnTo>
                <a:lnTo>
                  <a:pt x="639" y="0"/>
                </a:lnTo>
              </a:path>
            </a:pathLst>
          </a:custGeom>
          <a:noFill/>
          <a:ln w="3175" cap="flat" cmpd="sng">
            <a:solidFill>
              <a:schemeClr val="bg1">
                <a:lumMod val="75000"/>
              </a:schemeClr>
            </a:solidFill>
            <a:round/>
            <a:tailEnd type="oval" w="sm" len="sm"/>
          </a:ln>
          <a:extLst>
            <a:ext uri="{909E8E84-426E-40DD-AFC4-6F175D3DCCD1}">
              <a14:hiddenFill xmlns:a14="http://schemas.microsoft.com/office/drawing/2010/main">
                <a:solidFill>
                  <a:srgbClr val="FFFFFF"/>
                </a:solidFill>
              </a14:hiddenFill>
            </a:ext>
          </a:extLst>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11" name="Freeform 10"/>
          <p:cNvSpPr/>
          <p:nvPr/>
        </p:nvSpPr>
        <p:spPr bwMode="auto">
          <a:xfrm>
            <a:off x="3799999" y="4442344"/>
            <a:ext cx="1145842" cy="332656"/>
          </a:xfrm>
          <a:custGeom>
            <a:avLst/>
            <a:gdLst>
              <a:gd name="T0" fmla="*/ 479 w 479"/>
              <a:gd name="T1" fmla="*/ 0 h 139"/>
              <a:gd name="T2" fmla="*/ 479 w 479"/>
              <a:gd name="T3" fmla="*/ 139 h 139"/>
              <a:gd name="T4" fmla="*/ 0 w 479"/>
              <a:gd name="T5" fmla="*/ 139 h 139"/>
            </a:gdLst>
            <a:ahLst/>
            <a:cxnLst>
              <a:cxn ang="0">
                <a:pos x="T0" y="T1"/>
              </a:cxn>
              <a:cxn ang="0">
                <a:pos x="T2" y="T3"/>
              </a:cxn>
              <a:cxn ang="0">
                <a:pos x="T4" y="T5"/>
              </a:cxn>
            </a:cxnLst>
            <a:rect l="0" t="0" r="r" b="b"/>
            <a:pathLst>
              <a:path w="479" h="139">
                <a:moveTo>
                  <a:pt x="479" y="0"/>
                </a:moveTo>
                <a:lnTo>
                  <a:pt x="479" y="139"/>
                </a:lnTo>
                <a:lnTo>
                  <a:pt x="0" y="139"/>
                </a:lnTo>
              </a:path>
            </a:pathLst>
          </a:custGeom>
          <a:noFill/>
          <a:ln w="3175" cap="flat" cmpd="sng">
            <a:solidFill>
              <a:schemeClr val="bg1">
                <a:lumMod val="75000"/>
              </a:schemeClr>
            </a:solidFill>
            <a:round/>
            <a:tailEnd type="oval" w="sm" len="sm"/>
          </a:ln>
          <a:extLst>
            <a:ext uri="{909E8E84-426E-40DD-AFC4-6F175D3DCCD1}">
              <a14:hiddenFill xmlns:a14="http://schemas.microsoft.com/office/drawing/2010/main">
                <a:solidFill>
                  <a:srgbClr val="FFFFFF"/>
                </a:solidFill>
              </a14:hiddenFill>
            </a:ext>
          </a:extLst>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12" name="Freeform 11"/>
          <p:cNvSpPr/>
          <p:nvPr/>
        </p:nvSpPr>
        <p:spPr bwMode="auto">
          <a:xfrm>
            <a:off x="7086821" y="3654977"/>
            <a:ext cx="102863" cy="205817"/>
          </a:xfrm>
          <a:custGeom>
            <a:avLst/>
            <a:gdLst>
              <a:gd name="T0" fmla="*/ 0 w 43"/>
              <a:gd name="T1" fmla="*/ 0 h 86"/>
              <a:gd name="T2" fmla="*/ 43 w 43"/>
              <a:gd name="T3" fmla="*/ 43 h 86"/>
              <a:gd name="T4" fmla="*/ 0 w 43"/>
              <a:gd name="T5" fmla="*/ 86 h 86"/>
            </a:gdLst>
            <a:ahLst/>
            <a:cxnLst>
              <a:cxn ang="0">
                <a:pos x="T0" y="T1"/>
              </a:cxn>
              <a:cxn ang="0">
                <a:pos x="T2" y="T3"/>
              </a:cxn>
              <a:cxn ang="0">
                <a:pos x="T4" y="T5"/>
              </a:cxn>
            </a:cxnLst>
            <a:rect l="0" t="0" r="r" b="b"/>
            <a:pathLst>
              <a:path w="43" h="86">
                <a:moveTo>
                  <a:pt x="0" y="0"/>
                </a:moveTo>
                <a:lnTo>
                  <a:pt x="43" y="43"/>
                </a:lnTo>
                <a:lnTo>
                  <a:pt x="0" y="86"/>
                </a:lnTo>
              </a:path>
            </a:pathLst>
          </a:custGeom>
          <a:noFill/>
          <a:ln w="12700" cap="flat" cmpd="sng">
            <a:solidFill>
              <a:schemeClr val="bg1">
                <a:lumMod val="75000"/>
              </a:schemeClr>
            </a:solidFill>
            <a:round/>
          </a:ln>
          <a:extLst>
            <a:ext uri="{909E8E84-426E-40DD-AFC4-6F175D3DCCD1}">
              <a14:hiddenFill xmlns:a14="http://schemas.microsoft.com/office/drawing/2010/main">
                <a:solidFill>
                  <a:srgbClr val="66C6C2"/>
                </a:solidFill>
              </a14:hiddenFill>
            </a:ext>
          </a:extLst>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13" name="Freeform 12"/>
          <p:cNvSpPr/>
          <p:nvPr/>
        </p:nvSpPr>
        <p:spPr bwMode="auto">
          <a:xfrm>
            <a:off x="5658704" y="3654977"/>
            <a:ext cx="102864" cy="205817"/>
          </a:xfrm>
          <a:custGeom>
            <a:avLst/>
            <a:gdLst>
              <a:gd name="T0" fmla="*/ 43 w 43"/>
              <a:gd name="T1" fmla="*/ 86 h 86"/>
              <a:gd name="T2" fmla="*/ 0 w 43"/>
              <a:gd name="T3" fmla="*/ 43 h 86"/>
              <a:gd name="T4" fmla="*/ 43 w 43"/>
              <a:gd name="T5" fmla="*/ 0 h 86"/>
            </a:gdLst>
            <a:ahLst/>
            <a:cxnLst>
              <a:cxn ang="0">
                <a:pos x="T0" y="T1"/>
              </a:cxn>
              <a:cxn ang="0">
                <a:pos x="T2" y="T3"/>
              </a:cxn>
              <a:cxn ang="0">
                <a:pos x="T4" y="T5"/>
              </a:cxn>
            </a:cxnLst>
            <a:rect l="0" t="0" r="r" b="b"/>
            <a:pathLst>
              <a:path w="43" h="86">
                <a:moveTo>
                  <a:pt x="43" y="86"/>
                </a:moveTo>
                <a:lnTo>
                  <a:pt x="0" y="43"/>
                </a:lnTo>
                <a:lnTo>
                  <a:pt x="43" y="0"/>
                </a:lnTo>
              </a:path>
            </a:pathLst>
          </a:custGeom>
          <a:noFill/>
          <a:ln w="12700" cap="flat" cmpd="sng">
            <a:solidFill>
              <a:schemeClr val="bg1">
                <a:lumMod val="75000"/>
              </a:schemeClr>
            </a:solidFill>
            <a:round/>
          </a:ln>
          <a:extLst>
            <a:ext uri="{909E8E84-426E-40DD-AFC4-6F175D3DCCD1}">
              <a14:hiddenFill xmlns:a14="http://schemas.microsoft.com/office/drawing/2010/main">
                <a:solidFill>
                  <a:srgbClr val="66C6C2"/>
                </a:solidFill>
              </a14:hiddenFill>
            </a:ext>
          </a:extLst>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14" name="Freeform 13"/>
          <p:cNvSpPr/>
          <p:nvPr/>
        </p:nvSpPr>
        <p:spPr bwMode="auto">
          <a:xfrm>
            <a:off x="6321331" y="4420805"/>
            <a:ext cx="205727" cy="102909"/>
          </a:xfrm>
          <a:custGeom>
            <a:avLst/>
            <a:gdLst>
              <a:gd name="T0" fmla="*/ 86 w 86"/>
              <a:gd name="T1" fmla="*/ 0 h 43"/>
              <a:gd name="T2" fmla="*/ 43 w 86"/>
              <a:gd name="T3" fmla="*/ 43 h 43"/>
              <a:gd name="T4" fmla="*/ 0 w 86"/>
              <a:gd name="T5" fmla="*/ 0 h 43"/>
            </a:gdLst>
            <a:ahLst/>
            <a:cxnLst>
              <a:cxn ang="0">
                <a:pos x="T0" y="T1"/>
              </a:cxn>
              <a:cxn ang="0">
                <a:pos x="T2" y="T3"/>
              </a:cxn>
              <a:cxn ang="0">
                <a:pos x="T4" y="T5"/>
              </a:cxn>
            </a:cxnLst>
            <a:rect l="0" t="0" r="r" b="b"/>
            <a:pathLst>
              <a:path w="86" h="43">
                <a:moveTo>
                  <a:pt x="86" y="0"/>
                </a:moveTo>
                <a:lnTo>
                  <a:pt x="43" y="43"/>
                </a:lnTo>
                <a:lnTo>
                  <a:pt x="0" y="0"/>
                </a:lnTo>
              </a:path>
            </a:pathLst>
          </a:custGeom>
          <a:noFill/>
          <a:ln w="12700" cap="flat" cmpd="sng">
            <a:solidFill>
              <a:schemeClr val="bg1">
                <a:lumMod val="75000"/>
              </a:schemeClr>
            </a:solidFill>
            <a:round/>
          </a:ln>
          <a:extLst>
            <a:ext uri="{909E8E84-426E-40DD-AFC4-6F175D3DCCD1}">
              <a14:hiddenFill xmlns:a14="http://schemas.microsoft.com/office/drawing/2010/main">
                <a:solidFill>
                  <a:srgbClr val="66C6C2"/>
                </a:solidFill>
              </a14:hiddenFill>
            </a:ext>
          </a:extLst>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15" name="Freeform 14"/>
          <p:cNvSpPr/>
          <p:nvPr/>
        </p:nvSpPr>
        <p:spPr bwMode="auto">
          <a:xfrm>
            <a:off x="6321331" y="2992054"/>
            <a:ext cx="205727" cy="102908"/>
          </a:xfrm>
          <a:custGeom>
            <a:avLst/>
            <a:gdLst>
              <a:gd name="T0" fmla="*/ 0 w 86"/>
              <a:gd name="T1" fmla="*/ 43 h 43"/>
              <a:gd name="T2" fmla="*/ 43 w 86"/>
              <a:gd name="T3" fmla="*/ 0 h 43"/>
              <a:gd name="T4" fmla="*/ 86 w 86"/>
              <a:gd name="T5" fmla="*/ 43 h 43"/>
            </a:gdLst>
            <a:ahLst/>
            <a:cxnLst>
              <a:cxn ang="0">
                <a:pos x="T0" y="T1"/>
              </a:cxn>
              <a:cxn ang="0">
                <a:pos x="T2" y="T3"/>
              </a:cxn>
              <a:cxn ang="0">
                <a:pos x="T4" y="T5"/>
              </a:cxn>
            </a:cxnLst>
            <a:rect l="0" t="0" r="r" b="b"/>
            <a:pathLst>
              <a:path w="86" h="43">
                <a:moveTo>
                  <a:pt x="0" y="43"/>
                </a:moveTo>
                <a:lnTo>
                  <a:pt x="43" y="0"/>
                </a:lnTo>
                <a:lnTo>
                  <a:pt x="86" y="43"/>
                </a:lnTo>
              </a:path>
            </a:pathLst>
          </a:custGeom>
          <a:noFill/>
          <a:ln w="12700" cap="flat" cmpd="sng">
            <a:solidFill>
              <a:schemeClr val="bg1">
                <a:lumMod val="75000"/>
              </a:schemeClr>
            </a:solidFill>
            <a:round/>
          </a:ln>
          <a:extLst>
            <a:ext uri="{909E8E84-426E-40DD-AFC4-6F175D3DCCD1}">
              <a14:hiddenFill xmlns:a14="http://schemas.microsoft.com/office/drawing/2010/main">
                <a:solidFill>
                  <a:srgbClr val="66C6C2"/>
                </a:solidFill>
              </a14:hiddenFill>
            </a:ext>
          </a:extLst>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sp>
        <p:nvSpPr>
          <p:cNvPr id="16" name="Rectangle 15"/>
          <p:cNvSpPr>
            <a:spLocks noChangeArrowheads="1"/>
          </p:cNvSpPr>
          <p:nvPr/>
        </p:nvSpPr>
        <p:spPr bwMode="auto">
          <a:xfrm>
            <a:off x="8953017" y="1576770"/>
            <a:ext cx="2469344" cy="845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tx1">
                    <a:lumMod val="75000"/>
                    <a:lumOff val="25000"/>
                  </a:schemeClr>
                </a:solidFill>
                <a:latin typeface="+mn-lt"/>
                <a:ea typeface="+mn-ea"/>
                <a:cs typeface="+mn-ea"/>
                <a:sym typeface="+mn-lt"/>
              </a:rPr>
              <a:t>添加文本</a:t>
            </a:r>
            <a:endParaRPr lang="en-US" altLang="zh-CN" sz="1600" dirty="0">
              <a:solidFill>
                <a:schemeClr val="tx1">
                  <a:lumMod val="75000"/>
                  <a:lumOff val="25000"/>
                </a:schemeClr>
              </a:solidFill>
              <a:latin typeface="+mn-lt"/>
              <a:ea typeface="+mn-ea"/>
              <a:cs typeface="+mn-ea"/>
              <a:sym typeface="+mn-lt"/>
            </a:endParaRPr>
          </a:p>
          <a:p>
            <a:pPr defTabSz="914400">
              <a:lnSpc>
                <a:spcPct val="120000"/>
              </a:lnSpc>
              <a:spcBef>
                <a:spcPts val="300"/>
              </a:spcBef>
              <a:defRPr/>
            </a:pPr>
            <a:r>
              <a:rPr lang="zh-CN" altLang="en-US" sz="1600" dirty="0">
                <a:solidFill>
                  <a:schemeClr val="tx1">
                    <a:lumMod val="75000"/>
                    <a:lumOff val="25000"/>
                  </a:schemeClr>
                </a:solidFill>
                <a:latin typeface="+mn-lt"/>
                <a:ea typeface="+mn-ea"/>
                <a:cs typeface="+mn-ea"/>
                <a:sym typeface="+mn-lt"/>
              </a:rPr>
              <a:t>标题数字等都可以通过点击和重新输入进行更改</a:t>
            </a:r>
            <a:endParaRPr lang="en-US" altLang="zh-CN" sz="1600" dirty="0">
              <a:solidFill>
                <a:schemeClr val="tx1">
                  <a:lumMod val="75000"/>
                  <a:lumOff val="25000"/>
                </a:schemeClr>
              </a:solidFill>
              <a:latin typeface="+mn-lt"/>
              <a:ea typeface="+mn-ea"/>
              <a:cs typeface="+mn-ea"/>
              <a:sym typeface="+mn-lt"/>
            </a:endParaRPr>
          </a:p>
        </p:txBody>
      </p:sp>
      <p:sp>
        <p:nvSpPr>
          <p:cNvPr id="17" name="Rectangle 16"/>
          <p:cNvSpPr>
            <a:spLocks noChangeArrowheads="1"/>
          </p:cNvSpPr>
          <p:nvPr/>
        </p:nvSpPr>
        <p:spPr bwMode="auto">
          <a:xfrm>
            <a:off x="8953017" y="4503675"/>
            <a:ext cx="2469344" cy="845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600" dirty="0">
                <a:solidFill>
                  <a:schemeClr val="tx1">
                    <a:lumMod val="75000"/>
                    <a:lumOff val="25000"/>
                  </a:schemeClr>
                </a:solidFill>
                <a:latin typeface="+mn-lt"/>
                <a:ea typeface="+mn-ea"/>
                <a:cs typeface="+mn-ea"/>
                <a:sym typeface="+mn-lt"/>
              </a:rPr>
              <a:t>添加文本</a:t>
            </a:r>
            <a:endParaRPr lang="en-US" altLang="zh-CN" sz="1600" dirty="0">
              <a:solidFill>
                <a:schemeClr val="tx1">
                  <a:lumMod val="75000"/>
                  <a:lumOff val="25000"/>
                </a:schemeClr>
              </a:solidFill>
              <a:latin typeface="+mn-lt"/>
              <a:ea typeface="+mn-ea"/>
              <a:cs typeface="+mn-ea"/>
              <a:sym typeface="+mn-lt"/>
            </a:endParaRPr>
          </a:p>
          <a:p>
            <a:pPr defTabSz="914400">
              <a:lnSpc>
                <a:spcPct val="120000"/>
              </a:lnSpc>
              <a:spcBef>
                <a:spcPts val="300"/>
              </a:spcBef>
              <a:defRPr/>
            </a:pPr>
            <a:r>
              <a:rPr lang="zh-CN" altLang="en-US" sz="1600" dirty="0">
                <a:solidFill>
                  <a:schemeClr val="tx1">
                    <a:lumMod val="75000"/>
                    <a:lumOff val="25000"/>
                  </a:schemeClr>
                </a:solidFill>
                <a:latin typeface="+mn-lt"/>
                <a:ea typeface="+mn-ea"/>
                <a:cs typeface="+mn-ea"/>
                <a:sym typeface="+mn-lt"/>
              </a:rPr>
              <a:t>标题数字等都可以通过点击和重新输入进行更改</a:t>
            </a:r>
            <a:endParaRPr lang="en-US" altLang="zh-CN" sz="1600" dirty="0">
              <a:solidFill>
                <a:schemeClr val="tx1">
                  <a:lumMod val="75000"/>
                  <a:lumOff val="25000"/>
                </a:schemeClr>
              </a:solidFill>
              <a:latin typeface="+mn-lt"/>
              <a:ea typeface="+mn-ea"/>
              <a:cs typeface="+mn-ea"/>
              <a:sym typeface="+mn-lt"/>
            </a:endParaRPr>
          </a:p>
        </p:txBody>
      </p:sp>
      <p:sp>
        <p:nvSpPr>
          <p:cNvPr id="18" name="Rectangle 17"/>
          <p:cNvSpPr>
            <a:spLocks noChangeArrowheads="1"/>
          </p:cNvSpPr>
          <p:nvPr/>
        </p:nvSpPr>
        <p:spPr bwMode="auto">
          <a:xfrm>
            <a:off x="908061" y="4519770"/>
            <a:ext cx="2671864" cy="1162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600" dirty="0">
                <a:solidFill>
                  <a:schemeClr val="tx1">
                    <a:lumMod val="75000"/>
                    <a:lumOff val="25000"/>
                  </a:schemeClr>
                </a:solidFill>
                <a:latin typeface="+mn-ea"/>
                <a:cs typeface="+mn-ea"/>
                <a:sym typeface="+mn-lt"/>
              </a:rPr>
              <a:t>添加文本</a:t>
            </a:r>
            <a:endParaRPr lang="en-US" altLang="zh-CN" sz="1600" dirty="0">
              <a:solidFill>
                <a:schemeClr val="tx1">
                  <a:lumMod val="75000"/>
                  <a:lumOff val="25000"/>
                </a:schemeClr>
              </a:solidFill>
              <a:latin typeface="+mn-ea"/>
              <a:cs typeface="+mn-ea"/>
              <a:sym typeface="+mn-lt"/>
            </a:endParaRPr>
          </a:p>
          <a:p>
            <a:pPr algn="r" defTabSz="914400">
              <a:lnSpc>
                <a:spcPct val="120000"/>
              </a:lnSpc>
              <a:spcBef>
                <a:spcPts val="300"/>
              </a:spcBef>
              <a:defRPr/>
            </a:pPr>
            <a:r>
              <a:rPr lang="zh-CN" altLang="en-US" sz="1600" dirty="0">
                <a:solidFill>
                  <a:schemeClr val="tx1">
                    <a:lumMod val="75000"/>
                    <a:lumOff val="25000"/>
                  </a:schemeClr>
                </a:solidFill>
                <a:latin typeface="+mn-ea"/>
                <a:cs typeface="+mn-ea"/>
                <a:sym typeface="+mn-lt"/>
              </a:rPr>
              <a:t>标题数字等都可以通过点击和重新输入进行更改</a:t>
            </a:r>
            <a:endParaRPr lang="en-US" altLang="zh-CN" sz="1600" dirty="0">
              <a:solidFill>
                <a:schemeClr val="tx1">
                  <a:lumMod val="75000"/>
                  <a:lumOff val="25000"/>
                </a:schemeClr>
              </a:solidFill>
              <a:latin typeface="+mn-ea"/>
              <a:cs typeface="+mn-ea"/>
              <a:sym typeface="+mn-lt"/>
            </a:endParaRPr>
          </a:p>
          <a:p>
            <a:pPr algn="r">
              <a:lnSpc>
                <a:spcPct val="130000"/>
              </a:lnSpc>
            </a:pPr>
            <a:endParaRPr lang="zh-CN" altLang="en-US" sz="1600" dirty="0">
              <a:solidFill>
                <a:schemeClr val="tx1">
                  <a:lumMod val="75000"/>
                  <a:lumOff val="25000"/>
                </a:schemeClr>
              </a:solidFill>
              <a:latin typeface="+mn-ea"/>
              <a:cs typeface="+mn-ea"/>
              <a:sym typeface="+mn-lt"/>
            </a:endParaRPr>
          </a:p>
        </p:txBody>
      </p:sp>
      <p:sp>
        <p:nvSpPr>
          <p:cNvPr id="19" name="Rectangle 18"/>
          <p:cNvSpPr>
            <a:spLocks noChangeArrowheads="1"/>
          </p:cNvSpPr>
          <p:nvPr/>
        </p:nvSpPr>
        <p:spPr bwMode="auto">
          <a:xfrm>
            <a:off x="1125036" y="1588077"/>
            <a:ext cx="245488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r"/>
            <a:r>
              <a:rPr lang="zh-CN" altLang="en-US" sz="1600" dirty="0">
                <a:solidFill>
                  <a:schemeClr val="tx1">
                    <a:lumMod val="75000"/>
                    <a:lumOff val="25000"/>
                  </a:schemeClr>
                </a:solidFill>
                <a:latin typeface="+mn-ea"/>
                <a:cs typeface="+mn-ea"/>
                <a:sym typeface="+mn-lt"/>
              </a:rPr>
              <a:t>添加文本</a:t>
            </a:r>
            <a:endParaRPr lang="en-US" altLang="zh-CN" sz="1600" dirty="0">
              <a:solidFill>
                <a:schemeClr val="tx1">
                  <a:lumMod val="75000"/>
                  <a:lumOff val="25000"/>
                </a:schemeClr>
              </a:solidFill>
              <a:latin typeface="+mn-ea"/>
              <a:cs typeface="+mn-ea"/>
              <a:sym typeface="+mn-lt"/>
            </a:endParaRPr>
          </a:p>
          <a:p>
            <a:pPr algn="r"/>
            <a:r>
              <a:rPr lang="zh-CN" altLang="en-US" sz="1600" dirty="0">
                <a:solidFill>
                  <a:schemeClr val="tx1">
                    <a:lumMod val="75000"/>
                    <a:lumOff val="25000"/>
                  </a:schemeClr>
                </a:solidFill>
                <a:latin typeface="+mn-ea"/>
                <a:cs typeface="+mn-ea"/>
                <a:sym typeface="+mn-lt"/>
              </a:rPr>
              <a:t>标题数字等都可以通过点击和重新输入进行更改</a:t>
            </a:r>
            <a:endParaRPr lang="en-US" altLang="zh-CN" sz="1600" dirty="0">
              <a:solidFill>
                <a:schemeClr val="tx1">
                  <a:lumMod val="75000"/>
                  <a:lumOff val="25000"/>
                </a:schemeClr>
              </a:solidFill>
              <a:latin typeface="+mn-ea"/>
              <a:cs typeface="+mn-ea"/>
              <a:sym typeface="+mn-lt"/>
            </a:endParaRPr>
          </a:p>
        </p:txBody>
      </p:sp>
      <p:sp>
        <p:nvSpPr>
          <p:cNvPr id="20" name="Freeform 19"/>
          <p:cNvSpPr>
            <a:spLocks noEditPoints="1"/>
          </p:cNvSpPr>
          <p:nvPr/>
        </p:nvSpPr>
        <p:spPr bwMode="auto">
          <a:xfrm>
            <a:off x="6230429" y="2070663"/>
            <a:ext cx="421021" cy="430779"/>
          </a:xfrm>
          <a:custGeom>
            <a:avLst/>
            <a:gdLst>
              <a:gd name="T0" fmla="*/ 130 w 136"/>
              <a:gd name="T1" fmla="*/ 33 h 140"/>
              <a:gd name="T2" fmla="*/ 100 w 136"/>
              <a:gd name="T3" fmla="*/ 33 h 140"/>
              <a:gd name="T4" fmla="*/ 100 w 136"/>
              <a:gd name="T5" fmla="*/ 6 h 140"/>
              <a:gd name="T6" fmla="*/ 94 w 136"/>
              <a:gd name="T7" fmla="*/ 0 h 140"/>
              <a:gd name="T8" fmla="*/ 6 w 136"/>
              <a:gd name="T9" fmla="*/ 0 h 140"/>
              <a:gd name="T10" fmla="*/ 0 w 136"/>
              <a:gd name="T11" fmla="*/ 6 h 140"/>
              <a:gd name="T12" fmla="*/ 0 w 136"/>
              <a:gd name="T13" fmla="*/ 35 h 140"/>
              <a:gd name="T14" fmla="*/ 0 w 136"/>
              <a:gd name="T15" fmla="*/ 104 h 140"/>
              <a:gd name="T16" fmla="*/ 0 w 136"/>
              <a:gd name="T17" fmla="*/ 134 h 140"/>
              <a:gd name="T18" fmla="*/ 6 w 136"/>
              <a:gd name="T19" fmla="*/ 140 h 140"/>
              <a:gd name="T20" fmla="*/ 94 w 136"/>
              <a:gd name="T21" fmla="*/ 140 h 140"/>
              <a:gd name="T22" fmla="*/ 130 w 136"/>
              <a:gd name="T23" fmla="*/ 140 h 140"/>
              <a:gd name="T24" fmla="*/ 136 w 136"/>
              <a:gd name="T25" fmla="*/ 134 h 140"/>
              <a:gd name="T26" fmla="*/ 136 w 136"/>
              <a:gd name="T27" fmla="*/ 39 h 140"/>
              <a:gd name="T28" fmla="*/ 130 w 136"/>
              <a:gd name="T29" fmla="*/ 33 h 140"/>
              <a:gd name="T30" fmla="*/ 88 w 136"/>
              <a:gd name="T31" fmla="*/ 128 h 140"/>
              <a:gd name="T32" fmla="*/ 72 w 136"/>
              <a:gd name="T33" fmla="*/ 128 h 140"/>
              <a:gd name="T34" fmla="*/ 72 w 136"/>
              <a:gd name="T35" fmla="*/ 110 h 140"/>
              <a:gd name="T36" fmla="*/ 88 w 136"/>
              <a:gd name="T37" fmla="*/ 110 h 140"/>
              <a:gd name="T38" fmla="*/ 88 w 136"/>
              <a:gd name="T39" fmla="*/ 128 h 140"/>
              <a:gd name="T40" fmla="*/ 60 w 136"/>
              <a:gd name="T41" fmla="*/ 110 h 140"/>
              <a:gd name="T42" fmla="*/ 60 w 136"/>
              <a:gd name="T43" fmla="*/ 128 h 140"/>
              <a:gd name="T44" fmla="*/ 39 w 136"/>
              <a:gd name="T45" fmla="*/ 128 h 140"/>
              <a:gd name="T46" fmla="*/ 39 w 136"/>
              <a:gd name="T47" fmla="*/ 110 h 140"/>
              <a:gd name="T48" fmla="*/ 60 w 136"/>
              <a:gd name="T49" fmla="*/ 110 h 140"/>
              <a:gd name="T50" fmla="*/ 12 w 136"/>
              <a:gd name="T51" fmla="*/ 98 h 140"/>
              <a:gd name="T52" fmla="*/ 12 w 136"/>
              <a:gd name="T53" fmla="*/ 41 h 140"/>
              <a:gd name="T54" fmla="*/ 88 w 136"/>
              <a:gd name="T55" fmla="*/ 41 h 140"/>
              <a:gd name="T56" fmla="*/ 88 w 136"/>
              <a:gd name="T57" fmla="*/ 98 h 140"/>
              <a:gd name="T58" fmla="*/ 12 w 136"/>
              <a:gd name="T59" fmla="*/ 98 h 140"/>
              <a:gd name="T60" fmla="*/ 39 w 136"/>
              <a:gd name="T61" fmla="*/ 29 h 140"/>
              <a:gd name="T62" fmla="*/ 39 w 136"/>
              <a:gd name="T63" fmla="*/ 12 h 140"/>
              <a:gd name="T64" fmla="*/ 60 w 136"/>
              <a:gd name="T65" fmla="*/ 12 h 140"/>
              <a:gd name="T66" fmla="*/ 60 w 136"/>
              <a:gd name="T67" fmla="*/ 29 h 140"/>
              <a:gd name="T68" fmla="*/ 39 w 136"/>
              <a:gd name="T69" fmla="*/ 29 h 140"/>
              <a:gd name="T70" fmla="*/ 88 w 136"/>
              <a:gd name="T71" fmla="*/ 29 h 140"/>
              <a:gd name="T72" fmla="*/ 72 w 136"/>
              <a:gd name="T73" fmla="*/ 29 h 140"/>
              <a:gd name="T74" fmla="*/ 72 w 136"/>
              <a:gd name="T75" fmla="*/ 12 h 140"/>
              <a:gd name="T76" fmla="*/ 88 w 136"/>
              <a:gd name="T77" fmla="*/ 12 h 140"/>
              <a:gd name="T78" fmla="*/ 88 w 136"/>
              <a:gd name="T79" fmla="*/ 29 h 140"/>
              <a:gd name="T80" fmla="*/ 12 w 136"/>
              <a:gd name="T81" fmla="*/ 12 h 140"/>
              <a:gd name="T82" fmla="*/ 27 w 136"/>
              <a:gd name="T83" fmla="*/ 12 h 140"/>
              <a:gd name="T84" fmla="*/ 27 w 136"/>
              <a:gd name="T85" fmla="*/ 29 h 140"/>
              <a:gd name="T86" fmla="*/ 12 w 136"/>
              <a:gd name="T87" fmla="*/ 29 h 140"/>
              <a:gd name="T88" fmla="*/ 12 w 136"/>
              <a:gd name="T89" fmla="*/ 12 h 140"/>
              <a:gd name="T90" fmla="*/ 12 w 136"/>
              <a:gd name="T91" fmla="*/ 110 h 140"/>
              <a:gd name="T92" fmla="*/ 27 w 136"/>
              <a:gd name="T93" fmla="*/ 110 h 140"/>
              <a:gd name="T94" fmla="*/ 27 w 136"/>
              <a:gd name="T95" fmla="*/ 128 h 140"/>
              <a:gd name="T96" fmla="*/ 12 w 136"/>
              <a:gd name="T97" fmla="*/ 128 h 140"/>
              <a:gd name="T98" fmla="*/ 12 w 136"/>
              <a:gd name="T99" fmla="*/ 110 h 140"/>
              <a:gd name="T100" fmla="*/ 124 w 136"/>
              <a:gd name="T101" fmla="*/ 128 h 140"/>
              <a:gd name="T102" fmla="*/ 100 w 136"/>
              <a:gd name="T103" fmla="*/ 128 h 140"/>
              <a:gd name="T104" fmla="*/ 100 w 136"/>
              <a:gd name="T105" fmla="*/ 104 h 140"/>
              <a:gd name="T106" fmla="*/ 100 w 136"/>
              <a:gd name="T107" fmla="*/ 45 h 140"/>
              <a:gd name="T108" fmla="*/ 124 w 136"/>
              <a:gd name="T109" fmla="*/ 45 h 140"/>
              <a:gd name="T110" fmla="*/ 124 w 136"/>
              <a:gd name="T111" fmla="*/ 128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6" h="140">
                <a:moveTo>
                  <a:pt x="130" y="33"/>
                </a:moveTo>
                <a:cubicBezTo>
                  <a:pt x="100" y="33"/>
                  <a:pt x="100" y="33"/>
                  <a:pt x="100" y="33"/>
                </a:cubicBezTo>
                <a:cubicBezTo>
                  <a:pt x="100" y="6"/>
                  <a:pt x="100" y="6"/>
                  <a:pt x="100" y="6"/>
                </a:cubicBezTo>
                <a:cubicBezTo>
                  <a:pt x="100" y="2"/>
                  <a:pt x="97" y="0"/>
                  <a:pt x="94" y="0"/>
                </a:cubicBezTo>
                <a:cubicBezTo>
                  <a:pt x="6" y="0"/>
                  <a:pt x="6" y="0"/>
                  <a:pt x="6" y="0"/>
                </a:cubicBezTo>
                <a:cubicBezTo>
                  <a:pt x="2" y="0"/>
                  <a:pt x="0" y="2"/>
                  <a:pt x="0" y="6"/>
                </a:cubicBezTo>
                <a:cubicBezTo>
                  <a:pt x="0" y="35"/>
                  <a:pt x="0" y="35"/>
                  <a:pt x="0" y="35"/>
                </a:cubicBezTo>
                <a:cubicBezTo>
                  <a:pt x="0" y="104"/>
                  <a:pt x="0" y="104"/>
                  <a:pt x="0" y="104"/>
                </a:cubicBezTo>
                <a:cubicBezTo>
                  <a:pt x="0" y="134"/>
                  <a:pt x="0" y="134"/>
                  <a:pt x="0" y="134"/>
                </a:cubicBezTo>
                <a:cubicBezTo>
                  <a:pt x="0" y="137"/>
                  <a:pt x="2" y="140"/>
                  <a:pt x="6" y="140"/>
                </a:cubicBezTo>
                <a:cubicBezTo>
                  <a:pt x="94" y="140"/>
                  <a:pt x="94" y="140"/>
                  <a:pt x="94" y="140"/>
                </a:cubicBezTo>
                <a:cubicBezTo>
                  <a:pt x="130" y="140"/>
                  <a:pt x="130" y="140"/>
                  <a:pt x="130" y="140"/>
                </a:cubicBezTo>
                <a:cubicBezTo>
                  <a:pt x="134" y="140"/>
                  <a:pt x="136" y="137"/>
                  <a:pt x="136" y="134"/>
                </a:cubicBezTo>
                <a:cubicBezTo>
                  <a:pt x="136" y="39"/>
                  <a:pt x="136" y="39"/>
                  <a:pt x="136" y="39"/>
                </a:cubicBezTo>
                <a:cubicBezTo>
                  <a:pt x="136" y="36"/>
                  <a:pt x="134" y="33"/>
                  <a:pt x="130" y="33"/>
                </a:cubicBezTo>
                <a:close/>
                <a:moveTo>
                  <a:pt x="88" y="128"/>
                </a:moveTo>
                <a:cubicBezTo>
                  <a:pt x="72" y="128"/>
                  <a:pt x="72" y="128"/>
                  <a:pt x="72" y="128"/>
                </a:cubicBezTo>
                <a:cubicBezTo>
                  <a:pt x="72" y="110"/>
                  <a:pt x="72" y="110"/>
                  <a:pt x="72" y="110"/>
                </a:cubicBezTo>
                <a:cubicBezTo>
                  <a:pt x="88" y="110"/>
                  <a:pt x="88" y="110"/>
                  <a:pt x="88" y="110"/>
                </a:cubicBezTo>
                <a:lnTo>
                  <a:pt x="88" y="128"/>
                </a:lnTo>
                <a:close/>
                <a:moveTo>
                  <a:pt x="60" y="110"/>
                </a:moveTo>
                <a:cubicBezTo>
                  <a:pt x="60" y="128"/>
                  <a:pt x="60" y="128"/>
                  <a:pt x="60" y="128"/>
                </a:cubicBezTo>
                <a:cubicBezTo>
                  <a:pt x="39" y="128"/>
                  <a:pt x="39" y="128"/>
                  <a:pt x="39" y="128"/>
                </a:cubicBezTo>
                <a:cubicBezTo>
                  <a:pt x="39" y="110"/>
                  <a:pt x="39" y="110"/>
                  <a:pt x="39" y="110"/>
                </a:cubicBezTo>
                <a:lnTo>
                  <a:pt x="60" y="110"/>
                </a:lnTo>
                <a:close/>
                <a:moveTo>
                  <a:pt x="12" y="98"/>
                </a:moveTo>
                <a:cubicBezTo>
                  <a:pt x="12" y="41"/>
                  <a:pt x="12" y="41"/>
                  <a:pt x="12" y="41"/>
                </a:cubicBezTo>
                <a:cubicBezTo>
                  <a:pt x="88" y="41"/>
                  <a:pt x="88" y="41"/>
                  <a:pt x="88" y="41"/>
                </a:cubicBezTo>
                <a:cubicBezTo>
                  <a:pt x="88" y="98"/>
                  <a:pt x="88" y="98"/>
                  <a:pt x="88" y="98"/>
                </a:cubicBezTo>
                <a:lnTo>
                  <a:pt x="12" y="98"/>
                </a:lnTo>
                <a:close/>
                <a:moveTo>
                  <a:pt x="39" y="29"/>
                </a:moveTo>
                <a:cubicBezTo>
                  <a:pt x="39" y="12"/>
                  <a:pt x="39" y="12"/>
                  <a:pt x="39" y="12"/>
                </a:cubicBezTo>
                <a:cubicBezTo>
                  <a:pt x="60" y="12"/>
                  <a:pt x="60" y="12"/>
                  <a:pt x="60" y="12"/>
                </a:cubicBezTo>
                <a:cubicBezTo>
                  <a:pt x="60" y="29"/>
                  <a:pt x="60" y="29"/>
                  <a:pt x="60" y="29"/>
                </a:cubicBezTo>
                <a:lnTo>
                  <a:pt x="39" y="29"/>
                </a:lnTo>
                <a:close/>
                <a:moveTo>
                  <a:pt x="88" y="29"/>
                </a:moveTo>
                <a:cubicBezTo>
                  <a:pt x="72" y="29"/>
                  <a:pt x="72" y="29"/>
                  <a:pt x="72" y="29"/>
                </a:cubicBezTo>
                <a:cubicBezTo>
                  <a:pt x="72" y="12"/>
                  <a:pt x="72" y="12"/>
                  <a:pt x="72" y="12"/>
                </a:cubicBezTo>
                <a:cubicBezTo>
                  <a:pt x="88" y="12"/>
                  <a:pt x="88" y="12"/>
                  <a:pt x="88" y="12"/>
                </a:cubicBezTo>
                <a:lnTo>
                  <a:pt x="88" y="29"/>
                </a:lnTo>
                <a:close/>
                <a:moveTo>
                  <a:pt x="12" y="12"/>
                </a:moveTo>
                <a:cubicBezTo>
                  <a:pt x="27" y="12"/>
                  <a:pt x="27" y="12"/>
                  <a:pt x="27" y="12"/>
                </a:cubicBezTo>
                <a:cubicBezTo>
                  <a:pt x="27" y="29"/>
                  <a:pt x="27" y="29"/>
                  <a:pt x="27" y="29"/>
                </a:cubicBezTo>
                <a:cubicBezTo>
                  <a:pt x="12" y="29"/>
                  <a:pt x="12" y="29"/>
                  <a:pt x="12" y="29"/>
                </a:cubicBezTo>
                <a:lnTo>
                  <a:pt x="12" y="12"/>
                </a:lnTo>
                <a:close/>
                <a:moveTo>
                  <a:pt x="12" y="110"/>
                </a:moveTo>
                <a:cubicBezTo>
                  <a:pt x="27" y="110"/>
                  <a:pt x="27" y="110"/>
                  <a:pt x="27" y="110"/>
                </a:cubicBezTo>
                <a:cubicBezTo>
                  <a:pt x="27" y="128"/>
                  <a:pt x="27" y="128"/>
                  <a:pt x="27" y="128"/>
                </a:cubicBezTo>
                <a:cubicBezTo>
                  <a:pt x="12" y="128"/>
                  <a:pt x="12" y="128"/>
                  <a:pt x="12" y="128"/>
                </a:cubicBezTo>
                <a:lnTo>
                  <a:pt x="12" y="110"/>
                </a:lnTo>
                <a:close/>
                <a:moveTo>
                  <a:pt x="124" y="128"/>
                </a:moveTo>
                <a:cubicBezTo>
                  <a:pt x="100" y="128"/>
                  <a:pt x="100" y="128"/>
                  <a:pt x="100" y="128"/>
                </a:cubicBezTo>
                <a:cubicBezTo>
                  <a:pt x="100" y="104"/>
                  <a:pt x="100" y="104"/>
                  <a:pt x="100" y="104"/>
                </a:cubicBezTo>
                <a:cubicBezTo>
                  <a:pt x="100" y="45"/>
                  <a:pt x="100" y="45"/>
                  <a:pt x="100" y="45"/>
                </a:cubicBezTo>
                <a:cubicBezTo>
                  <a:pt x="124" y="45"/>
                  <a:pt x="124" y="45"/>
                  <a:pt x="124" y="45"/>
                </a:cubicBezTo>
                <a:lnTo>
                  <a:pt x="124" y="1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grpSp>
        <p:nvGrpSpPr>
          <p:cNvPr id="21" name="Group 20"/>
          <p:cNvGrpSpPr/>
          <p:nvPr/>
        </p:nvGrpSpPr>
        <p:grpSpPr bwMode="auto">
          <a:xfrm>
            <a:off x="4704234" y="3497023"/>
            <a:ext cx="531058" cy="540867"/>
            <a:chOff x="0" y="0"/>
            <a:chExt cx="276" cy="281"/>
          </a:xfrm>
        </p:grpSpPr>
        <p:sp>
          <p:nvSpPr>
            <p:cNvPr id="22" name="Freeform 21"/>
            <p:cNvSpPr/>
            <p:nvPr/>
          </p:nvSpPr>
          <p:spPr bwMode="auto">
            <a:xfrm>
              <a:off x="0" y="0"/>
              <a:ext cx="276" cy="203"/>
            </a:xfrm>
            <a:custGeom>
              <a:avLst/>
              <a:gdLst>
                <a:gd name="T0" fmla="*/ 106 w 138"/>
                <a:gd name="T1" fmla="*/ 37 h 101"/>
                <a:gd name="T2" fmla="*/ 100 w 138"/>
                <a:gd name="T3" fmla="*/ 38 h 101"/>
                <a:gd name="T4" fmla="*/ 100 w 138"/>
                <a:gd name="T5" fmla="*/ 35 h 101"/>
                <a:gd name="T6" fmla="*/ 66 w 138"/>
                <a:gd name="T7" fmla="*/ 0 h 101"/>
                <a:gd name="T8" fmla="*/ 32 w 138"/>
                <a:gd name="T9" fmla="*/ 29 h 101"/>
                <a:gd name="T10" fmla="*/ 22 w 138"/>
                <a:gd name="T11" fmla="*/ 30 h 101"/>
                <a:gd name="T12" fmla="*/ 22 w 138"/>
                <a:gd name="T13" fmla="*/ 30 h 101"/>
                <a:gd name="T14" fmla="*/ 8 w 138"/>
                <a:gd name="T15" fmla="*/ 51 h 101"/>
                <a:gd name="T16" fmla="*/ 10 w 138"/>
                <a:gd name="T17" fmla="*/ 60 h 101"/>
                <a:gd name="T18" fmla="*/ 0 w 138"/>
                <a:gd name="T19" fmla="*/ 79 h 101"/>
                <a:gd name="T20" fmla="*/ 22 w 138"/>
                <a:gd name="T21" fmla="*/ 101 h 101"/>
                <a:gd name="T22" fmla="*/ 45 w 138"/>
                <a:gd name="T23" fmla="*/ 101 h 101"/>
                <a:gd name="T24" fmla="*/ 51 w 138"/>
                <a:gd name="T25" fmla="*/ 95 h 101"/>
                <a:gd name="T26" fmla="*/ 45 w 138"/>
                <a:gd name="T27" fmla="*/ 89 h 101"/>
                <a:gd name="T28" fmla="*/ 22 w 138"/>
                <a:gd name="T29" fmla="*/ 89 h 101"/>
                <a:gd name="T30" fmla="*/ 12 w 138"/>
                <a:gd name="T31" fmla="*/ 79 h 101"/>
                <a:gd name="T32" fmla="*/ 20 w 138"/>
                <a:gd name="T33" fmla="*/ 69 h 101"/>
                <a:gd name="T34" fmla="*/ 25 w 138"/>
                <a:gd name="T35" fmla="*/ 65 h 101"/>
                <a:gd name="T36" fmla="*/ 23 w 138"/>
                <a:gd name="T37" fmla="*/ 58 h 101"/>
                <a:gd name="T38" fmla="*/ 20 w 138"/>
                <a:gd name="T39" fmla="*/ 51 h 101"/>
                <a:gd name="T40" fmla="*/ 26 w 138"/>
                <a:gd name="T41" fmla="*/ 41 h 101"/>
                <a:gd name="T42" fmla="*/ 26 w 138"/>
                <a:gd name="T43" fmla="*/ 41 h 101"/>
                <a:gd name="T44" fmla="*/ 35 w 138"/>
                <a:gd name="T45" fmla="*/ 42 h 101"/>
                <a:gd name="T46" fmla="*/ 41 w 138"/>
                <a:gd name="T47" fmla="*/ 42 h 101"/>
                <a:gd name="T48" fmla="*/ 43 w 138"/>
                <a:gd name="T49" fmla="*/ 36 h 101"/>
                <a:gd name="T50" fmla="*/ 43 w 138"/>
                <a:gd name="T51" fmla="*/ 35 h 101"/>
                <a:gd name="T52" fmla="*/ 43 w 138"/>
                <a:gd name="T53" fmla="*/ 35 h 101"/>
                <a:gd name="T54" fmla="*/ 66 w 138"/>
                <a:gd name="T55" fmla="*/ 12 h 101"/>
                <a:gd name="T56" fmla="*/ 88 w 138"/>
                <a:gd name="T57" fmla="*/ 35 h 101"/>
                <a:gd name="T58" fmla="*/ 84 w 138"/>
                <a:gd name="T59" fmla="*/ 46 h 101"/>
                <a:gd name="T60" fmla="*/ 86 w 138"/>
                <a:gd name="T61" fmla="*/ 54 h 101"/>
                <a:gd name="T62" fmla="*/ 93 w 138"/>
                <a:gd name="T63" fmla="*/ 54 h 101"/>
                <a:gd name="T64" fmla="*/ 106 w 138"/>
                <a:gd name="T65" fmla="*/ 49 h 101"/>
                <a:gd name="T66" fmla="*/ 126 w 138"/>
                <a:gd name="T67" fmla="*/ 69 h 101"/>
                <a:gd name="T68" fmla="*/ 106 w 138"/>
                <a:gd name="T69" fmla="*/ 89 h 101"/>
                <a:gd name="T70" fmla="*/ 93 w 138"/>
                <a:gd name="T71" fmla="*/ 89 h 101"/>
                <a:gd name="T72" fmla="*/ 87 w 138"/>
                <a:gd name="T73" fmla="*/ 95 h 101"/>
                <a:gd name="T74" fmla="*/ 93 w 138"/>
                <a:gd name="T75" fmla="*/ 101 h 101"/>
                <a:gd name="T76" fmla="*/ 106 w 138"/>
                <a:gd name="T77" fmla="*/ 101 h 101"/>
                <a:gd name="T78" fmla="*/ 138 w 138"/>
                <a:gd name="T79" fmla="*/ 69 h 101"/>
                <a:gd name="T80" fmla="*/ 106 w 138"/>
                <a:gd name="T81" fmla="*/ 3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8" h="101">
                  <a:moveTo>
                    <a:pt x="106" y="37"/>
                  </a:moveTo>
                  <a:cubicBezTo>
                    <a:pt x="104" y="37"/>
                    <a:pt x="102" y="37"/>
                    <a:pt x="100" y="38"/>
                  </a:cubicBezTo>
                  <a:cubicBezTo>
                    <a:pt x="100" y="37"/>
                    <a:pt x="100" y="36"/>
                    <a:pt x="100" y="35"/>
                  </a:cubicBezTo>
                  <a:cubicBezTo>
                    <a:pt x="100" y="16"/>
                    <a:pt x="84" y="0"/>
                    <a:pt x="66" y="0"/>
                  </a:cubicBezTo>
                  <a:cubicBezTo>
                    <a:pt x="49" y="0"/>
                    <a:pt x="35" y="13"/>
                    <a:pt x="32" y="29"/>
                  </a:cubicBezTo>
                  <a:cubicBezTo>
                    <a:pt x="28" y="28"/>
                    <a:pt x="25" y="29"/>
                    <a:pt x="22" y="30"/>
                  </a:cubicBezTo>
                  <a:cubicBezTo>
                    <a:pt x="22" y="30"/>
                    <a:pt x="22" y="30"/>
                    <a:pt x="22" y="30"/>
                  </a:cubicBezTo>
                  <a:cubicBezTo>
                    <a:pt x="13" y="33"/>
                    <a:pt x="8" y="42"/>
                    <a:pt x="8" y="51"/>
                  </a:cubicBezTo>
                  <a:cubicBezTo>
                    <a:pt x="8" y="54"/>
                    <a:pt x="8" y="57"/>
                    <a:pt x="10" y="60"/>
                  </a:cubicBezTo>
                  <a:cubicBezTo>
                    <a:pt x="4" y="64"/>
                    <a:pt x="0" y="71"/>
                    <a:pt x="0" y="79"/>
                  </a:cubicBezTo>
                  <a:cubicBezTo>
                    <a:pt x="0" y="91"/>
                    <a:pt x="10" y="101"/>
                    <a:pt x="22" y="101"/>
                  </a:cubicBezTo>
                  <a:cubicBezTo>
                    <a:pt x="45" y="101"/>
                    <a:pt x="45" y="101"/>
                    <a:pt x="45" y="101"/>
                  </a:cubicBezTo>
                  <a:cubicBezTo>
                    <a:pt x="48" y="101"/>
                    <a:pt x="51" y="98"/>
                    <a:pt x="51" y="95"/>
                  </a:cubicBezTo>
                  <a:cubicBezTo>
                    <a:pt x="51" y="92"/>
                    <a:pt x="48" y="89"/>
                    <a:pt x="45" y="89"/>
                  </a:cubicBezTo>
                  <a:cubicBezTo>
                    <a:pt x="22" y="89"/>
                    <a:pt x="22" y="89"/>
                    <a:pt x="22" y="89"/>
                  </a:cubicBezTo>
                  <a:cubicBezTo>
                    <a:pt x="16" y="89"/>
                    <a:pt x="12" y="84"/>
                    <a:pt x="12" y="79"/>
                  </a:cubicBezTo>
                  <a:cubicBezTo>
                    <a:pt x="12" y="74"/>
                    <a:pt x="16" y="70"/>
                    <a:pt x="20" y="69"/>
                  </a:cubicBezTo>
                  <a:cubicBezTo>
                    <a:pt x="23" y="69"/>
                    <a:pt x="25" y="67"/>
                    <a:pt x="25" y="65"/>
                  </a:cubicBezTo>
                  <a:cubicBezTo>
                    <a:pt x="26" y="62"/>
                    <a:pt x="25" y="60"/>
                    <a:pt x="23" y="58"/>
                  </a:cubicBezTo>
                  <a:cubicBezTo>
                    <a:pt x="21" y="57"/>
                    <a:pt x="20" y="54"/>
                    <a:pt x="20" y="51"/>
                  </a:cubicBezTo>
                  <a:cubicBezTo>
                    <a:pt x="20" y="47"/>
                    <a:pt x="22" y="43"/>
                    <a:pt x="26" y="41"/>
                  </a:cubicBezTo>
                  <a:cubicBezTo>
                    <a:pt x="26" y="41"/>
                    <a:pt x="26" y="41"/>
                    <a:pt x="26" y="41"/>
                  </a:cubicBezTo>
                  <a:cubicBezTo>
                    <a:pt x="29" y="40"/>
                    <a:pt x="32" y="40"/>
                    <a:pt x="35" y="42"/>
                  </a:cubicBezTo>
                  <a:cubicBezTo>
                    <a:pt x="36" y="43"/>
                    <a:pt x="39" y="43"/>
                    <a:pt x="41" y="42"/>
                  </a:cubicBezTo>
                  <a:cubicBezTo>
                    <a:pt x="43" y="41"/>
                    <a:pt x="44" y="39"/>
                    <a:pt x="43" y="36"/>
                  </a:cubicBezTo>
                  <a:cubicBezTo>
                    <a:pt x="43" y="36"/>
                    <a:pt x="43" y="36"/>
                    <a:pt x="43" y="35"/>
                  </a:cubicBezTo>
                  <a:cubicBezTo>
                    <a:pt x="43" y="35"/>
                    <a:pt x="43" y="35"/>
                    <a:pt x="43" y="35"/>
                  </a:cubicBezTo>
                  <a:cubicBezTo>
                    <a:pt x="43" y="22"/>
                    <a:pt x="53" y="12"/>
                    <a:pt x="66" y="12"/>
                  </a:cubicBezTo>
                  <a:cubicBezTo>
                    <a:pt x="78" y="12"/>
                    <a:pt x="88" y="22"/>
                    <a:pt x="88" y="35"/>
                  </a:cubicBezTo>
                  <a:cubicBezTo>
                    <a:pt x="88" y="39"/>
                    <a:pt x="87" y="43"/>
                    <a:pt x="84" y="46"/>
                  </a:cubicBezTo>
                  <a:cubicBezTo>
                    <a:pt x="83" y="49"/>
                    <a:pt x="83" y="52"/>
                    <a:pt x="86" y="54"/>
                  </a:cubicBezTo>
                  <a:cubicBezTo>
                    <a:pt x="88" y="56"/>
                    <a:pt x="91" y="56"/>
                    <a:pt x="93" y="54"/>
                  </a:cubicBezTo>
                  <a:cubicBezTo>
                    <a:pt x="96" y="52"/>
                    <a:pt x="100" y="49"/>
                    <a:pt x="106" y="49"/>
                  </a:cubicBezTo>
                  <a:cubicBezTo>
                    <a:pt x="117" y="49"/>
                    <a:pt x="126" y="58"/>
                    <a:pt x="126" y="69"/>
                  </a:cubicBezTo>
                  <a:cubicBezTo>
                    <a:pt x="126" y="80"/>
                    <a:pt x="117" y="89"/>
                    <a:pt x="106" y="89"/>
                  </a:cubicBezTo>
                  <a:cubicBezTo>
                    <a:pt x="93" y="89"/>
                    <a:pt x="93" y="89"/>
                    <a:pt x="93" y="89"/>
                  </a:cubicBezTo>
                  <a:cubicBezTo>
                    <a:pt x="90" y="89"/>
                    <a:pt x="87" y="92"/>
                    <a:pt x="87" y="95"/>
                  </a:cubicBezTo>
                  <a:cubicBezTo>
                    <a:pt x="87" y="98"/>
                    <a:pt x="90" y="101"/>
                    <a:pt x="93" y="101"/>
                  </a:cubicBezTo>
                  <a:cubicBezTo>
                    <a:pt x="106" y="101"/>
                    <a:pt x="106" y="101"/>
                    <a:pt x="106" y="101"/>
                  </a:cubicBezTo>
                  <a:cubicBezTo>
                    <a:pt x="124" y="101"/>
                    <a:pt x="138" y="87"/>
                    <a:pt x="138" y="69"/>
                  </a:cubicBezTo>
                  <a:cubicBezTo>
                    <a:pt x="138" y="51"/>
                    <a:pt x="124" y="37"/>
                    <a:pt x="106"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lumMod val="50000"/>
                  </a:schemeClr>
                </a:solidFill>
                <a:latin typeface="+mn-lt"/>
                <a:ea typeface="+mn-ea"/>
                <a:cs typeface="+mn-ea"/>
                <a:sym typeface="+mn-lt"/>
              </a:endParaRPr>
            </a:p>
          </p:txBody>
        </p:sp>
        <p:sp>
          <p:nvSpPr>
            <p:cNvPr id="23" name="Freeform 22"/>
            <p:cNvSpPr/>
            <p:nvPr/>
          </p:nvSpPr>
          <p:spPr bwMode="auto">
            <a:xfrm>
              <a:off x="84" y="115"/>
              <a:ext cx="108" cy="166"/>
            </a:xfrm>
            <a:custGeom>
              <a:avLst/>
              <a:gdLst>
                <a:gd name="T0" fmla="*/ 43 w 54"/>
                <a:gd name="T1" fmla="*/ 53 h 83"/>
                <a:gd name="T2" fmla="*/ 33 w 54"/>
                <a:gd name="T3" fmla="*/ 63 h 83"/>
                <a:gd name="T4" fmla="*/ 33 w 54"/>
                <a:gd name="T5" fmla="*/ 6 h 83"/>
                <a:gd name="T6" fmla="*/ 27 w 54"/>
                <a:gd name="T7" fmla="*/ 0 h 83"/>
                <a:gd name="T8" fmla="*/ 21 w 54"/>
                <a:gd name="T9" fmla="*/ 6 h 83"/>
                <a:gd name="T10" fmla="*/ 21 w 54"/>
                <a:gd name="T11" fmla="*/ 63 h 83"/>
                <a:gd name="T12" fmla="*/ 11 w 54"/>
                <a:gd name="T13" fmla="*/ 53 h 83"/>
                <a:gd name="T14" fmla="*/ 2 w 54"/>
                <a:gd name="T15" fmla="*/ 53 h 83"/>
                <a:gd name="T16" fmla="*/ 2 w 54"/>
                <a:gd name="T17" fmla="*/ 61 h 83"/>
                <a:gd name="T18" fmla="*/ 23 w 54"/>
                <a:gd name="T19" fmla="*/ 82 h 83"/>
                <a:gd name="T20" fmla="*/ 27 w 54"/>
                <a:gd name="T21" fmla="*/ 83 h 83"/>
                <a:gd name="T22" fmla="*/ 31 w 54"/>
                <a:gd name="T23" fmla="*/ 82 h 83"/>
                <a:gd name="T24" fmla="*/ 52 w 54"/>
                <a:gd name="T25" fmla="*/ 61 h 83"/>
                <a:gd name="T26" fmla="*/ 52 w 54"/>
                <a:gd name="T27" fmla="*/ 53 h 83"/>
                <a:gd name="T28" fmla="*/ 43 w 54"/>
                <a:gd name="T29" fmla="*/ 5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 h="83">
                  <a:moveTo>
                    <a:pt x="43" y="53"/>
                  </a:moveTo>
                  <a:cubicBezTo>
                    <a:pt x="33" y="63"/>
                    <a:pt x="33" y="63"/>
                    <a:pt x="33" y="63"/>
                  </a:cubicBezTo>
                  <a:cubicBezTo>
                    <a:pt x="33" y="6"/>
                    <a:pt x="33" y="6"/>
                    <a:pt x="33" y="6"/>
                  </a:cubicBezTo>
                  <a:cubicBezTo>
                    <a:pt x="33" y="2"/>
                    <a:pt x="30" y="0"/>
                    <a:pt x="27" y="0"/>
                  </a:cubicBezTo>
                  <a:cubicBezTo>
                    <a:pt x="24" y="0"/>
                    <a:pt x="21" y="2"/>
                    <a:pt x="21" y="6"/>
                  </a:cubicBezTo>
                  <a:cubicBezTo>
                    <a:pt x="21" y="63"/>
                    <a:pt x="21" y="63"/>
                    <a:pt x="21" y="63"/>
                  </a:cubicBezTo>
                  <a:cubicBezTo>
                    <a:pt x="11" y="53"/>
                    <a:pt x="11" y="53"/>
                    <a:pt x="11" y="53"/>
                  </a:cubicBezTo>
                  <a:cubicBezTo>
                    <a:pt x="8" y="50"/>
                    <a:pt x="5" y="50"/>
                    <a:pt x="2" y="53"/>
                  </a:cubicBezTo>
                  <a:cubicBezTo>
                    <a:pt x="0" y="55"/>
                    <a:pt x="0" y="59"/>
                    <a:pt x="2" y="61"/>
                  </a:cubicBezTo>
                  <a:cubicBezTo>
                    <a:pt x="23" y="82"/>
                    <a:pt x="23" y="82"/>
                    <a:pt x="23" y="82"/>
                  </a:cubicBezTo>
                  <a:cubicBezTo>
                    <a:pt x="24" y="83"/>
                    <a:pt x="25" y="83"/>
                    <a:pt x="27" y="83"/>
                  </a:cubicBezTo>
                  <a:cubicBezTo>
                    <a:pt x="28" y="83"/>
                    <a:pt x="30" y="83"/>
                    <a:pt x="31" y="82"/>
                  </a:cubicBezTo>
                  <a:cubicBezTo>
                    <a:pt x="52" y="61"/>
                    <a:pt x="52" y="61"/>
                    <a:pt x="52" y="61"/>
                  </a:cubicBezTo>
                  <a:cubicBezTo>
                    <a:pt x="54" y="59"/>
                    <a:pt x="54" y="55"/>
                    <a:pt x="52" y="53"/>
                  </a:cubicBezTo>
                  <a:cubicBezTo>
                    <a:pt x="49" y="50"/>
                    <a:pt x="45" y="50"/>
                    <a:pt x="43"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lumMod val="50000"/>
                  </a:schemeClr>
                </a:solidFill>
                <a:latin typeface="+mn-lt"/>
                <a:ea typeface="+mn-ea"/>
                <a:cs typeface="+mn-ea"/>
                <a:sym typeface="+mn-lt"/>
              </a:endParaRPr>
            </a:p>
          </p:txBody>
        </p:sp>
      </p:grpSp>
      <p:sp>
        <p:nvSpPr>
          <p:cNvPr id="24" name="Freeform 23"/>
          <p:cNvSpPr>
            <a:spLocks noEditPoints="1"/>
          </p:cNvSpPr>
          <p:nvPr/>
        </p:nvSpPr>
        <p:spPr bwMode="auto">
          <a:xfrm>
            <a:off x="6199330" y="5002356"/>
            <a:ext cx="468863" cy="497789"/>
          </a:xfrm>
          <a:custGeom>
            <a:avLst/>
            <a:gdLst>
              <a:gd name="T0" fmla="*/ 111 w 132"/>
              <a:gd name="T1" fmla="*/ 56 h 140"/>
              <a:gd name="T2" fmla="*/ 103 w 132"/>
              <a:gd name="T3" fmla="*/ 56 h 140"/>
              <a:gd name="T4" fmla="*/ 103 w 132"/>
              <a:gd name="T5" fmla="*/ 37 h 140"/>
              <a:gd name="T6" fmla="*/ 66 w 132"/>
              <a:gd name="T7" fmla="*/ 0 h 140"/>
              <a:gd name="T8" fmla="*/ 29 w 132"/>
              <a:gd name="T9" fmla="*/ 37 h 140"/>
              <a:gd name="T10" fmla="*/ 29 w 132"/>
              <a:gd name="T11" fmla="*/ 55 h 140"/>
              <a:gd name="T12" fmla="*/ 21 w 132"/>
              <a:gd name="T13" fmla="*/ 55 h 140"/>
              <a:gd name="T14" fmla="*/ 0 w 132"/>
              <a:gd name="T15" fmla="*/ 76 h 140"/>
              <a:gd name="T16" fmla="*/ 21 w 132"/>
              <a:gd name="T17" fmla="*/ 97 h 140"/>
              <a:gd name="T18" fmla="*/ 41 w 132"/>
              <a:gd name="T19" fmla="*/ 97 h 140"/>
              <a:gd name="T20" fmla="*/ 41 w 132"/>
              <a:gd name="T21" fmla="*/ 57 h 140"/>
              <a:gd name="T22" fmla="*/ 41 w 132"/>
              <a:gd name="T23" fmla="*/ 55 h 140"/>
              <a:gd name="T24" fmla="*/ 41 w 132"/>
              <a:gd name="T25" fmla="*/ 37 h 140"/>
              <a:gd name="T26" fmla="*/ 66 w 132"/>
              <a:gd name="T27" fmla="*/ 12 h 140"/>
              <a:gd name="T28" fmla="*/ 91 w 132"/>
              <a:gd name="T29" fmla="*/ 37 h 140"/>
              <a:gd name="T30" fmla="*/ 91 w 132"/>
              <a:gd name="T31" fmla="*/ 56 h 140"/>
              <a:gd name="T32" fmla="*/ 91 w 132"/>
              <a:gd name="T33" fmla="*/ 59 h 140"/>
              <a:gd name="T34" fmla="*/ 91 w 132"/>
              <a:gd name="T35" fmla="*/ 92 h 140"/>
              <a:gd name="T36" fmla="*/ 91 w 132"/>
              <a:gd name="T37" fmla="*/ 98 h 140"/>
              <a:gd name="T38" fmla="*/ 91 w 132"/>
              <a:gd name="T39" fmla="*/ 109 h 140"/>
              <a:gd name="T40" fmla="*/ 81 w 132"/>
              <a:gd name="T41" fmla="*/ 119 h 140"/>
              <a:gd name="T42" fmla="*/ 79 w 132"/>
              <a:gd name="T43" fmla="*/ 119 h 140"/>
              <a:gd name="T44" fmla="*/ 66 w 132"/>
              <a:gd name="T45" fmla="*/ 110 h 140"/>
              <a:gd name="T46" fmla="*/ 51 w 132"/>
              <a:gd name="T47" fmla="*/ 125 h 140"/>
              <a:gd name="T48" fmla="*/ 66 w 132"/>
              <a:gd name="T49" fmla="*/ 140 h 140"/>
              <a:gd name="T50" fmla="*/ 79 w 132"/>
              <a:gd name="T51" fmla="*/ 131 h 140"/>
              <a:gd name="T52" fmla="*/ 81 w 132"/>
              <a:gd name="T53" fmla="*/ 131 h 140"/>
              <a:gd name="T54" fmla="*/ 103 w 132"/>
              <a:gd name="T55" fmla="*/ 109 h 140"/>
              <a:gd name="T56" fmla="*/ 103 w 132"/>
              <a:gd name="T57" fmla="*/ 98 h 140"/>
              <a:gd name="T58" fmla="*/ 111 w 132"/>
              <a:gd name="T59" fmla="*/ 98 h 140"/>
              <a:gd name="T60" fmla="*/ 132 w 132"/>
              <a:gd name="T61" fmla="*/ 77 h 140"/>
              <a:gd name="T62" fmla="*/ 111 w 132"/>
              <a:gd name="T63" fmla="*/ 56 h 140"/>
              <a:gd name="T64" fmla="*/ 29 w 132"/>
              <a:gd name="T65" fmla="*/ 85 h 140"/>
              <a:gd name="T66" fmla="*/ 21 w 132"/>
              <a:gd name="T67" fmla="*/ 85 h 140"/>
              <a:gd name="T68" fmla="*/ 12 w 132"/>
              <a:gd name="T69" fmla="*/ 76 h 140"/>
              <a:gd name="T70" fmla="*/ 21 w 132"/>
              <a:gd name="T71" fmla="*/ 67 h 140"/>
              <a:gd name="T72" fmla="*/ 29 w 132"/>
              <a:gd name="T73" fmla="*/ 67 h 140"/>
              <a:gd name="T74" fmla="*/ 29 w 132"/>
              <a:gd name="T75" fmla="*/ 85 h 140"/>
              <a:gd name="T76" fmla="*/ 111 w 132"/>
              <a:gd name="T77" fmla="*/ 86 h 140"/>
              <a:gd name="T78" fmla="*/ 103 w 132"/>
              <a:gd name="T79" fmla="*/ 86 h 140"/>
              <a:gd name="T80" fmla="*/ 103 w 132"/>
              <a:gd name="T81" fmla="*/ 68 h 140"/>
              <a:gd name="T82" fmla="*/ 111 w 132"/>
              <a:gd name="T83" fmla="*/ 68 h 140"/>
              <a:gd name="T84" fmla="*/ 120 w 132"/>
              <a:gd name="T85" fmla="*/ 77 h 140"/>
              <a:gd name="T86" fmla="*/ 111 w 132"/>
              <a:gd name="T87" fmla="*/ 8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2" h="140">
                <a:moveTo>
                  <a:pt x="111" y="56"/>
                </a:moveTo>
                <a:cubicBezTo>
                  <a:pt x="103" y="56"/>
                  <a:pt x="103" y="56"/>
                  <a:pt x="103" y="56"/>
                </a:cubicBezTo>
                <a:cubicBezTo>
                  <a:pt x="103" y="37"/>
                  <a:pt x="103" y="37"/>
                  <a:pt x="103" y="37"/>
                </a:cubicBezTo>
                <a:cubicBezTo>
                  <a:pt x="103" y="16"/>
                  <a:pt x="86" y="0"/>
                  <a:pt x="66" y="0"/>
                </a:cubicBezTo>
                <a:cubicBezTo>
                  <a:pt x="46" y="0"/>
                  <a:pt x="29" y="16"/>
                  <a:pt x="29" y="37"/>
                </a:cubicBezTo>
                <a:cubicBezTo>
                  <a:pt x="29" y="55"/>
                  <a:pt x="29" y="55"/>
                  <a:pt x="29" y="55"/>
                </a:cubicBezTo>
                <a:cubicBezTo>
                  <a:pt x="21" y="55"/>
                  <a:pt x="21" y="55"/>
                  <a:pt x="21" y="55"/>
                </a:cubicBezTo>
                <a:cubicBezTo>
                  <a:pt x="9" y="55"/>
                  <a:pt x="0" y="65"/>
                  <a:pt x="0" y="76"/>
                </a:cubicBezTo>
                <a:cubicBezTo>
                  <a:pt x="0" y="88"/>
                  <a:pt x="9" y="97"/>
                  <a:pt x="21" y="97"/>
                </a:cubicBezTo>
                <a:cubicBezTo>
                  <a:pt x="41" y="97"/>
                  <a:pt x="41" y="97"/>
                  <a:pt x="41" y="97"/>
                </a:cubicBezTo>
                <a:cubicBezTo>
                  <a:pt x="41" y="57"/>
                  <a:pt x="41" y="57"/>
                  <a:pt x="41" y="57"/>
                </a:cubicBezTo>
                <a:cubicBezTo>
                  <a:pt x="41" y="55"/>
                  <a:pt x="41" y="55"/>
                  <a:pt x="41" y="55"/>
                </a:cubicBezTo>
                <a:cubicBezTo>
                  <a:pt x="41" y="37"/>
                  <a:pt x="41" y="37"/>
                  <a:pt x="41" y="37"/>
                </a:cubicBezTo>
                <a:cubicBezTo>
                  <a:pt x="41" y="23"/>
                  <a:pt x="52" y="12"/>
                  <a:pt x="66" y="12"/>
                </a:cubicBezTo>
                <a:cubicBezTo>
                  <a:pt x="80" y="12"/>
                  <a:pt x="91" y="23"/>
                  <a:pt x="91" y="37"/>
                </a:cubicBezTo>
                <a:cubicBezTo>
                  <a:pt x="91" y="56"/>
                  <a:pt x="91" y="56"/>
                  <a:pt x="91" y="56"/>
                </a:cubicBezTo>
                <a:cubicBezTo>
                  <a:pt x="91" y="59"/>
                  <a:pt x="91" y="59"/>
                  <a:pt x="91" y="59"/>
                </a:cubicBezTo>
                <a:cubicBezTo>
                  <a:pt x="91" y="92"/>
                  <a:pt x="91" y="92"/>
                  <a:pt x="91" y="92"/>
                </a:cubicBezTo>
                <a:cubicBezTo>
                  <a:pt x="91" y="98"/>
                  <a:pt x="91" y="98"/>
                  <a:pt x="91" y="98"/>
                </a:cubicBezTo>
                <a:cubicBezTo>
                  <a:pt x="91" y="109"/>
                  <a:pt x="91" y="109"/>
                  <a:pt x="91" y="109"/>
                </a:cubicBezTo>
                <a:cubicBezTo>
                  <a:pt x="91" y="114"/>
                  <a:pt x="86" y="119"/>
                  <a:pt x="81" y="119"/>
                </a:cubicBezTo>
                <a:cubicBezTo>
                  <a:pt x="79" y="119"/>
                  <a:pt x="79" y="119"/>
                  <a:pt x="79" y="119"/>
                </a:cubicBezTo>
                <a:cubicBezTo>
                  <a:pt x="77" y="114"/>
                  <a:pt x="72" y="110"/>
                  <a:pt x="66" y="110"/>
                </a:cubicBezTo>
                <a:cubicBezTo>
                  <a:pt x="58" y="110"/>
                  <a:pt x="51" y="117"/>
                  <a:pt x="51" y="125"/>
                </a:cubicBezTo>
                <a:cubicBezTo>
                  <a:pt x="51" y="133"/>
                  <a:pt x="58" y="140"/>
                  <a:pt x="66" y="140"/>
                </a:cubicBezTo>
                <a:cubicBezTo>
                  <a:pt x="72" y="140"/>
                  <a:pt x="77" y="136"/>
                  <a:pt x="79" y="131"/>
                </a:cubicBezTo>
                <a:cubicBezTo>
                  <a:pt x="81" y="131"/>
                  <a:pt x="81" y="131"/>
                  <a:pt x="81" y="131"/>
                </a:cubicBezTo>
                <a:cubicBezTo>
                  <a:pt x="93" y="131"/>
                  <a:pt x="103" y="121"/>
                  <a:pt x="103" y="109"/>
                </a:cubicBezTo>
                <a:cubicBezTo>
                  <a:pt x="103" y="98"/>
                  <a:pt x="103" y="98"/>
                  <a:pt x="103" y="98"/>
                </a:cubicBezTo>
                <a:cubicBezTo>
                  <a:pt x="111" y="98"/>
                  <a:pt x="111" y="98"/>
                  <a:pt x="111" y="98"/>
                </a:cubicBezTo>
                <a:cubicBezTo>
                  <a:pt x="123" y="98"/>
                  <a:pt x="132" y="89"/>
                  <a:pt x="132" y="77"/>
                </a:cubicBezTo>
                <a:cubicBezTo>
                  <a:pt x="132" y="66"/>
                  <a:pt x="123" y="56"/>
                  <a:pt x="111" y="56"/>
                </a:cubicBezTo>
                <a:close/>
                <a:moveTo>
                  <a:pt x="29" y="85"/>
                </a:moveTo>
                <a:cubicBezTo>
                  <a:pt x="21" y="85"/>
                  <a:pt x="21" y="85"/>
                  <a:pt x="21" y="85"/>
                </a:cubicBezTo>
                <a:cubicBezTo>
                  <a:pt x="16" y="85"/>
                  <a:pt x="12" y="81"/>
                  <a:pt x="12" y="76"/>
                </a:cubicBezTo>
                <a:cubicBezTo>
                  <a:pt x="12" y="71"/>
                  <a:pt x="16" y="67"/>
                  <a:pt x="21" y="67"/>
                </a:cubicBezTo>
                <a:cubicBezTo>
                  <a:pt x="29" y="67"/>
                  <a:pt x="29" y="67"/>
                  <a:pt x="29" y="67"/>
                </a:cubicBezTo>
                <a:lnTo>
                  <a:pt x="29" y="85"/>
                </a:lnTo>
                <a:close/>
                <a:moveTo>
                  <a:pt x="111" y="86"/>
                </a:moveTo>
                <a:cubicBezTo>
                  <a:pt x="103" y="86"/>
                  <a:pt x="103" y="86"/>
                  <a:pt x="103" y="86"/>
                </a:cubicBezTo>
                <a:cubicBezTo>
                  <a:pt x="103" y="68"/>
                  <a:pt x="103" y="68"/>
                  <a:pt x="103" y="68"/>
                </a:cubicBezTo>
                <a:cubicBezTo>
                  <a:pt x="111" y="68"/>
                  <a:pt x="111" y="68"/>
                  <a:pt x="111" y="68"/>
                </a:cubicBezTo>
                <a:cubicBezTo>
                  <a:pt x="116" y="68"/>
                  <a:pt x="120" y="72"/>
                  <a:pt x="120" y="77"/>
                </a:cubicBezTo>
                <a:cubicBezTo>
                  <a:pt x="120" y="82"/>
                  <a:pt x="116" y="86"/>
                  <a:pt x="111" y="8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grpSp>
        <p:nvGrpSpPr>
          <p:cNvPr id="25" name="Group 24"/>
          <p:cNvGrpSpPr/>
          <p:nvPr/>
        </p:nvGrpSpPr>
        <p:grpSpPr bwMode="auto">
          <a:xfrm>
            <a:off x="7680077" y="3535314"/>
            <a:ext cx="464077" cy="397275"/>
            <a:chOff x="0" y="0"/>
            <a:chExt cx="280" cy="240"/>
          </a:xfrm>
        </p:grpSpPr>
        <p:sp>
          <p:nvSpPr>
            <p:cNvPr id="26" name="Freeform 25"/>
            <p:cNvSpPr>
              <a:spLocks noEditPoints="1"/>
            </p:cNvSpPr>
            <p:nvPr/>
          </p:nvSpPr>
          <p:spPr bwMode="auto">
            <a:xfrm>
              <a:off x="0" y="0"/>
              <a:ext cx="280" cy="240"/>
            </a:xfrm>
            <a:custGeom>
              <a:avLst/>
              <a:gdLst>
                <a:gd name="T0" fmla="*/ 122 w 140"/>
                <a:gd name="T1" fmla="*/ 20 h 120"/>
                <a:gd name="T2" fmla="*/ 100 w 140"/>
                <a:gd name="T3" fmla="*/ 20 h 120"/>
                <a:gd name="T4" fmla="*/ 100 w 140"/>
                <a:gd name="T5" fmla="*/ 18 h 120"/>
                <a:gd name="T6" fmla="*/ 100 w 140"/>
                <a:gd name="T7" fmla="*/ 15 h 120"/>
                <a:gd name="T8" fmla="*/ 85 w 140"/>
                <a:gd name="T9" fmla="*/ 0 h 120"/>
                <a:gd name="T10" fmla="*/ 70 w 140"/>
                <a:gd name="T11" fmla="*/ 0 h 120"/>
                <a:gd name="T12" fmla="*/ 56 w 140"/>
                <a:gd name="T13" fmla="*/ 15 h 120"/>
                <a:gd name="T14" fmla="*/ 56 w 140"/>
                <a:gd name="T15" fmla="*/ 20 h 120"/>
                <a:gd name="T16" fmla="*/ 18 w 140"/>
                <a:gd name="T17" fmla="*/ 20 h 120"/>
                <a:gd name="T18" fmla="*/ 0 w 140"/>
                <a:gd name="T19" fmla="*/ 38 h 120"/>
                <a:gd name="T20" fmla="*/ 0 w 140"/>
                <a:gd name="T21" fmla="*/ 101 h 120"/>
                <a:gd name="T22" fmla="*/ 18 w 140"/>
                <a:gd name="T23" fmla="*/ 120 h 120"/>
                <a:gd name="T24" fmla="*/ 122 w 140"/>
                <a:gd name="T25" fmla="*/ 120 h 120"/>
                <a:gd name="T26" fmla="*/ 140 w 140"/>
                <a:gd name="T27" fmla="*/ 101 h 120"/>
                <a:gd name="T28" fmla="*/ 140 w 140"/>
                <a:gd name="T29" fmla="*/ 38 h 120"/>
                <a:gd name="T30" fmla="*/ 122 w 140"/>
                <a:gd name="T31" fmla="*/ 20 h 120"/>
                <a:gd name="T32" fmla="*/ 12 w 140"/>
                <a:gd name="T33" fmla="*/ 101 h 120"/>
                <a:gd name="T34" fmla="*/ 12 w 140"/>
                <a:gd name="T35" fmla="*/ 38 h 120"/>
                <a:gd name="T36" fmla="*/ 18 w 140"/>
                <a:gd name="T37" fmla="*/ 32 h 120"/>
                <a:gd name="T38" fmla="*/ 33 w 140"/>
                <a:gd name="T39" fmla="*/ 32 h 120"/>
                <a:gd name="T40" fmla="*/ 33 w 140"/>
                <a:gd name="T41" fmla="*/ 108 h 120"/>
                <a:gd name="T42" fmla="*/ 18 w 140"/>
                <a:gd name="T43" fmla="*/ 108 h 120"/>
                <a:gd name="T44" fmla="*/ 12 w 140"/>
                <a:gd name="T45" fmla="*/ 101 h 120"/>
                <a:gd name="T46" fmla="*/ 128 w 140"/>
                <a:gd name="T47" fmla="*/ 101 h 120"/>
                <a:gd name="T48" fmla="*/ 122 w 140"/>
                <a:gd name="T49" fmla="*/ 108 h 120"/>
                <a:gd name="T50" fmla="*/ 45 w 140"/>
                <a:gd name="T51" fmla="*/ 108 h 120"/>
                <a:gd name="T52" fmla="*/ 45 w 140"/>
                <a:gd name="T53" fmla="*/ 32 h 120"/>
                <a:gd name="T54" fmla="*/ 56 w 140"/>
                <a:gd name="T55" fmla="*/ 32 h 120"/>
                <a:gd name="T56" fmla="*/ 99 w 140"/>
                <a:gd name="T57" fmla="*/ 32 h 120"/>
                <a:gd name="T58" fmla="*/ 122 w 140"/>
                <a:gd name="T59" fmla="*/ 32 h 120"/>
                <a:gd name="T60" fmla="*/ 128 w 140"/>
                <a:gd name="T61" fmla="*/ 38 h 120"/>
                <a:gd name="T62" fmla="*/ 128 w 140"/>
                <a:gd name="T63" fmla="*/ 10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0" h="120">
                  <a:moveTo>
                    <a:pt x="122" y="20"/>
                  </a:moveTo>
                  <a:cubicBezTo>
                    <a:pt x="100" y="20"/>
                    <a:pt x="100" y="20"/>
                    <a:pt x="100" y="20"/>
                  </a:cubicBezTo>
                  <a:cubicBezTo>
                    <a:pt x="100" y="18"/>
                    <a:pt x="100" y="18"/>
                    <a:pt x="100" y="18"/>
                  </a:cubicBezTo>
                  <a:cubicBezTo>
                    <a:pt x="100" y="15"/>
                    <a:pt x="100" y="15"/>
                    <a:pt x="100" y="15"/>
                  </a:cubicBezTo>
                  <a:cubicBezTo>
                    <a:pt x="100" y="6"/>
                    <a:pt x="93" y="0"/>
                    <a:pt x="85" y="0"/>
                  </a:cubicBezTo>
                  <a:cubicBezTo>
                    <a:pt x="70" y="0"/>
                    <a:pt x="70" y="0"/>
                    <a:pt x="70" y="0"/>
                  </a:cubicBezTo>
                  <a:cubicBezTo>
                    <a:pt x="62" y="0"/>
                    <a:pt x="56" y="6"/>
                    <a:pt x="56" y="15"/>
                  </a:cubicBezTo>
                  <a:cubicBezTo>
                    <a:pt x="56" y="20"/>
                    <a:pt x="56" y="20"/>
                    <a:pt x="56" y="20"/>
                  </a:cubicBezTo>
                  <a:cubicBezTo>
                    <a:pt x="18" y="20"/>
                    <a:pt x="18" y="20"/>
                    <a:pt x="18" y="20"/>
                  </a:cubicBezTo>
                  <a:cubicBezTo>
                    <a:pt x="8" y="20"/>
                    <a:pt x="0" y="28"/>
                    <a:pt x="0" y="38"/>
                  </a:cubicBezTo>
                  <a:cubicBezTo>
                    <a:pt x="0" y="101"/>
                    <a:pt x="0" y="101"/>
                    <a:pt x="0" y="101"/>
                  </a:cubicBezTo>
                  <a:cubicBezTo>
                    <a:pt x="0" y="112"/>
                    <a:pt x="8" y="120"/>
                    <a:pt x="18" y="120"/>
                  </a:cubicBezTo>
                  <a:cubicBezTo>
                    <a:pt x="122" y="120"/>
                    <a:pt x="122" y="120"/>
                    <a:pt x="122" y="120"/>
                  </a:cubicBezTo>
                  <a:cubicBezTo>
                    <a:pt x="132" y="120"/>
                    <a:pt x="140" y="111"/>
                    <a:pt x="140" y="101"/>
                  </a:cubicBezTo>
                  <a:cubicBezTo>
                    <a:pt x="140" y="38"/>
                    <a:pt x="140" y="38"/>
                    <a:pt x="140" y="38"/>
                  </a:cubicBezTo>
                  <a:cubicBezTo>
                    <a:pt x="140" y="28"/>
                    <a:pt x="132" y="20"/>
                    <a:pt x="122" y="20"/>
                  </a:cubicBezTo>
                  <a:close/>
                  <a:moveTo>
                    <a:pt x="12" y="101"/>
                  </a:moveTo>
                  <a:cubicBezTo>
                    <a:pt x="12" y="38"/>
                    <a:pt x="12" y="38"/>
                    <a:pt x="12" y="38"/>
                  </a:cubicBezTo>
                  <a:cubicBezTo>
                    <a:pt x="12" y="34"/>
                    <a:pt x="15" y="32"/>
                    <a:pt x="18" y="32"/>
                  </a:cubicBezTo>
                  <a:cubicBezTo>
                    <a:pt x="33" y="32"/>
                    <a:pt x="33" y="32"/>
                    <a:pt x="33" y="32"/>
                  </a:cubicBezTo>
                  <a:cubicBezTo>
                    <a:pt x="33" y="108"/>
                    <a:pt x="33" y="108"/>
                    <a:pt x="33" y="108"/>
                  </a:cubicBezTo>
                  <a:cubicBezTo>
                    <a:pt x="18" y="108"/>
                    <a:pt x="18" y="108"/>
                    <a:pt x="18" y="108"/>
                  </a:cubicBezTo>
                  <a:cubicBezTo>
                    <a:pt x="14" y="108"/>
                    <a:pt x="12" y="105"/>
                    <a:pt x="12" y="101"/>
                  </a:cubicBezTo>
                  <a:close/>
                  <a:moveTo>
                    <a:pt x="128" y="101"/>
                  </a:moveTo>
                  <a:cubicBezTo>
                    <a:pt x="128" y="105"/>
                    <a:pt x="125" y="108"/>
                    <a:pt x="122" y="108"/>
                  </a:cubicBezTo>
                  <a:cubicBezTo>
                    <a:pt x="45" y="108"/>
                    <a:pt x="45" y="108"/>
                    <a:pt x="45" y="108"/>
                  </a:cubicBezTo>
                  <a:cubicBezTo>
                    <a:pt x="45" y="32"/>
                    <a:pt x="45" y="32"/>
                    <a:pt x="45" y="32"/>
                  </a:cubicBezTo>
                  <a:cubicBezTo>
                    <a:pt x="56" y="32"/>
                    <a:pt x="56" y="32"/>
                    <a:pt x="56" y="32"/>
                  </a:cubicBezTo>
                  <a:cubicBezTo>
                    <a:pt x="99" y="32"/>
                    <a:pt x="99" y="32"/>
                    <a:pt x="99" y="32"/>
                  </a:cubicBezTo>
                  <a:cubicBezTo>
                    <a:pt x="122" y="32"/>
                    <a:pt x="122" y="32"/>
                    <a:pt x="122" y="32"/>
                  </a:cubicBezTo>
                  <a:cubicBezTo>
                    <a:pt x="125" y="32"/>
                    <a:pt x="128" y="34"/>
                    <a:pt x="128" y="38"/>
                  </a:cubicBezTo>
                  <a:lnTo>
                    <a:pt x="128" y="10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lumMod val="50000"/>
                  </a:schemeClr>
                </a:solidFill>
                <a:latin typeface="+mn-lt"/>
                <a:ea typeface="+mn-ea"/>
                <a:cs typeface="+mn-ea"/>
                <a:sym typeface="+mn-lt"/>
              </a:endParaRPr>
            </a:p>
          </p:txBody>
        </p:sp>
        <p:sp>
          <p:nvSpPr>
            <p:cNvPr id="27" name="Freeform 26"/>
            <p:cNvSpPr>
              <a:spLocks noEditPoints="1"/>
            </p:cNvSpPr>
            <p:nvPr/>
          </p:nvSpPr>
          <p:spPr bwMode="auto">
            <a:xfrm>
              <a:off x="112" y="100"/>
              <a:ext cx="88" cy="88"/>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2 h 44"/>
                <a:gd name="T12" fmla="*/ 12 w 44"/>
                <a:gd name="T13" fmla="*/ 22 h 44"/>
                <a:gd name="T14" fmla="*/ 22 w 44"/>
                <a:gd name="T15" fmla="*/ 12 h 44"/>
                <a:gd name="T16" fmla="*/ 32 w 44"/>
                <a:gd name="T17" fmla="*/ 22 h 44"/>
                <a:gd name="T18" fmla="*/ 22 w 44"/>
                <a:gd name="T19"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2"/>
                  </a:moveTo>
                  <a:cubicBezTo>
                    <a:pt x="16" y="32"/>
                    <a:pt x="12" y="27"/>
                    <a:pt x="12" y="22"/>
                  </a:cubicBezTo>
                  <a:cubicBezTo>
                    <a:pt x="12" y="16"/>
                    <a:pt x="16" y="12"/>
                    <a:pt x="22" y="12"/>
                  </a:cubicBezTo>
                  <a:cubicBezTo>
                    <a:pt x="27" y="12"/>
                    <a:pt x="32" y="16"/>
                    <a:pt x="32" y="22"/>
                  </a:cubicBezTo>
                  <a:cubicBezTo>
                    <a:pt x="32" y="27"/>
                    <a:pt x="27" y="32"/>
                    <a:pt x="22"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800">
                <a:solidFill>
                  <a:schemeClr val="bg1">
                    <a:lumMod val="50000"/>
                  </a:schemeClr>
                </a:solidFill>
                <a:latin typeface="+mn-lt"/>
                <a:ea typeface="+mn-ea"/>
                <a:cs typeface="+mn-ea"/>
                <a:sym typeface="+mn-lt"/>
              </a:endParaRPr>
            </a:p>
          </p:txBody>
        </p:sp>
      </p:grpSp>
      <p:sp>
        <p:nvSpPr>
          <p:cNvPr id="28" name="Freeform 27"/>
          <p:cNvSpPr>
            <a:spLocks noEditPoints="1"/>
          </p:cNvSpPr>
          <p:nvPr/>
        </p:nvSpPr>
        <p:spPr bwMode="auto">
          <a:xfrm>
            <a:off x="6272390" y="3595146"/>
            <a:ext cx="349253" cy="325476"/>
          </a:xfrm>
          <a:custGeom>
            <a:avLst/>
            <a:gdLst>
              <a:gd name="T0" fmla="*/ 138 w 142"/>
              <a:gd name="T1" fmla="*/ 47 h 133"/>
              <a:gd name="T2" fmla="*/ 114 w 142"/>
              <a:gd name="T3" fmla="*/ 30 h 133"/>
              <a:gd name="T4" fmla="*/ 114 w 142"/>
              <a:gd name="T5" fmla="*/ 12 h 133"/>
              <a:gd name="T6" fmla="*/ 108 w 142"/>
              <a:gd name="T7" fmla="*/ 6 h 133"/>
              <a:gd name="T8" fmla="*/ 104 w 142"/>
              <a:gd name="T9" fmla="*/ 6 h 133"/>
              <a:gd name="T10" fmla="*/ 98 w 142"/>
              <a:gd name="T11" fmla="*/ 12 h 133"/>
              <a:gd name="T12" fmla="*/ 98 w 142"/>
              <a:gd name="T13" fmla="*/ 18 h 133"/>
              <a:gd name="T14" fmla="*/ 74 w 142"/>
              <a:gd name="T15" fmla="*/ 2 h 133"/>
              <a:gd name="T16" fmla="*/ 68 w 142"/>
              <a:gd name="T17" fmla="*/ 2 h 133"/>
              <a:gd name="T18" fmla="*/ 4 w 142"/>
              <a:gd name="T19" fmla="*/ 47 h 133"/>
              <a:gd name="T20" fmla="*/ 2 w 142"/>
              <a:gd name="T21" fmla="*/ 56 h 133"/>
              <a:gd name="T22" fmla="*/ 10 w 142"/>
              <a:gd name="T23" fmla="*/ 57 h 133"/>
              <a:gd name="T24" fmla="*/ 17 w 142"/>
              <a:gd name="T25" fmla="*/ 52 h 133"/>
              <a:gd name="T26" fmla="*/ 17 w 142"/>
              <a:gd name="T27" fmla="*/ 123 h 133"/>
              <a:gd name="T28" fmla="*/ 27 w 142"/>
              <a:gd name="T29" fmla="*/ 133 h 133"/>
              <a:gd name="T30" fmla="*/ 115 w 142"/>
              <a:gd name="T31" fmla="*/ 133 h 133"/>
              <a:gd name="T32" fmla="*/ 125 w 142"/>
              <a:gd name="T33" fmla="*/ 123 h 133"/>
              <a:gd name="T34" fmla="*/ 125 w 142"/>
              <a:gd name="T35" fmla="*/ 52 h 133"/>
              <a:gd name="T36" fmla="*/ 132 w 142"/>
              <a:gd name="T37" fmla="*/ 57 h 133"/>
              <a:gd name="T38" fmla="*/ 135 w 142"/>
              <a:gd name="T39" fmla="*/ 58 h 133"/>
              <a:gd name="T40" fmla="*/ 140 w 142"/>
              <a:gd name="T41" fmla="*/ 56 h 133"/>
              <a:gd name="T42" fmla="*/ 138 w 142"/>
              <a:gd name="T43" fmla="*/ 47 h 133"/>
              <a:gd name="T44" fmla="*/ 83 w 142"/>
              <a:gd name="T45" fmla="*/ 121 h 133"/>
              <a:gd name="T46" fmla="*/ 59 w 142"/>
              <a:gd name="T47" fmla="*/ 121 h 133"/>
              <a:gd name="T48" fmla="*/ 59 w 142"/>
              <a:gd name="T49" fmla="*/ 84 h 133"/>
              <a:gd name="T50" fmla="*/ 83 w 142"/>
              <a:gd name="T51" fmla="*/ 84 h 133"/>
              <a:gd name="T52" fmla="*/ 83 w 142"/>
              <a:gd name="T53" fmla="*/ 121 h 133"/>
              <a:gd name="T54" fmla="*/ 113 w 142"/>
              <a:gd name="T55" fmla="*/ 121 h 133"/>
              <a:gd name="T56" fmla="*/ 95 w 142"/>
              <a:gd name="T57" fmla="*/ 121 h 133"/>
              <a:gd name="T58" fmla="*/ 95 w 142"/>
              <a:gd name="T59" fmla="*/ 82 h 133"/>
              <a:gd name="T60" fmla="*/ 85 w 142"/>
              <a:gd name="T61" fmla="*/ 72 h 133"/>
              <a:gd name="T62" fmla="*/ 57 w 142"/>
              <a:gd name="T63" fmla="*/ 72 h 133"/>
              <a:gd name="T64" fmla="*/ 47 w 142"/>
              <a:gd name="T65" fmla="*/ 82 h 133"/>
              <a:gd name="T66" fmla="*/ 47 w 142"/>
              <a:gd name="T67" fmla="*/ 121 h 133"/>
              <a:gd name="T68" fmla="*/ 29 w 142"/>
              <a:gd name="T69" fmla="*/ 121 h 133"/>
              <a:gd name="T70" fmla="*/ 29 w 142"/>
              <a:gd name="T71" fmla="*/ 44 h 133"/>
              <a:gd name="T72" fmla="*/ 71 w 142"/>
              <a:gd name="T73" fmla="*/ 14 h 133"/>
              <a:gd name="T74" fmla="*/ 113 w 142"/>
              <a:gd name="T75" fmla="*/ 44 h 133"/>
              <a:gd name="T76" fmla="*/ 113 w 142"/>
              <a:gd name="T77"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2" h="133">
                <a:moveTo>
                  <a:pt x="138" y="47"/>
                </a:moveTo>
                <a:cubicBezTo>
                  <a:pt x="114" y="30"/>
                  <a:pt x="114" y="30"/>
                  <a:pt x="114" y="30"/>
                </a:cubicBezTo>
                <a:cubicBezTo>
                  <a:pt x="114" y="12"/>
                  <a:pt x="114" y="12"/>
                  <a:pt x="114" y="12"/>
                </a:cubicBezTo>
                <a:cubicBezTo>
                  <a:pt x="114" y="9"/>
                  <a:pt x="111" y="6"/>
                  <a:pt x="108" y="6"/>
                </a:cubicBezTo>
                <a:cubicBezTo>
                  <a:pt x="104" y="6"/>
                  <a:pt x="104" y="6"/>
                  <a:pt x="104" y="6"/>
                </a:cubicBezTo>
                <a:cubicBezTo>
                  <a:pt x="100" y="6"/>
                  <a:pt x="98" y="9"/>
                  <a:pt x="98" y="12"/>
                </a:cubicBezTo>
                <a:cubicBezTo>
                  <a:pt x="98" y="18"/>
                  <a:pt x="98" y="18"/>
                  <a:pt x="98" y="18"/>
                </a:cubicBezTo>
                <a:cubicBezTo>
                  <a:pt x="74" y="2"/>
                  <a:pt x="74" y="2"/>
                  <a:pt x="74" y="2"/>
                </a:cubicBezTo>
                <a:cubicBezTo>
                  <a:pt x="72" y="0"/>
                  <a:pt x="70" y="0"/>
                  <a:pt x="68" y="2"/>
                </a:cubicBezTo>
                <a:cubicBezTo>
                  <a:pt x="4" y="47"/>
                  <a:pt x="4" y="47"/>
                  <a:pt x="4" y="47"/>
                </a:cubicBezTo>
                <a:cubicBezTo>
                  <a:pt x="1" y="49"/>
                  <a:pt x="0" y="53"/>
                  <a:pt x="2" y="56"/>
                </a:cubicBezTo>
                <a:cubicBezTo>
                  <a:pt x="4" y="58"/>
                  <a:pt x="8" y="59"/>
                  <a:pt x="10" y="57"/>
                </a:cubicBezTo>
                <a:cubicBezTo>
                  <a:pt x="17" y="52"/>
                  <a:pt x="17" y="52"/>
                  <a:pt x="17" y="52"/>
                </a:cubicBezTo>
                <a:cubicBezTo>
                  <a:pt x="17" y="123"/>
                  <a:pt x="17" y="123"/>
                  <a:pt x="17" y="123"/>
                </a:cubicBezTo>
                <a:cubicBezTo>
                  <a:pt x="17" y="129"/>
                  <a:pt x="21" y="133"/>
                  <a:pt x="27" y="133"/>
                </a:cubicBezTo>
                <a:cubicBezTo>
                  <a:pt x="115" y="133"/>
                  <a:pt x="115" y="133"/>
                  <a:pt x="115" y="133"/>
                </a:cubicBezTo>
                <a:cubicBezTo>
                  <a:pt x="121" y="133"/>
                  <a:pt x="125" y="129"/>
                  <a:pt x="125" y="123"/>
                </a:cubicBezTo>
                <a:cubicBezTo>
                  <a:pt x="125" y="52"/>
                  <a:pt x="125" y="52"/>
                  <a:pt x="125" y="52"/>
                </a:cubicBezTo>
                <a:cubicBezTo>
                  <a:pt x="132" y="57"/>
                  <a:pt x="132" y="57"/>
                  <a:pt x="132" y="57"/>
                </a:cubicBezTo>
                <a:cubicBezTo>
                  <a:pt x="133" y="58"/>
                  <a:pt x="134" y="58"/>
                  <a:pt x="135" y="58"/>
                </a:cubicBezTo>
                <a:cubicBezTo>
                  <a:pt x="137" y="58"/>
                  <a:pt x="139" y="57"/>
                  <a:pt x="140" y="56"/>
                </a:cubicBezTo>
                <a:cubicBezTo>
                  <a:pt x="142" y="53"/>
                  <a:pt x="141" y="49"/>
                  <a:pt x="138" y="47"/>
                </a:cubicBezTo>
                <a:close/>
                <a:moveTo>
                  <a:pt x="83" y="121"/>
                </a:moveTo>
                <a:cubicBezTo>
                  <a:pt x="59" y="121"/>
                  <a:pt x="59" y="121"/>
                  <a:pt x="59" y="121"/>
                </a:cubicBezTo>
                <a:cubicBezTo>
                  <a:pt x="59" y="84"/>
                  <a:pt x="59" y="84"/>
                  <a:pt x="59" y="84"/>
                </a:cubicBezTo>
                <a:cubicBezTo>
                  <a:pt x="83" y="84"/>
                  <a:pt x="83" y="84"/>
                  <a:pt x="83" y="84"/>
                </a:cubicBezTo>
                <a:lnTo>
                  <a:pt x="83" y="121"/>
                </a:lnTo>
                <a:close/>
                <a:moveTo>
                  <a:pt x="113" y="121"/>
                </a:moveTo>
                <a:cubicBezTo>
                  <a:pt x="95" y="121"/>
                  <a:pt x="95" y="121"/>
                  <a:pt x="95" y="121"/>
                </a:cubicBezTo>
                <a:cubicBezTo>
                  <a:pt x="95" y="82"/>
                  <a:pt x="95" y="82"/>
                  <a:pt x="95" y="82"/>
                </a:cubicBezTo>
                <a:cubicBezTo>
                  <a:pt x="95" y="76"/>
                  <a:pt x="90" y="72"/>
                  <a:pt x="85" y="72"/>
                </a:cubicBezTo>
                <a:cubicBezTo>
                  <a:pt x="57" y="72"/>
                  <a:pt x="57" y="72"/>
                  <a:pt x="57" y="72"/>
                </a:cubicBezTo>
                <a:cubicBezTo>
                  <a:pt x="52" y="72"/>
                  <a:pt x="47" y="76"/>
                  <a:pt x="47" y="82"/>
                </a:cubicBezTo>
                <a:cubicBezTo>
                  <a:pt x="47" y="121"/>
                  <a:pt x="47" y="121"/>
                  <a:pt x="47" y="121"/>
                </a:cubicBezTo>
                <a:cubicBezTo>
                  <a:pt x="29" y="121"/>
                  <a:pt x="29" y="121"/>
                  <a:pt x="29" y="121"/>
                </a:cubicBezTo>
                <a:cubicBezTo>
                  <a:pt x="29" y="44"/>
                  <a:pt x="29" y="44"/>
                  <a:pt x="29" y="44"/>
                </a:cubicBezTo>
                <a:cubicBezTo>
                  <a:pt x="71" y="14"/>
                  <a:pt x="71" y="14"/>
                  <a:pt x="71" y="14"/>
                </a:cubicBezTo>
                <a:cubicBezTo>
                  <a:pt x="113" y="44"/>
                  <a:pt x="113" y="44"/>
                  <a:pt x="113" y="44"/>
                </a:cubicBezTo>
                <a:lnTo>
                  <a:pt x="113" y="121"/>
                </a:lnTo>
                <a:close/>
              </a:path>
            </a:pathLst>
          </a:custGeom>
          <a:solidFill>
            <a:schemeClr val="bg1">
              <a:lumMod val="75000"/>
            </a:schemeClr>
          </a:solidFill>
          <a:ln>
            <a:noFill/>
          </a:ln>
        </p:spPr>
        <p:txBody>
          <a:bodyPr lIns="91455" tIns="45728" rIns="91455" bIns="45728"/>
          <a:lstStyle/>
          <a:p>
            <a:endParaRPr lang="zh-CN" altLang="en-US" sz="1800">
              <a:solidFill>
                <a:schemeClr val="bg1">
                  <a:lumMod val="50000"/>
                </a:schemeClr>
              </a:solidFill>
              <a:latin typeface="+mn-lt"/>
              <a:ea typeface="+mn-ea"/>
              <a:cs typeface="+mn-ea"/>
              <a:sym typeface="+mn-lt"/>
            </a:endParaRPr>
          </a:p>
        </p:txBody>
      </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374775" y="255219"/>
            <a:ext cx="1492600" cy="14852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dissolve">
                                      <p:cBhvr>
                                        <p:cTn id="52" dur="500"/>
                                        <p:tgtEl>
                                          <p:spTgt spid="1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dissolve">
                                      <p:cBhvr>
                                        <p:cTn id="55" dur="500"/>
                                        <p:tgtEl>
                                          <p:spTgt spid="1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dissolve">
                                      <p:cBhvr>
                                        <p:cTn id="64" dur="500"/>
                                        <p:tgtEl>
                                          <p:spTgt spid="24"/>
                                        </p:tgtEl>
                                      </p:cBhvr>
                                    </p:animEffect>
                                  </p:childTnLst>
                                </p:cTn>
                              </p:par>
                              <p:par>
                                <p:cTn id="65" presetID="9"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dissolve">
                                      <p:cBhvr>
                                        <p:cTn id="67" dur="500"/>
                                        <p:tgtEl>
                                          <p:spTgt spid="25"/>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dissolve">
                                      <p:cBhvr>
                                        <p:cTn id="7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animBg="1"/>
      <p:bldP spid="24"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6900" y="254000"/>
            <a:ext cx="1620957" cy="523220"/>
          </a:xfrm>
          <a:prstGeom prst="rect">
            <a:avLst/>
          </a:prstGeom>
          <a:noFill/>
        </p:spPr>
        <p:txBody>
          <a:bodyPr wrap="none" rtlCol="0">
            <a:spAutoFit/>
          </a:bodyPr>
          <a:lstStyle/>
          <a:p>
            <a:r>
              <a:rPr kumimoji="1" lang="zh-CN" altLang="en-US" sz="2800">
                <a:solidFill>
                  <a:schemeClr val="bg1"/>
                </a:solidFill>
                <a:latin typeface="+mj-ea"/>
                <a:ea typeface="+mj-ea"/>
              </a:rPr>
              <a:t>认识自我</a:t>
            </a:r>
            <a:endParaRPr kumimoji="1" lang="zh-CN" altLang="en-US" sz="2800">
              <a:solidFill>
                <a:schemeClr val="bg1"/>
              </a:solidFill>
              <a:latin typeface="+mj-ea"/>
              <a:ea typeface="+mj-ea"/>
            </a:endParaRPr>
          </a:p>
        </p:txBody>
      </p:sp>
      <p:sp>
        <p:nvSpPr>
          <p:cNvPr id="3" name="矩形 2"/>
          <p:cNvSpPr/>
          <p:nvPr/>
        </p:nvSpPr>
        <p:spPr>
          <a:xfrm>
            <a:off x="4298536" y="2553509"/>
            <a:ext cx="3554317" cy="2343850"/>
          </a:xfrm>
          <a:prstGeom prst="rect">
            <a:avLst/>
          </a:prstGeom>
          <a:blipFill>
            <a:blip r:embed="rId1"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椭圆 3"/>
          <p:cNvSpPr/>
          <p:nvPr/>
        </p:nvSpPr>
        <p:spPr>
          <a:xfrm>
            <a:off x="3756771" y="1796749"/>
            <a:ext cx="1285406" cy="1285407"/>
          </a:xfrm>
          <a:prstGeom prst="ellipse">
            <a:avLst/>
          </a:prstGeom>
          <a:solidFill>
            <a:srgbClr val="FBE54D"/>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noAutofit/>
          </a:bodyPr>
          <a:lstStyle/>
          <a:p>
            <a:pPr algn="ctr"/>
            <a:endParaRPr lang="zh-CN" altLang="en-US" sz="1400">
              <a:solidFill>
                <a:schemeClr val="tx1">
                  <a:lumMod val="75000"/>
                  <a:lumOff val="25000"/>
                </a:schemeClr>
              </a:solidFill>
              <a:cs typeface="+mn-ea"/>
              <a:sym typeface="+mn-lt"/>
            </a:endParaRPr>
          </a:p>
        </p:txBody>
      </p:sp>
      <p:sp>
        <p:nvSpPr>
          <p:cNvPr id="5" name="椭圆 4"/>
          <p:cNvSpPr/>
          <p:nvPr/>
        </p:nvSpPr>
        <p:spPr>
          <a:xfrm>
            <a:off x="7090642" y="1796749"/>
            <a:ext cx="1285406" cy="1285407"/>
          </a:xfrm>
          <a:prstGeom prst="ellipse">
            <a:avLst/>
          </a:prstGeom>
          <a:solidFill>
            <a:srgbClr val="FBE54D"/>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noAutofit/>
          </a:bodyPr>
          <a:lstStyle/>
          <a:p>
            <a:pPr algn="ctr"/>
            <a:endParaRPr lang="zh-CN" altLang="en-US" sz="1400">
              <a:solidFill>
                <a:schemeClr val="tx1">
                  <a:lumMod val="75000"/>
                  <a:lumOff val="25000"/>
                </a:schemeClr>
              </a:solidFill>
              <a:cs typeface="+mn-ea"/>
              <a:sym typeface="+mn-lt"/>
            </a:endParaRPr>
          </a:p>
        </p:txBody>
      </p:sp>
      <p:sp>
        <p:nvSpPr>
          <p:cNvPr id="6" name="椭圆 5"/>
          <p:cNvSpPr/>
          <p:nvPr/>
        </p:nvSpPr>
        <p:spPr>
          <a:xfrm>
            <a:off x="3756771" y="4346767"/>
            <a:ext cx="1285406" cy="1285407"/>
          </a:xfrm>
          <a:prstGeom prst="ellipse">
            <a:avLst/>
          </a:prstGeom>
          <a:solidFill>
            <a:srgbClr val="FBE54D"/>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noAutofit/>
          </a:bodyPr>
          <a:lstStyle/>
          <a:p>
            <a:pPr algn="ctr"/>
            <a:endParaRPr lang="zh-CN" altLang="en-US" sz="1400">
              <a:solidFill>
                <a:schemeClr val="tx1">
                  <a:lumMod val="75000"/>
                  <a:lumOff val="25000"/>
                </a:schemeClr>
              </a:solidFill>
              <a:cs typeface="+mn-ea"/>
              <a:sym typeface="+mn-lt"/>
            </a:endParaRPr>
          </a:p>
        </p:txBody>
      </p:sp>
      <p:sp>
        <p:nvSpPr>
          <p:cNvPr id="7" name="椭圆 6"/>
          <p:cNvSpPr/>
          <p:nvPr/>
        </p:nvSpPr>
        <p:spPr>
          <a:xfrm>
            <a:off x="7090642" y="4399610"/>
            <a:ext cx="1232563" cy="1232564"/>
          </a:xfrm>
          <a:prstGeom prst="ellipse">
            <a:avLst/>
          </a:prstGeom>
          <a:solidFill>
            <a:srgbClr val="FBE54D"/>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92" tIns="34296" rIns="68592" bIns="34296" numCol="1" spcCol="0" rtlCol="0" fromWordArt="0" anchor="ctr" anchorCtr="0" forceAA="0" compatLnSpc="1">
            <a:noAutofit/>
          </a:bodyPr>
          <a:lstStyle/>
          <a:p>
            <a:pPr algn="ctr"/>
            <a:endParaRPr lang="zh-CN" altLang="en-US" sz="1400">
              <a:solidFill>
                <a:schemeClr val="tx1">
                  <a:lumMod val="75000"/>
                  <a:lumOff val="25000"/>
                </a:schemeClr>
              </a:solidFill>
              <a:cs typeface="+mn-ea"/>
              <a:sym typeface="+mn-lt"/>
            </a:endParaRPr>
          </a:p>
        </p:txBody>
      </p:sp>
      <p:sp>
        <p:nvSpPr>
          <p:cNvPr id="8" name="Freeform 108"/>
          <p:cNvSpPr>
            <a:spLocks noChangeArrowheads="1"/>
          </p:cNvSpPr>
          <p:nvPr/>
        </p:nvSpPr>
        <p:spPr bwMode="auto">
          <a:xfrm>
            <a:off x="4172380" y="4762381"/>
            <a:ext cx="454189" cy="454180"/>
          </a:xfrm>
          <a:custGeom>
            <a:avLst/>
            <a:gdLst>
              <a:gd name="T0" fmla="*/ 163146 w 453"/>
              <a:gd name="T1" fmla="*/ 84278 h 454"/>
              <a:gd name="T2" fmla="*/ 163146 w 453"/>
              <a:gd name="T3" fmla="*/ 84278 h 454"/>
              <a:gd name="T4" fmla="*/ 163146 w 453"/>
              <a:gd name="T5" fmla="*/ 84278 h 454"/>
              <a:gd name="T6" fmla="*/ 163146 w 453"/>
              <a:gd name="T7" fmla="*/ 84278 h 454"/>
              <a:gd name="T8" fmla="*/ 163146 w 453"/>
              <a:gd name="T9" fmla="*/ 84278 h 454"/>
              <a:gd name="T10" fmla="*/ 163146 w 453"/>
              <a:gd name="T11" fmla="*/ 86799 h 454"/>
              <a:gd name="T12" fmla="*/ 163146 w 453"/>
              <a:gd name="T13" fmla="*/ 86799 h 454"/>
              <a:gd name="T14" fmla="*/ 163146 w 453"/>
              <a:gd name="T15" fmla="*/ 86799 h 454"/>
              <a:gd name="T16" fmla="*/ 163146 w 453"/>
              <a:gd name="T17" fmla="*/ 86799 h 454"/>
              <a:gd name="T18" fmla="*/ 160619 w 453"/>
              <a:gd name="T19" fmla="*/ 91841 h 454"/>
              <a:gd name="T20" fmla="*/ 160619 w 453"/>
              <a:gd name="T21" fmla="*/ 91841 h 454"/>
              <a:gd name="T22" fmla="*/ 102147 w 453"/>
              <a:gd name="T23" fmla="*/ 160632 h 454"/>
              <a:gd name="T24" fmla="*/ 102147 w 453"/>
              <a:gd name="T25" fmla="*/ 160632 h 454"/>
              <a:gd name="T26" fmla="*/ 94206 w 453"/>
              <a:gd name="T27" fmla="*/ 163153 h 454"/>
              <a:gd name="T28" fmla="*/ 94206 w 453"/>
              <a:gd name="T29" fmla="*/ 163153 h 454"/>
              <a:gd name="T30" fmla="*/ 94206 w 453"/>
              <a:gd name="T31" fmla="*/ 163153 h 454"/>
              <a:gd name="T32" fmla="*/ 94206 w 453"/>
              <a:gd name="T33" fmla="*/ 163153 h 454"/>
              <a:gd name="T34" fmla="*/ 91679 w 453"/>
              <a:gd name="T35" fmla="*/ 163153 h 454"/>
              <a:gd name="T36" fmla="*/ 91679 w 453"/>
              <a:gd name="T37" fmla="*/ 163153 h 454"/>
              <a:gd name="T38" fmla="*/ 86626 w 453"/>
              <a:gd name="T39" fmla="*/ 160632 h 454"/>
              <a:gd name="T40" fmla="*/ 86626 w 453"/>
              <a:gd name="T41" fmla="*/ 160632 h 454"/>
              <a:gd name="T42" fmla="*/ 2527 w 453"/>
              <a:gd name="T43" fmla="*/ 84278 h 454"/>
              <a:gd name="T44" fmla="*/ 2527 w 453"/>
              <a:gd name="T45" fmla="*/ 84278 h 454"/>
              <a:gd name="T46" fmla="*/ 0 w 453"/>
              <a:gd name="T47" fmla="*/ 76354 h 454"/>
              <a:gd name="T48" fmla="*/ 0 w 453"/>
              <a:gd name="T49" fmla="*/ 76354 h 454"/>
              <a:gd name="T50" fmla="*/ 0 w 453"/>
              <a:gd name="T51" fmla="*/ 20529 h 454"/>
              <a:gd name="T52" fmla="*/ 0 w 453"/>
              <a:gd name="T53" fmla="*/ 10445 h 454"/>
              <a:gd name="T54" fmla="*/ 0 w 453"/>
              <a:gd name="T55" fmla="*/ 10445 h 454"/>
              <a:gd name="T56" fmla="*/ 0 w 453"/>
              <a:gd name="T57" fmla="*/ 10445 h 454"/>
              <a:gd name="T58" fmla="*/ 10106 w 453"/>
              <a:gd name="T59" fmla="*/ 0 h 454"/>
              <a:gd name="T60" fmla="*/ 10106 w 453"/>
              <a:gd name="T61" fmla="*/ 0 h 454"/>
              <a:gd name="T62" fmla="*/ 73993 w 453"/>
              <a:gd name="T63" fmla="*/ 0 h 454"/>
              <a:gd name="T64" fmla="*/ 73993 w 453"/>
              <a:gd name="T65" fmla="*/ 0 h 454"/>
              <a:gd name="T66" fmla="*/ 73993 w 453"/>
              <a:gd name="T67" fmla="*/ 0 h 454"/>
              <a:gd name="T68" fmla="*/ 81573 w 453"/>
              <a:gd name="T69" fmla="*/ 5402 h 454"/>
              <a:gd name="T70" fmla="*/ 158093 w 453"/>
              <a:gd name="T71" fmla="*/ 78875 h 454"/>
              <a:gd name="T72" fmla="*/ 163146 w 453"/>
              <a:gd name="T73" fmla="*/ 84278 h 454"/>
              <a:gd name="T74" fmla="*/ 25266 w 453"/>
              <a:gd name="T75" fmla="*/ 15487 h 454"/>
              <a:gd name="T76" fmla="*/ 25266 w 453"/>
              <a:gd name="T77" fmla="*/ 15487 h 454"/>
              <a:gd name="T78" fmla="*/ 12633 w 453"/>
              <a:gd name="T79" fmla="*/ 28093 h 454"/>
              <a:gd name="T80" fmla="*/ 25266 w 453"/>
              <a:gd name="T81" fmla="*/ 40698 h 454"/>
              <a:gd name="T82" fmla="*/ 40787 w 453"/>
              <a:gd name="T83" fmla="*/ 28093 h 454"/>
              <a:gd name="T84" fmla="*/ 25266 w 453"/>
              <a:gd name="T85" fmla="*/ 15487 h 45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53" h="454">
                <a:moveTo>
                  <a:pt x="452" y="234"/>
                </a:moveTo>
                <a:lnTo>
                  <a:pt x="452" y="234"/>
                </a:lnTo>
                <a:cubicBezTo>
                  <a:pt x="452" y="234"/>
                  <a:pt x="452" y="234"/>
                  <a:pt x="452" y="241"/>
                </a:cubicBezTo>
                <a:cubicBezTo>
                  <a:pt x="452" y="248"/>
                  <a:pt x="445" y="255"/>
                  <a:pt x="445" y="255"/>
                </a:cubicBezTo>
                <a:cubicBezTo>
                  <a:pt x="283" y="446"/>
                  <a:pt x="283" y="446"/>
                  <a:pt x="283" y="446"/>
                </a:cubicBezTo>
                <a:cubicBezTo>
                  <a:pt x="275" y="453"/>
                  <a:pt x="268" y="453"/>
                  <a:pt x="261" y="453"/>
                </a:cubicBezTo>
                <a:lnTo>
                  <a:pt x="254" y="453"/>
                </a:lnTo>
                <a:cubicBezTo>
                  <a:pt x="254" y="453"/>
                  <a:pt x="247" y="453"/>
                  <a:pt x="240" y="446"/>
                </a:cubicBezTo>
                <a:cubicBezTo>
                  <a:pt x="7" y="234"/>
                  <a:pt x="7" y="234"/>
                  <a:pt x="7" y="234"/>
                </a:cubicBezTo>
                <a:cubicBezTo>
                  <a:pt x="0" y="226"/>
                  <a:pt x="0" y="219"/>
                  <a:pt x="0" y="212"/>
                </a:cubicBezTo>
                <a:cubicBezTo>
                  <a:pt x="0" y="57"/>
                  <a:pt x="0" y="57"/>
                  <a:pt x="0" y="57"/>
                </a:cubicBezTo>
                <a:cubicBezTo>
                  <a:pt x="0" y="29"/>
                  <a:pt x="0" y="29"/>
                  <a:pt x="0" y="29"/>
                </a:cubicBezTo>
                <a:cubicBezTo>
                  <a:pt x="0" y="15"/>
                  <a:pt x="7" y="0"/>
                  <a:pt x="28" y="0"/>
                </a:cubicBezTo>
                <a:cubicBezTo>
                  <a:pt x="205" y="0"/>
                  <a:pt x="205" y="0"/>
                  <a:pt x="205" y="0"/>
                </a:cubicBezTo>
                <a:cubicBezTo>
                  <a:pt x="212" y="0"/>
                  <a:pt x="219" y="8"/>
                  <a:pt x="226" y="15"/>
                </a:cubicBezTo>
                <a:cubicBezTo>
                  <a:pt x="438" y="219"/>
                  <a:pt x="438" y="219"/>
                  <a:pt x="438" y="219"/>
                </a:cubicBezTo>
                <a:cubicBezTo>
                  <a:pt x="445" y="219"/>
                  <a:pt x="445" y="226"/>
                  <a:pt x="452" y="234"/>
                </a:cubicBezTo>
                <a:close/>
                <a:moveTo>
                  <a:pt x="70" y="43"/>
                </a:moveTo>
                <a:lnTo>
                  <a:pt x="70" y="43"/>
                </a:lnTo>
                <a:cubicBezTo>
                  <a:pt x="49" y="43"/>
                  <a:pt x="35" y="57"/>
                  <a:pt x="35" y="78"/>
                </a:cubicBezTo>
                <a:cubicBezTo>
                  <a:pt x="35" y="99"/>
                  <a:pt x="49" y="113"/>
                  <a:pt x="70" y="113"/>
                </a:cubicBezTo>
                <a:cubicBezTo>
                  <a:pt x="92" y="113"/>
                  <a:pt x="113" y="99"/>
                  <a:pt x="113" y="78"/>
                </a:cubicBezTo>
                <a:cubicBezTo>
                  <a:pt x="113" y="57"/>
                  <a:pt x="92" y="43"/>
                  <a:pt x="70" y="43"/>
                </a:cubicBezTo>
                <a:close/>
              </a:path>
            </a:pathLst>
          </a:custGeom>
          <a:solidFill>
            <a:schemeClr val="tx1">
              <a:lumMod val="75000"/>
              <a:lumOff val="25000"/>
            </a:schemeClr>
          </a:solidFill>
          <a:ln>
            <a:noFill/>
          </a:ln>
          <a:effectLst/>
        </p:spPr>
        <p:txBody>
          <a:bodyPr wrap="none" anchor="ctr"/>
          <a:lstStyle/>
          <a:p>
            <a:pPr eaLnBrk="1" hangingPunct="1">
              <a:defRPr/>
            </a:pPr>
            <a:endParaRPr lang="zh-CN" altLang="en-US" sz="1400">
              <a:solidFill>
                <a:schemeClr val="tx1">
                  <a:lumMod val="75000"/>
                  <a:lumOff val="25000"/>
                </a:schemeClr>
              </a:solidFill>
              <a:latin typeface="+mn-lt"/>
              <a:ea typeface="+mn-ea"/>
              <a:cs typeface="+mn-ea"/>
              <a:sym typeface="+mn-lt"/>
            </a:endParaRPr>
          </a:p>
        </p:txBody>
      </p:sp>
      <p:sp>
        <p:nvSpPr>
          <p:cNvPr id="9" name="Freeform 113"/>
          <p:cNvSpPr>
            <a:spLocks noChangeArrowheads="1"/>
          </p:cNvSpPr>
          <p:nvPr/>
        </p:nvSpPr>
        <p:spPr bwMode="auto">
          <a:xfrm>
            <a:off x="7411444" y="4760135"/>
            <a:ext cx="608523" cy="511513"/>
          </a:xfrm>
          <a:custGeom>
            <a:avLst/>
            <a:gdLst>
              <a:gd name="T0" fmla="*/ 218707 w 608"/>
              <a:gd name="T1" fmla="*/ 76549 h 510"/>
              <a:gd name="T2" fmla="*/ 218707 w 608"/>
              <a:gd name="T3" fmla="*/ 79076 h 510"/>
              <a:gd name="T4" fmla="*/ 218707 w 608"/>
              <a:gd name="T5" fmla="*/ 79076 h 510"/>
              <a:gd name="T6" fmla="*/ 208618 w 608"/>
              <a:gd name="T7" fmla="*/ 89186 h 510"/>
              <a:gd name="T8" fmla="*/ 177992 w 608"/>
              <a:gd name="T9" fmla="*/ 176206 h 510"/>
              <a:gd name="T10" fmla="*/ 167903 w 608"/>
              <a:gd name="T11" fmla="*/ 183789 h 510"/>
              <a:gd name="T12" fmla="*/ 167903 w 608"/>
              <a:gd name="T13" fmla="*/ 183789 h 510"/>
              <a:gd name="T14" fmla="*/ 162859 w 608"/>
              <a:gd name="T15" fmla="*/ 183789 h 510"/>
              <a:gd name="T16" fmla="*/ 50803 w 608"/>
              <a:gd name="T17" fmla="*/ 183789 h 510"/>
              <a:gd name="T18" fmla="*/ 50803 w 608"/>
              <a:gd name="T19" fmla="*/ 183789 h 510"/>
              <a:gd name="T20" fmla="*/ 40715 w 608"/>
              <a:gd name="T21" fmla="*/ 176206 h 510"/>
              <a:gd name="T22" fmla="*/ 10089 w 608"/>
              <a:gd name="T23" fmla="*/ 89186 h 510"/>
              <a:gd name="T24" fmla="*/ 10089 w 608"/>
              <a:gd name="T25" fmla="*/ 68966 h 510"/>
              <a:gd name="T26" fmla="*/ 50803 w 608"/>
              <a:gd name="T27" fmla="*/ 68966 h 510"/>
              <a:gd name="T28" fmla="*/ 83952 w 608"/>
              <a:gd name="T29" fmla="*/ 68966 h 510"/>
              <a:gd name="T30" fmla="*/ 127189 w 608"/>
              <a:gd name="T31" fmla="*/ 68966 h 510"/>
              <a:gd name="T32" fmla="*/ 152770 w 608"/>
              <a:gd name="T33" fmla="*/ 68966 h 510"/>
              <a:gd name="T34" fmla="*/ 167903 w 608"/>
              <a:gd name="T35" fmla="*/ 68966 h 510"/>
              <a:gd name="T36" fmla="*/ 208618 w 608"/>
              <a:gd name="T37" fmla="*/ 68966 h 510"/>
              <a:gd name="T38" fmla="*/ 208618 w 608"/>
              <a:gd name="T39" fmla="*/ 68966 h 510"/>
              <a:gd name="T40" fmla="*/ 78907 w 608"/>
              <a:gd name="T41" fmla="*/ 99658 h 510"/>
              <a:gd name="T42" fmla="*/ 68458 w 608"/>
              <a:gd name="T43" fmla="*/ 89186 h 510"/>
              <a:gd name="T44" fmla="*/ 58370 w 608"/>
              <a:gd name="T45" fmla="*/ 153097 h 510"/>
              <a:gd name="T46" fmla="*/ 78907 w 608"/>
              <a:gd name="T47" fmla="*/ 153097 h 510"/>
              <a:gd name="T48" fmla="*/ 119622 w 608"/>
              <a:gd name="T49" fmla="*/ 99658 h 510"/>
              <a:gd name="T50" fmla="*/ 109534 w 608"/>
              <a:gd name="T51" fmla="*/ 89186 h 510"/>
              <a:gd name="T52" fmla="*/ 99085 w 608"/>
              <a:gd name="T53" fmla="*/ 153097 h 510"/>
              <a:gd name="T54" fmla="*/ 119622 w 608"/>
              <a:gd name="T55" fmla="*/ 153097 h 510"/>
              <a:gd name="T56" fmla="*/ 160337 w 608"/>
              <a:gd name="T57" fmla="*/ 99658 h 510"/>
              <a:gd name="T58" fmla="*/ 150248 w 608"/>
              <a:gd name="T59" fmla="*/ 89186 h 510"/>
              <a:gd name="T60" fmla="*/ 139799 w 608"/>
              <a:gd name="T61" fmla="*/ 153097 h 510"/>
              <a:gd name="T62" fmla="*/ 160337 w 608"/>
              <a:gd name="T63" fmla="*/ 153097 h 510"/>
              <a:gd name="T64" fmla="*/ 122144 w 608"/>
              <a:gd name="T65" fmla="*/ 15165 h 510"/>
              <a:gd name="T66" fmla="*/ 122144 w 608"/>
              <a:gd name="T67" fmla="*/ 15165 h 510"/>
              <a:gd name="T68" fmla="*/ 129711 w 608"/>
              <a:gd name="T69" fmla="*/ 0 h 510"/>
              <a:gd name="T70" fmla="*/ 139799 w 608"/>
              <a:gd name="T71" fmla="*/ 5055 h 510"/>
              <a:gd name="T72" fmla="*/ 142321 w 608"/>
              <a:gd name="T73" fmla="*/ 58856 h 510"/>
              <a:gd name="T74" fmla="*/ 96562 w 608"/>
              <a:gd name="T75" fmla="*/ 15165 h 510"/>
              <a:gd name="T76" fmla="*/ 76385 w 608"/>
              <a:gd name="T77" fmla="*/ 58856 h 510"/>
              <a:gd name="T78" fmla="*/ 78907 w 608"/>
              <a:gd name="T79" fmla="*/ 5055 h 510"/>
              <a:gd name="T80" fmla="*/ 88996 w 608"/>
              <a:gd name="T81" fmla="*/ 0 h 510"/>
              <a:gd name="T82" fmla="*/ 96562 w 608"/>
              <a:gd name="T83" fmla="*/ 15165 h 51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08" h="510">
                <a:moveTo>
                  <a:pt x="607" y="212"/>
                </a:moveTo>
                <a:lnTo>
                  <a:pt x="607" y="212"/>
                </a:lnTo>
                <a:lnTo>
                  <a:pt x="607" y="219"/>
                </a:lnTo>
                <a:cubicBezTo>
                  <a:pt x="607" y="233"/>
                  <a:pt x="593" y="247"/>
                  <a:pt x="579" y="247"/>
                </a:cubicBezTo>
                <a:cubicBezTo>
                  <a:pt x="551" y="247"/>
                  <a:pt x="551" y="247"/>
                  <a:pt x="551" y="247"/>
                </a:cubicBezTo>
                <a:cubicBezTo>
                  <a:pt x="494" y="488"/>
                  <a:pt x="494" y="488"/>
                  <a:pt x="494" y="488"/>
                </a:cubicBezTo>
                <a:cubicBezTo>
                  <a:pt x="487" y="502"/>
                  <a:pt x="480" y="509"/>
                  <a:pt x="466" y="509"/>
                </a:cubicBezTo>
                <a:cubicBezTo>
                  <a:pt x="459" y="509"/>
                  <a:pt x="459" y="509"/>
                  <a:pt x="459" y="509"/>
                </a:cubicBezTo>
                <a:cubicBezTo>
                  <a:pt x="452" y="509"/>
                  <a:pt x="452" y="509"/>
                  <a:pt x="452" y="509"/>
                </a:cubicBezTo>
                <a:cubicBezTo>
                  <a:pt x="141" y="509"/>
                  <a:pt x="141" y="509"/>
                  <a:pt x="141" y="509"/>
                </a:cubicBezTo>
                <a:cubicBezTo>
                  <a:pt x="127" y="509"/>
                  <a:pt x="120" y="502"/>
                  <a:pt x="113" y="488"/>
                </a:cubicBezTo>
                <a:cubicBezTo>
                  <a:pt x="56" y="247"/>
                  <a:pt x="56" y="247"/>
                  <a:pt x="56" y="247"/>
                </a:cubicBezTo>
                <a:cubicBezTo>
                  <a:pt x="28" y="247"/>
                  <a:pt x="28" y="247"/>
                  <a:pt x="28" y="247"/>
                </a:cubicBezTo>
                <a:cubicBezTo>
                  <a:pt x="14" y="247"/>
                  <a:pt x="0" y="233"/>
                  <a:pt x="0" y="219"/>
                </a:cubicBezTo>
                <a:cubicBezTo>
                  <a:pt x="0" y="198"/>
                  <a:pt x="14" y="191"/>
                  <a:pt x="28" y="191"/>
                </a:cubicBezTo>
                <a:cubicBezTo>
                  <a:pt x="141" y="191"/>
                  <a:pt x="141" y="191"/>
                  <a:pt x="141" y="191"/>
                </a:cubicBezTo>
                <a:cubicBezTo>
                  <a:pt x="233" y="191"/>
                  <a:pt x="233" y="191"/>
                  <a:pt x="233" y="191"/>
                </a:cubicBezTo>
                <a:cubicBezTo>
                  <a:pt x="353" y="191"/>
                  <a:pt x="353" y="191"/>
                  <a:pt x="353" y="191"/>
                </a:cubicBezTo>
                <a:cubicBezTo>
                  <a:pt x="424" y="191"/>
                  <a:pt x="424" y="191"/>
                  <a:pt x="424" y="191"/>
                </a:cubicBezTo>
                <a:cubicBezTo>
                  <a:pt x="466" y="191"/>
                  <a:pt x="466" y="191"/>
                  <a:pt x="466" y="191"/>
                </a:cubicBezTo>
                <a:cubicBezTo>
                  <a:pt x="579" y="191"/>
                  <a:pt x="579" y="191"/>
                  <a:pt x="579" y="191"/>
                </a:cubicBezTo>
                <a:cubicBezTo>
                  <a:pt x="593" y="191"/>
                  <a:pt x="600" y="198"/>
                  <a:pt x="607" y="212"/>
                </a:cubicBezTo>
                <a:close/>
                <a:moveTo>
                  <a:pt x="219" y="276"/>
                </a:moveTo>
                <a:lnTo>
                  <a:pt x="219" y="276"/>
                </a:lnTo>
                <a:cubicBezTo>
                  <a:pt x="219" y="254"/>
                  <a:pt x="205" y="247"/>
                  <a:pt x="190" y="247"/>
                </a:cubicBezTo>
                <a:cubicBezTo>
                  <a:pt x="176" y="247"/>
                  <a:pt x="162" y="254"/>
                  <a:pt x="162" y="276"/>
                </a:cubicBezTo>
                <a:cubicBezTo>
                  <a:pt x="162" y="424"/>
                  <a:pt x="162" y="424"/>
                  <a:pt x="162" y="424"/>
                </a:cubicBezTo>
                <a:cubicBezTo>
                  <a:pt x="162" y="438"/>
                  <a:pt x="176" y="452"/>
                  <a:pt x="190" y="452"/>
                </a:cubicBezTo>
                <a:cubicBezTo>
                  <a:pt x="205" y="452"/>
                  <a:pt x="219" y="438"/>
                  <a:pt x="219" y="424"/>
                </a:cubicBezTo>
                <a:lnTo>
                  <a:pt x="219" y="276"/>
                </a:lnTo>
                <a:close/>
                <a:moveTo>
                  <a:pt x="332" y="276"/>
                </a:moveTo>
                <a:lnTo>
                  <a:pt x="332" y="276"/>
                </a:lnTo>
                <a:cubicBezTo>
                  <a:pt x="332" y="254"/>
                  <a:pt x="318" y="247"/>
                  <a:pt x="304" y="247"/>
                </a:cubicBezTo>
                <a:cubicBezTo>
                  <a:pt x="290" y="247"/>
                  <a:pt x="275" y="254"/>
                  <a:pt x="275" y="276"/>
                </a:cubicBezTo>
                <a:cubicBezTo>
                  <a:pt x="275" y="424"/>
                  <a:pt x="275" y="424"/>
                  <a:pt x="275" y="424"/>
                </a:cubicBezTo>
                <a:cubicBezTo>
                  <a:pt x="275" y="438"/>
                  <a:pt x="290" y="452"/>
                  <a:pt x="304" y="452"/>
                </a:cubicBezTo>
                <a:cubicBezTo>
                  <a:pt x="318" y="452"/>
                  <a:pt x="332" y="438"/>
                  <a:pt x="332" y="424"/>
                </a:cubicBezTo>
                <a:lnTo>
                  <a:pt x="332" y="276"/>
                </a:lnTo>
                <a:close/>
                <a:moveTo>
                  <a:pt x="445" y="276"/>
                </a:moveTo>
                <a:lnTo>
                  <a:pt x="445" y="276"/>
                </a:lnTo>
                <a:cubicBezTo>
                  <a:pt x="445" y="254"/>
                  <a:pt x="431" y="247"/>
                  <a:pt x="417" y="247"/>
                </a:cubicBezTo>
                <a:cubicBezTo>
                  <a:pt x="403" y="247"/>
                  <a:pt x="388" y="254"/>
                  <a:pt x="388" y="276"/>
                </a:cubicBezTo>
                <a:cubicBezTo>
                  <a:pt x="388" y="424"/>
                  <a:pt x="388" y="424"/>
                  <a:pt x="388" y="424"/>
                </a:cubicBezTo>
                <a:cubicBezTo>
                  <a:pt x="388" y="438"/>
                  <a:pt x="403" y="452"/>
                  <a:pt x="417" y="452"/>
                </a:cubicBezTo>
                <a:cubicBezTo>
                  <a:pt x="431" y="452"/>
                  <a:pt x="445" y="438"/>
                  <a:pt x="445" y="424"/>
                </a:cubicBezTo>
                <a:lnTo>
                  <a:pt x="445" y="276"/>
                </a:lnTo>
                <a:close/>
                <a:moveTo>
                  <a:pt x="339" y="42"/>
                </a:moveTo>
                <a:lnTo>
                  <a:pt x="339" y="42"/>
                </a:lnTo>
                <a:cubicBezTo>
                  <a:pt x="332" y="35"/>
                  <a:pt x="332" y="35"/>
                  <a:pt x="332" y="28"/>
                </a:cubicBezTo>
                <a:cubicBezTo>
                  <a:pt x="332" y="14"/>
                  <a:pt x="346" y="0"/>
                  <a:pt x="360" y="0"/>
                </a:cubicBezTo>
                <a:cubicBezTo>
                  <a:pt x="374" y="0"/>
                  <a:pt x="381" y="7"/>
                  <a:pt x="388" y="14"/>
                </a:cubicBezTo>
                <a:cubicBezTo>
                  <a:pt x="459" y="163"/>
                  <a:pt x="459" y="163"/>
                  <a:pt x="459" y="163"/>
                </a:cubicBezTo>
                <a:cubicBezTo>
                  <a:pt x="395" y="163"/>
                  <a:pt x="395" y="163"/>
                  <a:pt x="395" y="163"/>
                </a:cubicBezTo>
                <a:lnTo>
                  <a:pt x="339" y="42"/>
                </a:lnTo>
                <a:close/>
                <a:moveTo>
                  <a:pt x="268" y="42"/>
                </a:moveTo>
                <a:lnTo>
                  <a:pt x="268" y="42"/>
                </a:lnTo>
                <a:cubicBezTo>
                  <a:pt x="212" y="163"/>
                  <a:pt x="212" y="163"/>
                  <a:pt x="212" y="163"/>
                </a:cubicBezTo>
                <a:cubicBezTo>
                  <a:pt x="148" y="163"/>
                  <a:pt x="148" y="163"/>
                  <a:pt x="148" y="163"/>
                </a:cubicBezTo>
                <a:cubicBezTo>
                  <a:pt x="219" y="14"/>
                  <a:pt x="219" y="14"/>
                  <a:pt x="219" y="14"/>
                </a:cubicBezTo>
                <a:cubicBezTo>
                  <a:pt x="226" y="7"/>
                  <a:pt x="233" y="0"/>
                  <a:pt x="247" y="0"/>
                </a:cubicBezTo>
                <a:cubicBezTo>
                  <a:pt x="261" y="0"/>
                  <a:pt x="275" y="14"/>
                  <a:pt x="275" y="28"/>
                </a:cubicBezTo>
                <a:cubicBezTo>
                  <a:pt x="275" y="35"/>
                  <a:pt x="275" y="35"/>
                  <a:pt x="268" y="42"/>
                </a:cubicBezTo>
                <a:close/>
              </a:path>
            </a:pathLst>
          </a:custGeom>
          <a:solidFill>
            <a:schemeClr val="tx1">
              <a:lumMod val="75000"/>
              <a:lumOff val="25000"/>
            </a:schemeClr>
          </a:solidFill>
          <a:ln>
            <a:noFill/>
          </a:ln>
          <a:effectLst/>
        </p:spPr>
        <p:txBody>
          <a:bodyPr wrap="none" anchor="ctr"/>
          <a:lstStyle/>
          <a:p>
            <a:pPr eaLnBrk="1" hangingPunct="1">
              <a:defRPr/>
            </a:pPr>
            <a:endParaRPr lang="zh-CN" altLang="en-US" sz="1400">
              <a:solidFill>
                <a:schemeClr val="tx1">
                  <a:lumMod val="75000"/>
                  <a:lumOff val="25000"/>
                </a:schemeClr>
              </a:solidFill>
              <a:latin typeface="+mn-lt"/>
              <a:ea typeface="+mn-ea"/>
              <a:cs typeface="+mn-ea"/>
              <a:sym typeface="+mn-lt"/>
            </a:endParaRPr>
          </a:p>
        </p:txBody>
      </p:sp>
      <p:sp>
        <p:nvSpPr>
          <p:cNvPr id="10" name="Freeform 115"/>
          <p:cNvSpPr>
            <a:spLocks noChangeArrowheads="1"/>
          </p:cNvSpPr>
          <p:nvPr/>
        </p:nvSpPr>
        <p:spPr bwMode="auto">
          <a:xfrm>
            <a:off x="4166321" y="2244185"/>
            <a:ext cx="466307" cy="428592"/>
          </a:xfrm>
          <a:custGeom>
            <a:avLst/>
            <a:gdLst>
              <a:gd name="T0" fmla="*/ 215533 w 601"/>
              <a:gd name="T1" fmla="*/ 81245 h 552"/>
              <a:gd name="T2" fmla="*/ 215533 w 601"/>
              <a:gd name="T3" fmla="*/ 81245 h 552"/>
              <a:gd name="T4" fmla="*/ 187514 w 601"/>
              <a:gd name="T5" fmla="*/ 109285 h 552"/>
              <a:gd name="T6" fmla="*/ 162368 w 601"/>
              <a:gd name="T7" fmla="*/ 81245 h 552"/>
              <a:gd name="T8" fmla="*/ 162368 w 601"/>
              <a:gd name="T9" fmla="*/ 81245 h 552"/>
              <a:gd name="T10" fmla="*/ 162368 w 601"/>
              <a:gd name="T11" fmla="*/ 81245 h 552"/>
              <a:gd name="T12" fmla="*/ 162368 w 601"/>
              <a:gd name="T13" fmla="*/ 81245 h 552"/>
              <a:gd name="T14" fmla="*/ 134349 w 601"/>
              <a:gd name="T15" fmla="*/ 109285 h 552"/>
              <a:gd name="T16" fmla="*/ 106330 w 601"/>
              <a:gd name="T17" fmla="*/ 81245 h 552"/>
              <a:gd name="T18" fmla="*/ 106330 w 601"/>
              <a:gd name="T19" fmla="*/ 81245 h 552"/>
              <a:gd name="T20" fmla="*/ 106330 w 601"/>
              <a:gd name="T21" fmla="*/ 81245 h 552"/>
              <a:gd name="T22" fmla="*/ 106330 w 601"/>
              <a:gd name="T23" fmla="*/ 81245 h 552"/>
              <a:gd name="T24" fmla="*/ 106330 w 601"/>
              <a:gd name="T25" fmla="*/ 81245 h 552"/>
              <a:gd name="T26" fmla="*/ 81184 w 601"/>
              <a:gd name="T27" fmla="*/ 109285 h 552"/>
              <a:gd name="T28" fmla="*/ 53165 w 601"/>
              <a:gd name="T29" fmla="*/ 81245 h 552"/>
              <a:gd name="T30" fmla="*/ 53165 w 601"/>
              <a:gd name="T31" fmla="*/ 81245 h 552"/>
              <a:gd name="T32" fmla="*/ 53165 w 601"/>
              <a:gd name="T33" fmla="*/ 81245 h 552"/>
              <a:gd name="T34" fmla="*/ 53165 w 601"/>
              <a:gd name="T35" fmla="*/ 81245 h 552"/>
              <a:gd name="T36" fmla="*/ 53165 w 601"/>
              <a:gd name="T37" fmla="*/ 81245 h 552"/>
              <a:gd name="T38" fmla="*/ 25145 w 601"/>
              <a:gd name="T39" fmla="*/ 109285 h 552"/>
              <a:gd name="T40" fmla="*/ 0 w 601"/>
              <a:gd name="T41" fmla="*/ 81245 h 552"/>
              <a:gd name="T42" fmla="*/ 0 w 601"/>
              <a:gd name="T43" fmla="*/ 81245 h 552"/>
              <a:gd name="T44" fmla="*/ 0 w 601"/>
              <a:gd name="T45" fmla="*/ 81245 h 552"/>
              <a:gd name="T46" fmla="*/ 0 w 601"/>
              <a:gd name="T47" fmla="*/ 81245 h 552"/>
              <a:gd name="T48" fmla="*/ 17602 w 601"/>
              <a:gd name="T49" fmla="*/ 30197 h 552"/>
              <a:gd name="T50" fmla="*/ 197931 w 601"/>
              <a:gd name="T51" fmla="*/ 30197 h 552"/>
              <a:gd name="T52" fmla="*/ 215533 w 601"/>
              <a:gd name="T53" fmla="*/ 81245 h 552"/>
              <a:gd name="T54" fmla="*/ 182484 w 601"/>
              <a:gd name="T55" fmla="*/ 20131 h 552"/>
              <a:gd name="T56" fmla="*/ 182484 w 601"/>
              <a:gd name="T57" fmla="*/ 20131 h 552"/>
              <a:gd name="T58" fmla="*/ 32689 w 601"/>
              <a:gd name="T59" fmla="*/ 20131 h 552"/>
              <a:gd name="T60" fmla="*/ 22631 w 601"/>
              <a:gd name="T61" fmla="*/ 10066 h 552"/>
              <a:gd name="T62" fmla="*/ 32689 w 601"/>
              <a:gd name="T63" fmla="*/ 0 h 552"/>
              <a:gd name="T64" fmla="*/ 182484 w 601"/>
              <a:gd name="T65" fmla="*/ 0 h 552"/>
              <a:gd name="T66" fmla="*/ 192902 w 601"/>
              <a:gd name="T67" fmla="*/ 10066 h 552"/>
              <a:gd name="T68" fmla="*/ 182484 w 601"/>
              <a:gd name="T69" fmla="*/ 20131 h 552"/>
              <a:gd name="T70" fmla="*/ 30175 w 601"/>
              <a:gd name="T71" fmla="*/ 119350 h 552"/>
              <a:gd name="T72" fmla="*/ 30175 w 601"/>
              <a:gd name="T73" fmla="*/ 119350 h 552"/>
              <a:gd name="T74" fmla="*/ 30175 w 601"/>
              <a:gd name="T75" fmla="*/ 119350 h 552"/>
              <a:gd name="T76" fmla="*/ 32689 w 601"/>
              <a:gd name="T77" fmla="*/ 119350 h 552"/>
              <a:gd name="T78" fmla="*/ 32689 w 601"/>
              <a:gd name="T79" fmla="*/ 119350 h 552"/>
              <a:gd name="T80" fmla="*/ 35204 w 601"/>
              <a:gd name="T81" fmla="*/ 119350 h 552"/>
              <a:gd name="T82" fmla="*/ 40592 w 601"/>
              <a:gd name="T83" fmla="*/ 116834 h 552"/>
              <a:gd name="T84" fmla="*/ 40592 w 601"/>
              <a:gd name="T85" fmla="*/ 116834 h 552"/>
              <a:gd name="T86" fmla="*/ 40592 w 601"/>
              <a:gd name="T87" fmla="*/ 116834 h 552"/>
              <a:gd name="T88" fmla="*/ 40592 w 601"/>
              <a:gd name="T89" fmla="*/ 167522 h 552"/>
              <a:gd name="T90" fmla="*/ 174941 w 601"/>
              <a:gd name="T91" fmla="*/ 167522 h 552"/>
              <a:gd name="T92" fmla="*/ 174941 w 601"/>
              <a:gd name="T93" fmla="*/ 116834 h 552"/>
              <a:gd name="T94" fmla="*/ 174941 w 601"/>
              <a:gd name="T95" fmla="*/ 116834 h 552"/>
              <a:gd name="T96" fmla="*/ 174941 w 601"/>
              <a:gd name="T97" fmla="*/ 116834 h 552"/>
              <a:gd name="T98" fmla="*/ 179970 w 601"/>
              <a:gd name="T99" fmla="*/ 119350 h 552"/>
              <a:gd name="T100" fmla="*/ 182484 w 601"/>
              <a:gd name="T101" fmla="*/ 119350 h 552"/>
              <a:gd name="T102" fmla="*/ 182484 w 601"/>
              <a:gd name="T103" fmla="*/ 119350 h 552"/>
              <a:gd name="T104" fmla="*/ 184999 w 601"/>
              <a:gd name="T105" fmla="*/ 119350 h 552"/>
              <a:gd name="T106" fmla="*/ 184999 w 601"/>
              <a:gd name="T107" fmla="*/ 119350 h 552"/>
              <a:gd name="T108" fmla="*/ 187514 w 601"/>
              <a:gd name="T109" fmla="*/ 119350 h 552"/>
              <a:gd name="T110" fmla="*/ 195416 w 601"/>
              <a:gd name="T111" fmla="*/ 119350 h 552"/>
              <a:gd name="T112" fmla="*/ 195416 w 601"/>
              <a:gd name="T113" fmla="*/ 188013 h 552"/>
              <a:gd name="T114" fmla="*/ 184999 w 601"/>
              <a:gd name="T115" fmla="*/ 198079 h 552"/>
              <a:gd name="T116" fmla="*/ 30175 w 601"/>
              <a:gd name="T117" fmla="*/ 198079 h 552"/>
              <a:gd name="T118" fmla="*/ 20116 w 601"/>
              <a:gd name="T119" fmla="*/ 188013 h 552"/>
              <a:gd name="T120" fmla="*/ 20116 w 601"/>
              <a:gd name="T121" fmla="*/ 119350 h 552"/>
              <a:gd name="T122" fmla="*/ 25145 w 601"/>
              <a:gd name="T123" fmla="*/ 119350 h 552"/>
              <a:gd name="T124" fmla="*/ 30175 w 601"/>
              <a:gd name="T125" fmla="*/ 119350 h 55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601" h="552">
                <a:moveTo>
                  <a:pt x="600" y="226"/>
                </a:moveTo>
                <a:lnTo>
                  <a:pt x="600" y="226"/>
                </a:lnTo>
                <a:cubicBezTo>
                  <a:pt x="600" y="268"/>
                  <a:pt x="565" y="304"/>
                  <a:pt x="522" y="304"/>
                </a:cubicBezTo>
                <a:cubicBezTo>
                  <a:pt x="480" y="304"/>
                  <a:pt x="452" y="268"/>
                  <a:pt x="452" y="226"/>
                </a:cubicBezTo>
                <a:cubicBezTo>
                  <a:pt x="452" y="268"/>
                  <a:pt x="417" y="304"/>
                  <a:pt x="374" y="304"/>
                </a:cubicBezTo>
                <a:cubicBezTo>
                  <a:pt x="332" y="304"/>
                  <a:pt x="296" y="268"/>
                  <a:pt x="296" y="226"/>
                </a:cubicBezTo>
                <a:cubicBezTo>
                  <a:pt x="296" y="268"/>
                  <a:pt x="268" y="304"/>
                  <a:pt x="226" y="304"/>
                </a:cubicBezTo>
                <a:cubicBezTo>
                  <a:pt x="183" y="304"/>
                  <a:pt x="148" y="268"/>
                  <a:pt x="148" y="226"/>
                </a:cubicBezTo>
                <a:cubicBezTo>
                  <a:pt x="148" y="268"/>
                  <a:pt x="113" y="304"/>
                  <a:pt x="70" y="304"/>
                </a:cubicBezTo>
                <a:cubicBezTo>
                  <a:pt x="28" y="304"/>
                  <a:pt x="0" y="268"/>
                  <a:pt x="0" y="226"/>
                </a:cubicBezTo>
                <a:cubicBezTo>
                  <a:pt x="49" y="84"/>
                  <a:pt x="49" y="84"/>
                  <a:pt x="49" y="84"/>
                </a:cubicBezTo>
                <a:cubicBezTo>
                  <a:pt x="551" y="84"/>
                  <a:pt x="551" y="84"/>
                  <a:pt x="551" y="84"/>
                </a:cubicBezTo>
                <a:cubicBezTo>
                  <a:pt x="600" y="226"/>
                  <a:pt x="600" y="226"/>
                  <a:pt x="600" y="226"/>
                </a:cubicBezTo>
                <a:close/>
                <a:moveTo>
                  <a:pt x="508" y="56"/>
                </a:moveTo>
                <a:lnTo>
                  <a:pt x="508" y="56"/>
                </a:lnTo>
                <a:cubicBezTo>
                  <a:pt x="91" y="56"/>
                  <a:pt x="91" y="56"/>
                  <a:pt x="91" y="56"/>
                </a:cubicBezTo>
                <a:cubicBezTo>
                  <a:pt x="77" y="56"/>
                  <a:pt x="63" y="49"/>
                  <a:pt x="63" y="28"/>
                </a:cubicBezTo>
                <a:cubicBezTo>
                  <a:pt x="63" y="14"/>
                  <a:pt x="77" y="0"/>
                  <a:pt x="91" y="0"/>
                </a:cubicBezTo>
                <a:cubicBezTo>
                  <a:pt x="508" y="0"/>
                  <a:pt x="508" y="0"/>
                  <a:pt x="508" y="0"/>
                </a:cubicBezTo>
                <a:cubicBezTo>
                  <a:pt x="522" y="0"/>
                  <a:pt x="537" y="14"/>
                  <a:pt x="537" y="28"/>
                </a:cubicBezTo>
                <a:cubicBezTo>
                  <a:pt x="537" y="49"/>
                  <a:pt x="522" y="56"/>
                  <a:pt x="508" y="56"/>
                </a:cubicBezTo>
                <a:close/>
                <a:moveTo>
                  <a:pt x="84" y="332"/>
                </a:moveTo>
                <a:lnTo>
                  <a:pt x="84" y="332"/>
                </a:lnTo>
                <a:cubicBezTo>
                  <a:pt x="84" y="332"/>
                  <a:pt x="84" y="332"/>
                  <a:pt x="91" y="332"/>
                </a:cubicBezTo>
                <a:cubicBezTo>
                  <a:pt x="91" y="332"/>
                  <a:pt x="91" y="332"/>
                  <a:pt x="98" y="332"/>
                </a:cubicBezTo>
                <a:cubicBezTo>
                  <a:pt x="98" y="325"/>
                  <a:pt x="106" y="325"/>
                  <a:pt x="113" y="325"/>
                </a:cubicBezTo>
                <a:cubicBezTo>
                  <a:pt x="113" y="466"/>
                  <a:pt x="113" y="466"/>
                  <a:pt x="113" y="466"/>
                </a:cubicBezTo>
                <a:cubicBezTo>
                  <a:pt x="487" y="466"/>
                  <a:pt x="487" y="466"/>
                  <a:pt x="487" y="466"/>
                </a:cubicBezTo>
                <a:cubicBezTo>
                  <a:pt x="487" y="325"/>
                  <a:pt x="487" y="325"/>
                  <a:pt x="487" y="325"/>
                </a:cubicBezTo>
                <a:cubicBezTo>
                  <a:pt x="494" y="325"/>
                  <a:pt x="494" y="325"/>
                  <a:pt x="501" y="332"/>
                </a:cubicBezTo>
                <a:cubicBezTo>
                  <a:pt x="501" y="332"/>
                  <a:pt x="501" y="332"/>
                  <a:pt x="508" y="332"/>
                </a:cubicBezTo>
                <a:lnTo>
                  <a:pt x="515" y="332"/>
                </a:lnTo>
                <a:lnTo>
                  <a:pt x="522" y="332"/>
                </a:lnTo>
                <a:cubicBezTo>
                  <a:pt x="530" y="332"/>
                  <a:pt x="537" y="332"/>
                  <a:pt x="544" y="332"/>
                </a:cubicBezTo>
                <a:cubicBezTo>
                  <a:pt x="544" y="523"/>
                  <a:pt x="544" y="523"/>
                  <a:pt x="544" y="523"/>
                </a:cubicBezTo>
                <a:cubicBezTo>
                  <a:pt x="544" y="537"/>
                  <a:pt x="530" y="551"/>
                  <a:pt x="515" y="551"/>
                </a:cubicBezTo>
                <a:cubicBezTo>
                  <a:pt x="84" y="551"/>
                  <a:pt x="84" y="551"/>
                  <a:pt x="84" y="551"/>
                </a:cubicBezTo>
                <a:cubicBezTo>
                  <a:pt x="63" y="551"/>
                  <a:pt x="56" y="537"/>
                  <a:pt x="56" y="523"/>
                </a:cubicBezTo>
                <a:cubicBezTo>
                  <a:pt x="56" y="332"/>
                  <a:pt x="56" y="332"/>
                  <a:pt x="56" y="332"/>
                </a:cubicBezTo>
                <a:cubicBezTo>
                  <a:pt x="63" y="332"/>
                  <a:pt x="63" y="332"/>
                  <a:pt x="70" y="332"/>
                </a:cubicBezTo>
                <a:cubicBezTo>
                  <a:pt x="77" y="332"/>
                  <a:pt x="77" y="332"/>
                  <a:pt x="84" y="332"/>
                </a:cubicBezTo>
                <a:close/>
              </a:path>
            </a:pathLst>
          </a:custGeom>
          <a:solidFill>
            <a:schemeClr val="tx1">
              <a:lumMod val="75000"/>
              <a:lumOff val="25000"/>
            </a:schemeClr>
          </a:solidFill>
          <a:ln>
            <a:noFill/>
          </a:ln>
          <a:effectLst/>
        </p:spPr>
        <p:txBody>
          <a:bodyPr wrap="none" anchor="ctr"/>
          <a:lstStyle/>
          <a:p>
            <a:pPr eaLnBrk="1" hangingPunct="1">
              <a:defRPr/>
            </a:pPr>
            <a:endParaRPr lang="zh-CN" altLang="en-US" sz="1400">
              <a:solidFill>
                <a:schemeClr val="tx1">
                  <a:lumMod val="75000"/>
                  <a:lumOff val="25000"/>
                </a:schemeClr>
              </a:solidFill>
              <a:latin typeface="+mn-lt"/>
              <a:ea typeface="+mn-ea"/>
              <a:cs typeface="+mn-ea"/>
              <a:sym typeface="+mn-lt"/>
            </a:endParaRPr>
          </a:p>
        </p:txBody>
      </p:sp>
      <p:sp>
        <p:nvSpPr>
          <p:cNvPr id="11" name="Freeform 5"/>
          <p:cNvSpPr>
            <a:spLocks noChangeArrowheads="1"/>
          </p:cNvSpPr>
          <p:nvPr/>
        </p:nvSpPr>
        <p:spPr bwMode="auto">
          <a:xfrm>
            <a:off x="7460054" y="2202870"/>
            <a:ext cx="493737" cy="473163"/>
          </a:xfrm>
          <a:custGeom>
            <a:avLst/>
            <a:gdLst>
              <a:gd name="T0" fmla="*/ 195525 w 636"/>
              <a:gd name="T1" fmla="*/ 139804 h 608"/>
              <a:gd name="T2" fmla="*/ 195525 w 636"/>
              <a:gd name="T3" fmla="*/ 139804 h 608"/>
              <a:gd name="T4" fmla="*/ 149519 w 636"/>
              <a:gd name="T5" fmla="*/ 193492 h 608"/>
              <a:gd name="T6" fmla="*/ 101357 w 636"/>
              <a:gd name="T7" fmla="*/ 216192 h 608"/>
              <a:gd name="T8" fmla="*/ 37739 w 636"/>
              <a:gd name="T9" fmla="*/ 81432 h 608"/>
              <a:gd name="T10" fmla="*/ 12580 w 636"/>
              <a:gd name="T11" fmla="*/ 86477 h 608"/>
              <a:gd name="T12" fmla="*/ 32707 w 636"/>
              <a:gd name="T13" fmla="*/ 50805 h 608"/>
              <a:gd name="T14" fmla="*/ 83745 w 636"/>
              <a:gd name="T15" fmla="*/ 30267 h 608"/>
              <a:gd name="T16" fmla="*/ 126876 w 636"/>
              <a:gd name="T17" fmla="*/ 147731 h 608"/>
              <a:gd name="T18" fmla="*/ 159943 w 636"/>
              <a:gd name="T19" fmla="*/ 81432 h 608"/>
              <a:gd name="T20" fmla="*/ 131908 w 636"/>
              <a:gd name="T21" fmla="*/ 76388 h 608"/>
              <a:gd name="T22" fmla="*/ 225717 w 636"/>
              <a:gd name="T23" fmla="*/ 58372 h 608"/>
              <a:gd name="T24" fmla="*/ 195525 w 636"/>
              <a:gd name="T25" fmla="*/ 139804 h 6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36" h="608">
                <a:moveTo>
                  <a:pt x="544" y="388"/>
                </a:moveTo>
                <a:lnTo>
                  <a:pt x="544" y="388"/>
                </a:lnTo>
                <a:cubicBezTo>
                  <a:pt x="508" y="438"/>
                  <a:pt x="459" y="501"/>
                  <a:pt x="416" y="537"/>
                </a:cubicBezTo>
                <a:cubicBezTo>
                  <a:pt x="381" y="565"/>
                  <a:pt x="325" y="607"/>
                  <a:pt x="282" y="600"/>
                </a:cubicBezTo>
                <a:cubicBezTo>
                  <a:pt x="162" y="579"/>
                  <a:pt x="183" y="289"/>
                  <a:pt x="105" y="226"/>
                </a:cubicBezTo>
                <a:cubicBezTo>
                  <a:pt x="70" y="219"/>
                  <a:pt x="49" y="268"/>
                  <a:pt x="35" y="240"/>
                </a:cubicBezTo>
                <a:cubicBezTo>
                  <a:pt x="0" y="212"/>
                  <a:pt x="63" y="169"/>
                  <a:pt x="91" y="141"/>
                </a:cubicBezTo>
                <a:cubicBezTo>
                  <a:pt x="134" y="106"/>
                  <a:pt x="176" y="63"/>
                  <a:pt x="233" y="84"/>
                </a:cubicBezTo>
                <a:cubicBezTo>
                  <a:pt x="332" y="120"/>
                  <a:pt x="261" y="360"/>
                  <a:pt x="353" y="410"/>
                </a:cubicBezTo>
                <a:cubicBezTo>
                  <a:pt x="402" y="374"/>
                  <a:pt x="459" y="304"/>
                  <a:pt x="445" y="226"/>
                </a:cubicBezTo>
                <a:cubicBezTo>
                  <a:pt x="438" y="197"/>
                  <a:pt x="388" y="204"/>
                  <a:pt x="367" y="212"/>
                </a:cubicBezTo>
                <a:cubicBezTo>
                  <a:pt x="367" y="91"/>
                  <a:pt x="607" y="0"/>
                  <a:pt x="628" y="162"/>
                </a:cubicBezTo>
                <a:cubicBezTo>
                  <a:pt x="635" y="268"/>
                  <a:pt x="544" y="388"/>
                  <a:pt x="544" y="388"/>
                </a:cubicBezTo>
              </a:path>
            </a:pathLst>
          </a:custGeom>
          <a:solidFill>
            <a:schemeClr val="tx1">
              <a:lumMod val="75000"/>
              <a:lumOff val="25000"/>
            </a:schemeClr>
          </a:solidFill>
          <a:ln>
            <a:noFill/>
          </a:ln>
          <a:effectLst/>
        </p:spPr>
        <p:txBody>
          <a:bodyPr wrap="none" anchor="ctr"/>
          <a:lstStyle/>
          <a:p>
            <a:pPr eaLnBrk="1" hangingPunct="1">
              <a:defRPr/>
            </a:pPr>
            <a:endParaRPr lang="zh-CN" altLang="en-US" sz="1400">
              <a:solidFill>
                <a:schemeClr val="tx1">
                  <a:lumMod val="75000"/>
                  <a:lumOff val="25000"/>
                </a:schemeClr>
              </a:solidFill>
              <a:latin typeface="+mn-lt"/>
              <a:ea typeface="+mn-ea"/>
              <a:cs typeface="+mn-ea"/>
              <a:sym typeface="+mn-lt"/>
            </a:endParaRPr>
          </a:p>
        </p:txBody>
      </p:sp>
      <p:sp>
        <p:nvSpPr>
          <p:cNvPr id="12" name="矩形 11"/>
          <p:cNvSpPr/>
          <p:nvPr/>
        </p:nvSpPr>
        <p:spPr>
          <a:xfrm>
            <a:off x="8609039" y="2230514"/>
            <a:ext cx="2901469" cy="841512"/>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75000"/>
                    <a:lumOff val="25000"/>
                  </a:schemeClr>
                </a:solidFill>
                <a:latin typeface="+mn-lt"/>
                <a:ea typeface="+mn-ea"/>
                <a:cs typeface="+mn-ea"/>
                <a:sym typeface="+mn-lt"/>
              </a:rPr>
              <a:t>用户可以在投影仪或者计算机上进行演示文稿打印出来文稿制作也可以将演示文稿打印出来制作成胶片</a:t>
            </a:r>
            <a:endParaRPr lang="zh-CN" altLang="en-US" sz="1400" dirty="0">
              <a:solidFill>
                <a:schemeClr val="tx1">
                  <a:lumMod val="75000"/>
                  <a:lumOff val="25000"/>
                </a:schemeClr>
              </a:solidFill>
              <a:latin typeface="+mn-lt"/>
              <a:ea typeface="+mn-ea"/>
              <a:cs typeface="+mn-ea"/>
              <a:sym typeface="+mn-lt"/>
            </a:endParaRPr>
          </a:p>
        </p:txBody>
      </p:sp>
      <p:sp>
        <p:nvSpPr>
          <p:cNvPr id="13" name="矩形 12"/>
          <p:cNvSpPr/>
          <p:nvPr/>
        </p:nvSpPr>
        <p:spPr>
          <a:xfrm>
            <a:off x="8609039" y="1812989"/>
            <a:ext cx="2180530" cy="3434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tx1">
                    <a:lumMod val="75000"/>
                    <a:lumOff val="25000"/>
                  </a:schemeClr>
                </a:solidFill>
                <a:latin typeface="+mj-ea"/>
                <a:ea typeface="+mj-ea"/>
                <a:cs typeface="+mn-ea"/>
                <a:sym typeface="+mn-lt"/>
              </a:rPr>
              <a:t>请在此输入标题文字</a:t>
            </a:r>
            <a:endParaRPr lang="zh-CN" altLang="en-US" sz="1600" dirty="0">
              <a:solidFill>
                <a:schemeClr val="tx1">
                  <a:lumMod val="75000"/>
                  <a:lumOff val="25000"/>
                </a:schemeClr>
              </a:solidFill>
              <a:latin typeface="+mj-ea"/>
              <a:ea typeface="+mj-ea"/>
              <a:cs typeface="+mn-ea"/>
              <a:sym typeface="+mn-lt"/>
            </a:endParaRPr>
          </a:p>
        </p:txBody>
      </p:sp>
      <p:sp>
        <p:nvSpPr>
          <p:cNvPr id="14" name="矩形 13"/>
          <p:cNvSpPr/>
          <p:nvPr/>
        </p:nvSpPr>
        <p:spPr>
          <a:xfrm>
            <a:off x="8609039" y="4795673"/>
            <a:ext cx="2901469" cy="841512"/>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75000"/>
                    <a:lumOff val="25000"/>
                  </a:schemeClr>
                </a:solidFill>
                <a:latin typeface="+mn-lt"/>
                <a:ea typeface="+mn-ea"/>
                <a:cs typeface="+mn-ea"/>
                <a:sym typeface="+mn-lt"/>
              </a:rPr>
              <a:t>用户可以在投影仪或者计算机上进行演示文稿打印出来文稿制作也可以将演示文稿打印出来制作成胶片</a:t>
            </a:r>
            <a:endParaRPr lang="zh-CN" altLang="en-US" sz="1400" dirty="0">
              <a:solidFill>
                <a:schemeClr val="tx1">
                  <a:lumMod val="75000"/>
                  <a:lumOff val="25000"/>
                </a:schemeClr>
              </a:solidFill>
              <a:latin typeface="+mn-lt"/>
              <a:ea typeface="+mn-ea"/>
              <a:cs typeface="+mn-ea"/>
              <a:sym typeface="+mn-lt"/>
            </a:endParaRPr>
          </a:p>
        </p:txBody>
      </p:sp>
      <p:sp>
        <p:nvSpPr>
          <p:cNvPr id="15" name="矩形 14"/>
          <p:cNvSpPr/>
          <p:nvPr/>
        </p:nvSpPr>
        <p:spPr>
          <a:xfrm>
            <a:off x="8609039" y="4378148"/>
            <a:ext cx="2180530" cy="343492"/>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dirty="0">
                <a:solidFill>
                  <a:schemeClr val="tx1">
                    <a:lumMod val="75000"/>
                    <a:lumOff val="25000"/>
                  </a:schemeClr>
                </a:solidFill>
                <a:latin typeface="+mj-ea"/>
                <a:ea typeface="+mj-ea"/>
                <a:cs typeface="+mn-ea"/>
                <a:sym typeface="+mn-lt"/>
              </a:rPr>
              <a:t>请在此输入标题文字</a:t>
            </a:r>
            <a:endParaRPr lang="zh-CN" altLang="en-US" sz="1600" dirty="0">
              <a:solidFill>
                <a:schemeClr val="tx1">
                  <a:lumMod val="75000"/>
                  <a:lumOff val="25000"/>
                </a:schemeClr>
              </a:solidFill>
              <a:latin typeface="+mj-ea"/>
              <a:ea typeface="+mj-ea"/>
              <a:cs typeface="+mn-ea"/>
              <a:sym typeface="+mn-lt"/>
            </a:endParaRPr>
          </a:p>
        </p:txBody>
      </p:sp>
      <p:sp>
        <p:nvSpPr>
          <p:cNvPr id="16" name="矩形 15"/>
          <p:cNvSpPr/>
          <p:nvPr/>
        </p:nvSpPr>
        <p:spPr>
          <a:xfrm>
            <a:off x="640881" y="2230514"/>
            <a:ext cx="2901469" cy="84151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75000"/>
                    <a:lumOff val="25000"/>
                  </a:schemeClr>
                </a:solidFill>
                <a:latin typeface="+mn-lt"/>
                <a:ea typeface="+mn-ea"/>
                <a:cs typeface="+mn-ea"/>
                <a:sym typeface="+mn-lt"/>
              </a:rPr>
              <a:t>用户可以在投影仪或者计算机上进行演示文稿打印出来文稿制作也可以将演示文稿打印出来制作成胶片</a:t>
            </a:r>
            <a:endParaRPr lang="zh-CN" altLang="en-US" sz="1400" dirty="0">
              <a:solidFill>
                <a:schemeClr val="tx1">
                  <a:lumMod val="75000"/>
                  <a:lumOff val="25000"/>
                </a:schemeClr>
              </a:solidFill>
              <a:latin typeface="+mn-lt"/>
              <a:ea typeface="+mn-ea"/>
              <a:cs typeface="+mn-ea"/>
              <a:sym typeface="+mn-lt"/>
            </a:endParaRPr>
          </a:p>
        </p:txBody>
      </p:sp>
      <p:sp>
        <p:nvSpPr>
          <p:cNvPr id="17" name="矩形 16"/>
          <p:cNvSpPr/>
          <p:nvPr/>
        </p:nvSpPr>
        <p:spPr>
          <a:xfrm>
            <a:off x="1343247" y="1812989"/>
            <a:ext cx="2180530" cy="34349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75000"/>
                    <a:lumOff val="25000"/>
                  </a:schemeClr>
                </a:solidFill>
                <a:latin typeface="+mj-ea"/>
                <a:ea typeface="+mj-ea"/>
                <a:cs typeface="+mn-ea"/>
                <a:sym typeface="+mn-lt"/>
              </a:rPr>
              <a:t>请在此输入标题文字</a:t>
            </a:r>
            <a:endParaRPr lang="zh-CN" altLang="en-US" sz="1600" dirty="0">
              <a:solidFill>
                <a:schemeClr val="tx1">
                  <a:lumMod val="75000"/>
                  <a:lumOff val="25000"/>
                </a:schemeClr>
              </a:solidFill>
              <a:latin typeface="+mj-ea"/>
              <a:ea typeface="+mj-ea"/>
              <a:cs typeface="+mn-ea"/>
              <a:sym typeface="+mn-lt"/>
            </a:endParaRPr>
          </a:p>
        </p:txBody>
      </p:sp>
      <p:sp>
        <p:nvSpPr>
          <p:cNvPr id="18" name="矩形 17"/>
          <p:cNvSpPr/>
          <p:nvPr/>
        </p:nvSpPr>
        <p:spPr>
          <a:xfrm>
            <a:off x="640881" y="4795673"/>
            <a:ext cx="2901469" cy="84151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75000"/>
                    <a:lumOff val="25000"/>
                  </a:schemeClr>
                </a:solidFill>
                <a:latin typeface="+mn-lt"/>
                <a:ea typeface="+mn-ea"/>
                <a:cs typeface="+mn-ea"/>
                <a:sym typeface="+mn-lt"/>
              </a:rPr>
              <a:t>用户可以在投影仪或者计算机上进行演示文稿打印出来文稿制作也可以将演示文稿打印出来制作成胶片</a:t>
            </a:r>
            <a:endParaRPr lang="zh-CN" altLang="en-US" sz="1400" dirty="0">
              <a:solidFill>
                <a:schemeClr val="tx1">
                  <a:lumMod val="75000"/>
                  <a:lumOff val="25000"/>
                </a:schemeClr>
              </a:solidFill>
              <a:latin typeface="+mn-lt"/>
              <a:ea typeface="+mn-ea"/>
              <a:cs typeface="+mn-ea"/>
              <a:sym typeface="+mn-lt"/>
            </a:endParaRPr>
          </a:p>
        </p:txBody>
      </p:sp>
      <p:sp>
        <p:nvSpPr>
          <p:cNvPr id="19" name="矩形 18"/>
          <p:cNvSpPr/>
          <p:nvPr/>
        </p:nvSpPr>
        <p:spPr>
          <a:xfrm>
            <a:off x="1343247" y="4378148"/>
            <a:ext cx="2180530" cy="34349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dirty="0">
                <a:solidFill>
                  <a:schemeClr val="tx1">
                    <a:lumMod val="75000"/>
                    <a:lumOff val="25000"/>
                  </a:schemeClr>
                </a:solidFill>
                <a:latin typeface="+mj-ea"/>
                <a:ea typeface="+mj-ea"/>
                <a:cs typeface="+mn-ea"/>
                <a:sym typeface="+mn-lt"/>
              </a:rPr>
              <a:t>请在此输入标题文字</a:t>
            </a:r>
            <a:endParaRPr lang="zh-CN" altLang="en-US" sz="1600" dirty="0">
              <a:solidFill>
                <a:schemeClr val="tx1">
                  <a:lumMod val="75000"/>
                  <a:lumOff val="25000"/>
                </a:schemeClr>
              </a:solidFill>
              <a:latin typeface="+mj-ea"/>
              <a:ea typeface="+mj-ea"/>
              <a:cs typeface="+mn-ea"/>
              <a:sym typeface="+mn-lt"/>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4775" y="255219"/>
            <a:ext cx="1492600" cy="14852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6900" y="254000"/>
            <a:ext cx="1620957" cy="523220"/>
          </a:xfrm>
          <a:prstGeom prst="rect">
            <a:avLst/>
          </a:prstGeom>
          <a:noFill/>
        </p:spPr>
        <p:txBody>
          <a:bodyPr wrap="none" rtlCol="0">
            <a:spAutoFit/>
          </a:bodyPr>
          <a:lstStyle/>
          <a:p>
            <a:r>
              <a:rPr kumimoji="1" lang="zh-CN" altLang="en-US" sz="2800">
                <a:solidFill>
                  <a:schemeClr val="bg1"/>
                </a:solidFill>
                <a:latin typeface="+mj-ea"/>
                <a:ea typeface="+mj-ea"/>
              </a:rPr>
              <a:t>认识自我</a:t>
            </a:r>
            <a:endParaRPr kumimoji="1" lang="zh-CN" altLang="en-US" sz="2800">
              <a:solidFill>
                <a:schemeClr val="bg1"/>
              </a:solidFill>
              <a:latin typeface="+mj-ea"/>
              <a:ea typeface="+mj-ea"/>
            </a:endParaRPr>
          </a:p>
        </p:txBody>
      </p:sp>
      <p:grpSp>
        <p:nvGrpSpPr>
          <p:cNvPr id="3" name="组合 2"/>
          <p:cNvGrpSpPr/>
          <p:nvPr/>
        </p:nvGrpSpPr>
        <p:grpSpPr>
          <a:xfrm>
            <a:off x="2566274" y="1612813"/>
            <a:ext cx="2043582" cy="3880681"/>
            <a:chOff x="2566274" y="1612813"/>
            <a:chExt cx="2043582" cy="3880681"/>
          </a:xfrm>
          <a:solidFill>
            <a:schemeClr val="bg1">
              <a:lumMod val="75000"/>
            </a:schemeClr>
          </a:solidFill>
        </p:grpSpPr>
        <p:sp>
          <p:nvSpPr>
            <p:cNvPr id="4" name="Freeform 5"/>
            <p:cNvSpPr/>
            <p:nvPr/>
          </p:nvSpPr>
          <p:spPr bwMode="auto">
            <a:xfrm>
              <a:off x="2566274" y="3844627"/>
              <a:ext cx="178886" cy="1425253"/>
            </a:xfrm>
            <a:custGeom>
              <a:avLst/>
              <a:gdLst>
                <a:gd name="T0" fmla="*/ 256 w 669"/>
                <a:gd name="T1" fmla="*/ 0 h 5309"/>
                <a:gd name="T2" fmla="*/ 256 w 669"/>
                <a:gd name="T3" fmla="*/ 4149 h 5309"/>
                <a:gd name="T4" fmla="*/ 669 w 669"/>
                <a:gd name="T5" fmla="*/ 5127 h 5309"/>
                <a:gd name="T6" fmla="*/ 486 w 669"/>
                <a:gd name="T7" fmla="*/ 5309 h 5309"/>
                <a:gd name="T8" fmla="*/ 0 w 669"/>
                <a:gd name="T9" fmla="*/ 4161 h 5309"/>
                <a:gd name="T10" fmla="*/ 0 w 669"/>
                <a:gd name="T11" fmla="*/ 0 h 5309"/>
                <a:gd name="T12" fmla="*/ 256 w 669"/>
                <a:gd name="T13" fmla="*/ 0 h 5309"/>
              </a:gdLst>
              <a:ahLst/>
              <a:cxnLst>
                <a:cxn ang="0">
                  <a:pos x="T0" y="T1"/>
                </a:cxn>
                <a:cxn ang="0">
                  <a:pos x="T2" y="T3"/>
                </a:cxn>
                <a:cxn ang="0">
                  <a:pos x="T4" y="T5"/>
                </a:cxn>
                <a:cxn ang="0">
                  <a:pos x="T6" y="T7"/>
                </a:cxn>
                <a:cxn ang="0">
                  <a:pos x="T8" y="T9"/>
                </a:cxn>
                <a:cxn ang="0">
                  <a:pos x="T10" y="T11"/>
                </a:cxn>
                <a:cxn ang="0">
                  <a:pos x="T12" y="T13"/>
                </a:cxn>
              </a:cxnLst>
              <a:rect l="0" t="0" r="r" b="b"/>
              <a:pathLst>
                <a:path w="669" h="5309">
                  <a:moveTo>
                    <a:pt x="256" y="0"/>
                  </a:moveTo>
                  <a:lnTo>
                    <a:pt x="256" y="4149"/>
                  </a:lnTo>
                  <a:cubicBezTo>
                    <a:pt x="256" y="4531"/>
                    <a:pt x="415" y="4878"/>
                    <a:pt x="669" y="5127"/>
                  </a:cubicBezTo>
                  <a:lnTo>
                    <a:pt x="486" y="5309"/>
                  </a:lnTo>
                  <a:cubicBezTo>
                    <a:pt x="187" y="5017"/>
                    <a:pt x="0" y="4610"/>
                    <a:pt x="0" y="4161"/>
                  </a:cubicBezTo>
                  <a:lnTo>
                    <a:pt x="0" y="0"/>
                  </a:lnTo>
                  <a:lnTo>
                    <a:pt x="256" y="0"/>
                  </a:lnTo>
                  <a:close/>
                </a:path>
              </a:pathLst>
            </a:custGeom>
            <a:grpFill/>
            <a:ln>
              <a:noFill/>
            </a:ln>
          </p:spPr>
          <p:txBody>
            <a:bodyPr vert="horz" wrap="square" lIns="111998" tIns="55999" rIns="111998" bIns="55999" numCol="1" anchor="t" anchorCtr="0" compatLnSpc="1"/>
            <a:lstStyle/>
            <a:p>
              <a:endParaRPr lang="zh-CN" altLang="en-US" sz="294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5" name="Freeform 6"/>
            <p:cNvSpPr/>
            <p:nvPr/>
          </p:nvSpPr>
          <p:spPr bwMode="auto">
            <a:xfrm>
              <a:off x="2566274" y="1836414"/>
              <a:ext cx="178886" cy="1425253"/>
            </a:xfrm>
            <a:custGeom>
              <a:avLst/>
              <a:gdLst>
                <a:gd name="T0" fmla="*/ 669 w 669"/>
                <a:gd name="T1" fmla="*/ 182 h 5308"/>
                <a:gd name="T2" fmla="*/ 256 w 669"/>
                <a:gd name="T3" fmla="*/ 1160 h 5308"/>
                <a:gd name="T4" fmla="*/ 256 w 669"/>
                <a:gd name="T5" fmla="*/ 5308 h 5308"/>
                <a:gd name="T6" fmla="*/ 0 w 669"/>
                <a:gd name="T7" fmla="*/ 5308 h 5308"/>
                <a:gd name="T8" fmla="*/ 0 w 669"/>
                <a:gd name="T9" fmla="*/ 1148 h 5308"/>
                <a:gd name="T10" fmla="*/ 486 w 669"/>
                <a:gd name="T11" fmla="*/ 0 h 5308"/>
                <a:gd name="T12" fmla="*/ 669 w 669"/>
                <a:gd name="T13" fmla="*/ 182 h 5308"/>
              </a:gdLst>
              <a:ahLst/>
              <a:cxnLst>
                <a:cxn ang="0">
                  <a:pos x="T0" y="T1"/>
                </a:cxn>
                <a:cxn ang="0">
                  <a:pos x="T2" y="T3"/>
                </a:cxn>
                <a:cxn ang="0">
                  <a:pos x="T4" y="T5"/>
                </a:cxn>
                <a:cxn ang="0">
                  <a:pos x="T6" y="T7"/>
                </a:cxn>
                <a:cxn ang="0">
                  <a:pos x="T8" y="T9"/>
                </a:cxn>
                <a:cxn ang="0">
                  <a:pos x="T10" y="T11"/>
                </a:cxn>
                <a:cxn ang="0">
                  <a:pos x="T12" y="T13"/>
                </a:cxn>
              </a:cxnLst>
              <a:rect l="0" t="0" r="r" b="b"/>
              <a:pathLst>
                <a:path w="669" h="5308">
                  <a:moveTo>
                    <a:pt x="669" y="182"/>
                  </a:moveTo>
                  <a:cubicBezTo>
                    <a:pt x="415" y="431"/>
                    <a:pt x="256" y="778"/>
                    <a:pt x="256" y="1160"/>
                  </a:cubicBezTo>
                  <a:lnTo>
                    <a:pt x="256" y="5308"/>
                  </a:lnTo>
                  <a:lnTo>
                    <a:pt x="0" y="5308"/>
                  </a:lnTo>
                  <a:lnTo>
                    <a:pt x="0" y="1148"/>
                  </a:lnTo>
                  <a:cubicBezTo>
                    <a:pt x="0" y="699"/>
                    <a:pt x="187" y="292"/>
                    <a:pt x="486" y="0"/>
                  </a:cubicBezTo>
                  <a:lnTo>
                    <a:pt x="669" y="182"/>
                  </a:lnTo>
                  <a:close/>
                </a:path>
              </a:pathLst>
            </a:custGeom>
            <a:grpFill/>
            <a:ln>
              <a:noFill/>
            </a:ln>
          </p:spPr>
          <p:txBody>
            <a:bodyPr vert="horz" wrap="square" lIns="111998" tIns="55999" rIns="111998" bIns="55999" numCol="1" anchor="t" anchorCtr="0" compatLnSpc="1"/>
            <a:lstStyle/>
            <a:p>
              <a:endParaRPr lang="zh-CN" altLang="en-US" sz="294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6" name="Freeform 8"/>
            <p:cNvSpPr/>
            <p:nvPr/>
          </p:nvSpPr>
          <p:spPr bwMode="auto">
            <a:xfrm>
              <a:off x="2696547" y="1612813"/>
              <a:ext cx="1913301" cy="272217"/>
            </a:xfrm>
            <a:custGeom>
              <a:avLst/>
              <a:gdLst>
                <a:gd name="T0" fmla="*/ 6397 w 7145"/>
                <a:gd name="T1" fmla="*/ 375 h 1015"/>
                <a:gd name="T2" fmla="*/ 6279 w 7145"/>
                <a:gd name="T3" fmla="*/ 0 h 1015"/>
                <a:gd name="T4" fmla="*/ 7145 w 7145"/>
                <a:gd name="T5" fmla="*/ 499 h 1015"/>
                <a:gd name="T6" fmla="*/ 6279 w 7145"/>
                <a:gd name="T7" fmla="*/ 997 h 1015"/>
                <a:gd name="T8" fmla="*/ 6397 w 7145"/>
                <a:gd name="T9" fmla="*/ 623 h 1015"/>
                <a:gd name="T10" fmla="*/ 1140 w 7145"/>
                <a:gd name="T11" fmla="*/ 623 h 1015"/>
                <a:gd name="T12" fmla="*/ 183 w 7145"/>
                <a:gd name="T13" fmla="*/ 1015 h 1015"/>
                <a:gd name="T14" fmla="*/ 0 w 7145"/>
                <a:gd name="T15" fmla="*/ 833 h 1015"/>
                <a:gd name="T16" fmla="*/ 1120 w 7145"/>
                <a:gd name="T17" fmla="*/ 375 h 1015"/>
                <a:gd name="T18" fmla="*/ 6397 w 7145"/>
                <a:gd name="T19" fmla="*/ 375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75"/>
                  </a:moveTo>
                  <a:lnTo>
                    <a:pt x="6279" y="0"/>
                  </a:lnTo>
                  <a:lnTo>
                    <a:pt x="7145" y="499"/>
                  </a:lnTo>
                  <a:lnTo>
                    <a:pt x="6279" y="997"/>
                  </a:lnTo>
                  <a:lnTo>
                    <a:pt x="6397" y="623"/>
                  </a:lnTo>
                  <a:lnTo>
                    <a:pt x="1140" y="623"/>
                  </a:lnTo>
                  <a:cubicBezTo>
                    <a:pt x="769" y="623"/>
                    <a:pt x="430" y="773"/>
                    <a:pt x="183" y="1015"/>
                  </a:cubicBezTo>
                  <a:lnTo>
                    <a:pt x="0" y="833"/>
                  </a:lnTo>
                  <a:cubicBezTo>
                    <a:pt x="290" y="550"/>
                    <a:pt x="686" y="375"/>
                    <a:pt x="1120" y="375"/>
                  </a:cubicBezTo>
                  <a:lnTo>
                    <a:pt x="6397" y="375"/>
                  </a:lnTo>
                  <a:close/>
                </a:path>
              </a:pathLst>
            </a:custGeom>
            <a:grpFill/>
            <a:ln>
              <a:noFill/>
            </a:ln>
          </p:spPr>
          <p:txBody>
            <a:bodyPr vert="horz" wrap="square" lIns="111998" tIns="55999" rIns="111998" bIns="55999" numCol="1" anchor="t" anchorCtr="0" compatLnSpc="1"/>
            <a:lstStyle/>
            <a:p>
              <a:endParaRPr lang="zh-CN" altLang="en-US" sz="294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7" name="Freeform 7"/>
            <p:cNvSpPr/>
            <p:nvPr/>
          </p:nvSpPr>
          <p:spPr bwMode="auto">
            <a:xfrm>
              <a:off x="2566279" y="2788821"/>
              <a:ext cx="2043577" cy="266384"/>
            </a:xfrm>
            <a:custGeom>
              <a:avLst/>
              <a:gdLst>
                <a:gd name="T0" fmla="*/ 0 w 7631"/>
                <a:gd name="T1" fmla="*/ 374 h 997"/>
                <a:gd name="T2" fmla="*/ 6883 w 7631"/>
                <a:gd name="T3" fmla="*/ 374 h 997"/>
                <a:gd name="T4" fmla="*/ 6765 w 7631"/>
                <a:gd name="T5" fmla="*/ 0 h 997"/>
                <a:gd name="T6" fmla="*/ 7631 w 7631"/>
                <a:gd name="T7" fmla="*/ 498 h 997"/>
                <a:gd name="T8" fmla="*/ 6765 w 7631"/>
                <a:gd name="T9" fmla="*/ 997 h 997"/>
                <a:gd name="T10" fmla="*/ 6883 w 7631"/>
                <a:gd name="T11" fmla="*/ 622 h 997"/>
                <a:gd name="T12" fmla="*/ 0 w 7631"/>
                <a:gd name="T13" fmla="*/ 622 h 997"/>
                <a:gd name="T14" fmla="*/ 0 w 7631"/>
                <a:gd name="T15" fmla="*/ 374 h 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31" h="997">
                  <a:moveTo>
                    <a:pt x="0" y="374"/>
                  </a:moveTo>
                  <a:lnTo>
                    <a:pt x="6883" y="374"/>
                  </a:lnTo>
                  <a:lnTo>
                    <a:pt x="6765" y="0"/>
                  </a:lnTo>
                  <a:lnTo>
                    <a:pt x="7631" y="498"/>
                  </a:lnTo>
                  <a:lnTo>
                    <a:pt x="6765" y="997"/>
                  </a:lnTo>
                  <a:lnTo>
                    <a:pt x="6883" y="622"/>
                  </a:lnTo>
                  <a:lnTo>
                    <a:pt x="0" y="622"/>
                  </a:lnTo>
                  <a:lnTo>
                    <a:pt x="0" y="374"/>
                  </a:lnTo>
                  <a:close/>
                </a:path>
              </a:pathLst>
            </a:custGeom>
            <a:grpFill/>
            <a:ln>
              <a:noFill/>
            </a:ln>
          </p:spPr>
          <p:txBody>
            <a:bodyPr vert="horz" wrap="square" lIns="111998" tIns="55999" rIns="111998" bIns="55999" numCol="1" anchor="t" anchorCtr="0" compatLnSpc="1"/>
            <a:lstStyle/>
            <a:p>
              <a:endParaRPr lang="zh-CN" altLang="en-US" sz="294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8" name="Freeform 9"/>
            <p:cNvSpPr/>
            <p:nvPr/>
          </p:nvSpPr>
          <p:spPr bwMode="auto">
            <a:xfrm>
              <a:off x="2566279" y="4049391"/>
              <a:ext cx="2043577" cy="268329"/>
            </a:xfrm>
            <a:custGeom>
              <a:avLst/>
              <a:gdLst>
                <a:gd name="T0" fmla="*/ 6883 w 7631"/>
                <a:gd name="T1" fmla="*/ 375 h 997"/>
                <a:gd name="T2" fmla="*/ 6765 w 7631"/>
                <a:gd name="T3" fmla="*/ 0 h 997"/>
                <a:gd name="T4" fmla="*/ 7631 w 7631"/>
                <a:gd name="T5" fmla="*/ 499 h 997"/>
                <a:gd name="T6" fmla="*/ 6765 w 7631"/>
                <a:gd name="T7" fmla="*/ 997 h 997"/>
                <a:gd name="T8" fmla="*/ 6883 w 7631"/>
                <a:gd name="T9" fmla="*/ 623 h 997"/>
                <a:gd name="T10" fmla="*/ 0 w 7631"/>
                <a:gd name="T11" fmla="*/ 623 h 997"/>
                <a:gd name="T12" fmla="*/ 0 w 7631"/>
                <a:gd name="T13" fmla="*/ 375 h 997"/>
                <a:gd name="T14" fmla="*/ 6883 w 7631"/>
                <a:gd name="T15" fmla="*/ 375 h 9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31" h="997">
                  <a:moveTo>
                    <a:pt x="6883" y="375"/>
                  </a:moveTo>
                  <a:lnTo>
                    <a:pt x="6765" y="0"/>
                  </a:lnTo>
                  <a:lnTo>
                    <a:pt x="7631" y="499"/>
                  </a:lnTo>
                  <a:lnTo>
                    <a:pt x="6765" y="997"/>
                  </a:lnTo>
                  <a:lnTo>
                    <a:pt x="6883" y="623"/>
                  </a:lnTo>
                  <a:lnTo>
                    <a:pt x="0" y="623"/>
                  </a:lnTo>
                  <a:lnTo>
                    <a:pt x="0" y="375"/>
                  </a:lnTo>
                  <a:lnTo>
                    <a:pt x="6883" y="375"/>
                  </a:lnTo>
                  <a:close/>
                </a:path>
              </a:pathLst>
            </a:custGeom>
            <a:grpFill/>
            <a:ln>
              <a:noFill/>
            </a:ln>
          </p:spPr>
          <p:txBody>
            <a:bodyPr vert="horz" wrap="square" lIns="111998" tIns="55999" rIns="111998" bIns="55999" numCol="1" anchor="t" anchorCtr="0" compatLnSpc="1"/>
            <a:lstStyle/>
            <a:p>
              <a:endParaRPr lang="zh-CN" altLang="en-US" sz="294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9" name="Freeform 10"/>
            <p:cNvSpPr/>
            <p:nvPr/>
          </p:nvSpPr>
          <p:spPr bwMode="auto">
            <a:xfrm>
              <a:off x="2696547" y="5219333"/>
              <a:ext cx="1913301" cy="274161"/>
            </a:xfrm>
            <a:custGeom>
              <a:avLst/>
              <a:gdLst>
                <a:gd name="T0" fmla="*/ 6397 w 7145"/>
                <a:gd name="T1" fmla="*/ 392 h 1015"/>
                <a:gd name="T2" fmla="*/ 6279 w 7145"/>
                <a:gd name="T3" fmla="*/ 18 h 1015"/>
                <a:gd name="T4" fmla="*/ 7145 w 7145"/>
                <a:gd name="T5" fmla="*/ 516 h 1015"/>
                <a:gd name="T6" fmla="*/ 6279 w 7145"/>
                <a:gd name="T7" fmla="*/ 1015 h 1015"/>
                <a:gd name="T8" fmla="*/ 6397 w 7145"/>
                <a:gd name="T9" fmla="*/ 640 h 1015"/>
                <a:gd name="T10" fmla="*/ 1120 w 7145"/>
                <a:gd name="T11" fmla="*/ 640 h 1015"/>
                <a:gd name="T12" fmla="*/ 0 w 7145"/>
                <a:gd name="T13" fmla="*/ 182 h 1015"/>
                <a:gd name="T14" fmla="*/ 183 w 7145"/>
                <a:gd name="T15" fmla="*/ 0 h 1015"/>
                <a:gd name="T16" fmla="*/ 1140 w 7145"/>
                <a:gd name="T17" fmla="*/ 392 h 1015"/>
                <a:gd name="T18" fmla="*/ 6397 w 7145"/>
                <a:gd name="T19" fmla="*/ 392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45" h="1015">
                  <a:moveTo>
                    <a:pt x="6397" y="392"/>
                  </a:moveTo>
                  <a:lnTo>
                    <a:pt x="6279" y="18"/>
                  </a:lnTo>
                  <a:lnTo>
                    <a:pt x="7145" y="516"/>
                  </a:lnTo>
                  <a:lnTo>
                    <a:pt x="6279" y="1015"/>
                  </a:lnTo>
                  <a:lnTo>
                    <a:pt x="6397" y="640"/>
                  </a:lnTo>
                  <a:lnTo>
                    <a:pt x="1120" y="640"/>
                  </a:lnTo>
                  <a:cubicBezTo>
                    <a:pt x="686" y="640"/>
                    <a:pt x="290" y="465"/>
                    <a:pt x="0" y="182"/>
                  </a:cubicBezTo>
                  <a:lnTo>
                    <a:pt x="183" y="0"/>
                  </a:lnTo>
                  <a:cubicBezTo>
                    <a:pt x="430" y="242"/>
                    <a:pt x="769" y="392"/>
                    <a:pt x="1140" y="392"/>
                  </a:cubicBezTo>
                  <a:lnTo>
                    <a:pt x="6397" y="392"/>
                  </a:lnTo>
                  <a:close/>
                </a:path>
              </a:pathLst>
            </a:custGeom>
            <a:grpFill/>
            <a:ln>
              <a:noFill/>
            </a:ln>
          </p:spPr>
          <p:txBody>
            <a:bodyPr vert="horz" wrap="square" lIns="111998" tIns="55999" rIns="111998" bIns="55999" numCol="1" anchor="t" anchorCtr="0" compatLnSpc="1"/>
            <a:lstStyle/>
            <a:p>
              <a:endParaRPr lang="zh-CN" altLang="en-US" sz="2940">
                <a:latin typeface="Arial" panose="020B0604020202090204" pitchFamily="34" charset="0"/>
                <a:ea typeface="微软雅黑" panose="020B0503020204020204" pitchFamily="34" charset="-122"/>
                <a:cs typeface="+mn-ea"/>
                <a:sym typeface="Arial" panose="020B0604020202090204" pitchFamily="34" charset="0"/>
              </a:endParaRPr>
            </a:p>
          </p:txBody>
        </p:sp>
      </p:grpSp>
      <p:grpSp>
        <p:nvGrpSpPr>
          <p:cNvPr id="10" name="组合 9"/>
          <p:cNvGrpSpPr/>
          <p:nvPr/>
        </p:nvGrpSpPr>
        <p:grpSpPr>
          <a:xfrm>
            <a:off x="1543780" y="2508819"/>
            <a:ext cx="2088909" cy="2088911"/>
            <a:chOff x="878699" y="1945606"/>
            <a:chExt cx="1705474" cy="1705474"/>
          </a:xfrm>
          <a:solidFill>
            <a:srgbClr val="FBE54D"/>
          </a:solidFill>
        </p:grpSpPr>
        <p:sp>
          <p:nvSpPr>
            <p:cNvPr id="11" name="椭圆 10"/>
            <p:cNvSpPr/>
            <p:nvPr/>
          </p:nvSpPr>
          <p:spPr>
            <a:xfrm>
              <a:off x="878699" y="1945606"/>
              <a:ext cx="1705474" cy="17054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2" name="Rectangle 11"/>
            <p:cNvSpPr>
              <a:spLocks noChangeArrowheads="1"/>
            </p:cNvSpPr>
            <p:nvPr/>
          </p:nvSpPr>
          <p:spPr bwMode="gray">
            <a:xfrm>
              <a:off x="1195986" y="2259734"/>
              <a:ext cx="1070900" cy="1080511"/>
            </a:xfrm>
            <a:prstGeom prst="rect">
              <a:avLst/>
            </a:prstGeom>
            <a:grpFill/>
            <a:ln>
              <a:noFill/>
            </a:ln>
          </p:spPr>
          <p:txBody>
            <a:bodyPr wrap="square">
              <a:spAutoFit/>
            </a:bodyPr>
            <a:lstStyle/>
            <a:p>
              <a:pPr algn="ctr"/>
              <a:r>
                <a:rPr lang="zh-CN" altLang="en-US" sz="4000" b="1" dirty="0">
                  <a:solidFill>
                    <a:schemeClr val="tx1">
                      <a:lumMod val="75000"/>
                      <a:lumOff val="25000"/>
                    </a:schemeClr>
                  </a:solidFill>
                  <a:latin typeface="+mj-ea"/>
                  <a:ea typeface="+mj-ea"/>
                  <a:cs typeface="+mn-ea"/>
                  <a:sym typeface="Arial" panose="020B0604020202090204" pitchFamily="34" charset="0"/>
                </a:rPr>
                <a:t>标题文字</a:t>
              </a:r>
              <a:endParaRPr lang="zh-CN" altLang="en-US" sz="4000" b="1" dirty="0">
                <a:solidFill>
                  <a:schemeClr val="tx1">
                    <a:lumMod val="75000"/>
                    <a:lumOff val="25000"/>
                  </a:schemeClr>
                </a:solidFill>
                <a:latin typeface="+mj-ea"/>
                <a:ea typeface="+mj-ea"/>
                <a:cs typeface="+mn-ea"/>
                <a:sym typeface="Arial" panose="020B0604020202090204" pitchFamily="34" charset="0"/>
              </a:endParaRPr>
            </a:p>
          </p:txBody>
        </p:sp>
      </p:grpSp>
      <p:sp>
        <p:nvSpPr>
          <p:cNvPr id="13" name="矩形 12"/>
          <p:cNvSpPr/>
          <p:nvPr/>
        </p:nvSpPr>
        <p:spPr>
          <a:xfrm>
            <a:off x="5069949" y="1195461"/>
            <a:ext cx="5449408" cy="1088296"/>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4" name="矩形 13"/>
          <p:cNvSpPr/>
          <p:nvPr/>
        </p:nvSpPr>
        <p:spPr>
          <a:xfrm>
            <a:off x="5069949" y="2431269"/>
            <a:ext cx="5449408" cy="1088296"/>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5" name="矩形 14"/>
          <p:cNvSpPr/>
          <p:nvPr/>
        </p:nvSpPr>
        <p:spPr>
          <a:xfrm>
            <a:off x="5063144" y="2431273"/>
            <a:ext cx="5456208" cy="384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70">
              <a:solidFill>
                <a:srgbClr val="0082D0"/>
              </a:solidFill>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6" name="矩形 15"/>
          <p:cNvSpPr/>
          <p:nvPr/>
        </p:nvSpPr>
        <p:spPr>
          <a:xfrm>
            <a:off x="5069949" y="3667077"/>
            <a:ext cx="5449408" cy="1088296"/>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7" name="矩形 16"/>
          <p:cNvSpPr/>
          <p:nvPr/>
        </p:nvSpPr>
        <p:spPr>
          <a:xfrm>
            <a:off x="5063144" y="3667081"/>
            <a:ext cx="5456208" cy="384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7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8" name="矩形 17"/>
          <p:cNvSpPr/>
          <p:nvPr/>
        </p:nvSpPr>
        <p:spPr>
          <a:xfrm>
            <a:off x="5069949" y="4902883"/>
            <a:ext cx="5449408" cy="1088296"/>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4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19" name="矩形 18"/>
          <p:cNvSpPr/>
          <p:nvPr/>
        </p:nvSpPr>
        <p:spPr>
          <a:xfrm>
            <a:off x="5063144" y="4902888"/>
            <a:ext cx="5456208" cy="384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7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20" name="TextBox 39"/>
          <p:cNvSpPr txBox="1"/>
          <p:nvPr/>
        </p:nvSpPr>
        <p:spPr>
          <a:xfrm>
            <a:off x="5358924" y="1635955"/>
            <a:ext cx="4720807" cy="587084"/>
          </a:xfrm>
          <a:prstGeom prst="rect">
            <a:avLst/>
          </a:prstGeom>
          <a:noFill/>
        </p:spPr>
        <p:txBody>
          <a:bodyPr wrap="square" rtlCol="0">
            <a:spAutoFit/>
          </a:bodyPr>
          <a:lstStyle/>
          <a:p>
            <a:pPr algn="just">
              <a:lnSpc>
                <a:spcPct val="120000"/>
              </a:lnSpc>
            </a:pPr>
            <a:r>
              <a:rPr lang="zh-CN" altLang="en-US" sz="1400" dirty="0">
                <a:latin typeface="+mn-ea"/>
                <a:cs typeface="+mn-ea"/>
                <a:sym typeface="Arial" panose="020B0604020202090204" pitchFamily="34" charset="0"/>
              </a:rPr>
              <a:t>点击输入简要文字内容，文字内容需概括精炼，不用多余的文字修饰，言简意赅的说明分项内容。</a:t>
            </a:r>
            <a:endParaRPr lang="en-US" altLang="zh-CN" sz="1400" dirty="0">
              <a:latin typeface="+mn-ea"/>
              <a:cs typeface="+mn-ea"/>
              <a:sym typeface="Arial" panose="020B0604020202090204" pitchFamily="34" charset="0"/>
            </a:endParaRPr>
          </a:p>
        </p:txBody>
      </p:sp>
      <p:sp>
        <p:nvSpPr>
          <p:cNvPr id="21" name="矩形 20"/>
          <p:cNvSpPr/>
          <p:nvPr/>
        </p:nvSpPr>
        <p:spPr>
          <a:xfrm>
            <a:off x="5063144" y="1195464"/>
            <a:ext cx="5456208" cy="38404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70">
              <a:latin typeface="Arial" panose="020B0604020202090204" pitchFamily="34" charset="0"/>
              <a:ea typeface="微软雅黑" panose="020B0503020204020204" pitchFamily="34" charset="-122"/>
              <a:cs typeface="+mn-ea"/>
              <a:sym typeface="Arial" panose="020B0604020202090204" pitchFamily="34" charset="0"/>
            </a:endParaRPr>
          </a:p>
        </p:txBody>
      </p:sp>
      <p:sp>
        <p:nvSpPr>
          <p:cNvPr id="22" name="TextBox 40"/>
          <p:cNvSpPr txBox="1"/>
          <p:nvPr/>
        </p:nvSpPr>
        <p:spPr>
          <a:xfrm>
            <a:off x="5214633" y="1220737"/>
            <a:ext cx="2081111" cy="346698"/>
          </a:xfrm>
          <a:prstGeom prst="rect">
            <a:avLst/>
          </a:prstGeom>
          <a:noFill/>
        </p:spPr>
        <p:txBody>
          <a:bodyPr wrap="square" rtlCol="0">
            <a:spAutoFit/>
          </a:bodyPr>
          <a:lstStyle/>
          <a:p>
            <a:r>
              <a:rPr lang="zh-CN" altLang="en-US" sz="1600" b="1" dirty="0">
                <a:solidFill>
                  <a:schemeClr val="bg1"/>
                </a:solidFill>
                <a:latin typeface="+mj-ea"/>
                <a:ea typeface="+mj-ea"/>
                <a:cs typeface="+mn-ea"/>
                <a:sym typeface="Arial" panose="020B0604020202090204" pitchFamily="34" charset="0"/>
              </a:rPr>
              <a:t>点击输入标题文本</a:t>
            </a:r>
            <a:endParaRPr lang="zh-CN" altLang="en-US" sz="1600" b="1" dirty="0">
              <a:solidFill>
                <a:schemeClr val="bg1"/>
              </a:solidFill>
              <a:latin typeface="+mj-ea"/>
              <a:ea typeface="+mj-ea"/>
              <a:cs typeface="+mn-ea"/>
              <a:sym typeface="Arial" panose="020B0604020202090204" pitchFamily="34" charset="0"/>
            </a:endParaRPr>
          </a:p>
        </p:txBody>
      </p:sp>
      <p:sp>
        <p:nvSpPr>
          <p:cNvPr id="23" name="TextBox 41"/>
          <p:cNvSpPr txBox="1"/>
          <p:nvPr/>
        </p:nvSpPr>
        <p:spPr>
          <a:xfrm>
            <a:off x="5358924" y="2873898"/>
            <a:ext cx="4720807" cy="587084"/>
          </a:xfrm>
          <a:prstGeom prst="rect">
            <a:avLst/>
          </a:prstGeom>
          <a:noFill/>
        </p:spPr>
        <p:txBody>
          <a:bodyPr wrap="square" rtlCol="0">
            <a:spAutoFit/>
          </a:bodyPr>
          <a:lstStyle/>
          <a:p>
            <a:pPr algn="just">
              <a:lnSpc>
                <a:spcPct val="120000"/>
              </a:lnSpc>
            </a:pPr>
            <a:r>
              <a:rPr lang="zh-CN" altLang="en-US" sz="1400" dirty="0">
                <a:latin typeface="+mn-ea"/>
                <a:cs typeface="+mn-ea"/>
                <a:sym typeface="Arial" panose="020B0604020202090204" pitchFamily="34" charset="0"/>
              </a:rPr>
              <a:t>点击输入简要文字内容，文字内容需概括精炼，不用多余的文字修饰，言简意赅的说明分项内容。</a:t>
            </a:r>
            <a:endParaRPr lang="en-US" altLang="zh-CN" sz="1400" dirty="0">
              <a:latin typeface="+mn-ea"/>
              <a:cs typeface="+mn-ea"/>
              <a:sym typeface="Arial" panose="020B0604020202090204" pitchFamily="34" charset="0"/>
            </a:endParaRPr>
          </a:p>
        </p:txBody>
      </p:sp>
      <p:sp>
        <p:nvSpPr>
          <p:cNvPr id="24" name="TextBox 42"/>
          <p:cNvSpPr txBox="1"/>
          <p:nvPr/>
        </p:nvSpPr>
        <p:spPr>
          <a:xfrm>
            <a:off x="5214637" y="2458676"/>
            <a:ext cx="1877437" cy="346698"/>
          </a:xfrm>
          <a:prstGeom prst="rect">
            <a:avLst/>
          </a:prstGeom>
          <a:noFill/>
        </p:spPr>
        <p:txBody>
          <a:bodyPr wrap="none" rtlCol="0">
            <a:spAutoFit/>
          </a:bodyPr>
          <a:lstStyle/>
          <a:p>
            <a:r>
              <a:rPr lang="zh-CN" altLang="en-US" sz="1600" b="1" dirty="0">
                <a:solidFill>
                  <a:schemeClr val="bg1"/>
                </a:solidFill>
                <a:latin typeface="+mj-ea"/>
                <a:ea typeface="+mj-ea"/>
                <a:cs typeface="+mn-ea"/>
                <a:sym typeface="Arial" panose="020B0604020202090204" pitchFamily="34" charset="0"/>
              </a:rPr>
              <a:t>点击输入标题文本</a:t>
            </a:r>
            <a:endParaRPr lang="zh-CN" altLang="en-US" sz="1600" b="1" dirty="0">
              <a:solidFill>
                <a:schemeClr val="bg1"/>
              </a:solidFill>
              <a:latin typeface="+mj-ea"/>
              <a:ea typeface="+mj-ea"/>
              <a:cs typeface="+mn-ea"/>
              <a:sym typeface="Arial" panose="020B0604020202090204" pitchFamily="34" charset="0"/>
            </a:endParaRPr>
          </a:p>
        </p:txBody>
      </p:sp>
      <p:sp>
        <p:nvSpPr>
          <p:cNvPr id="25" name="TextBox 43"/>
          <p:cNvSpPr txBox="1"/>
          <p:nvPr/>
        </p:nvSpPr>
        <p:spPr>
          <a:xfrm>
            <a:off x="5358924" y="4112961"/>
            <a:ext cx="4720807" cy="587084"/>
          </a:xfrm>
          <a:prstGeom prst="rect">
            <a:avLst/>
          </a:prstGeom>
          <a:noFill/>
        </p:spPr>
        <p:txBody>
          <a:bodyPr wrap="square" rtlCol="0">
            <a:spAutoFit/>
          </a:bodyPr>
          <a:lstStyle/>
          <a:p>
            <a:pPr algn="just">
              <a:lnSpc>
                <a:spcPct val="120000"/>
              </a:lnSpc>
            </a:pPr>
            <a:r>
              <a:rPr lang="zh-CN" altLang="en-US" sz="1400" dirty="0">
                <a:latin typeface="+mn-ea"/>
                <a:cs typeface="+mn-ea"/>
                <a:sym typeface="Arial" panose="020B0604020202090204" pitchFamily="34" charset="0"/>
              </a:rPr>
              <a:t>点击输入简要文字内容，文字内容需概括精炼，不用多余的文字修饰，言简意赅的说明分项内容。</a:t>
            </a:r>
            <a:endParaRPr lang="en-US" altLang="zh-CN" sz="1400" dirty="0">
              <a:latin typeface="+mn-ea"/>
              <a:cs typeface="+mn-ea"/>
              <a:sym typeface="Arial" panose="020B0604020202090204" pitchFamily="34" charset="0"/>
            </a:endParaRPr>
          </a:p>
        </p:txBody>
      </p:sp>
      <p:sp>
        <p:nvSpPr>
          <p:cNvPr id="26" name="TextBox 44"/>
          <p:cNvSpPr txBox="1"/>
          <p:nvPr/>
        </p:nvSpPr>
        <p:spPr>
          <a:xfrm>
            <a:off x="5214637" y="3697738"/>
            <a:ext cx="1877437" cy="346698"/>
          </a:xfrm>
          <a:prstGeom prst="rect">
            <a:avLst/>
          </a:prstGeom>
          <a:noFill/>
        </p:spPr>
        <p:txBody>
          <a:bodyPr wrap="none" rtlCol="0">
            <a:spAutoFit/>
          </a:bodyPr>
          <a:lstStyle/>
          <a:p>
            <a:r>
              <a:rPr lang="zh-CN" altLang="en-US" sz="1600" b="1" dirty="0">
                <a:solidFill>
                  <a:schemeClr val="bg1"/>
                </a:solidFill>
                <a:latin typeface="+mj-ea"/>
                <a:ea typeface="+mj-ea"/>
                <a:cs typeface="+mn-ea"/>
                <a:sym typeface="Arial" panose="020B0604020202090204" pitchFamily="34" charset="0"/>
              </a:rPr>
              <a:t>点击输入标题文本</a:t>
            </a:r>
            <a:endParaRPr lang="zh-CN" altLang="en-US" sz="1600" b="1" dirty="0">
              <a:solidFill>
                <a:schemeClr val="bg1"/>
              </a:solidFill>
              <a:latin typeface="+mj-ea"/>
              <a:ea typeface="+mj-ea"/>
              <a:cs typeface="+mn-ea"/>
              <a:sym typeface="Arial" panose="020B0604020202090204" pitchFamily="34" charset="0"/>
            </a:endParaRPr>
          </a:p>
        </p:txBody>
      </p:sp>
      <p:sp>
        <p:nvSpPr>
          <p:cNvPr id="27" name="TextBox 45"/>
          <p:cNvSpPr txBox="1"/>
          <p:nvPr/>
        </p:nvSpPr>
        <p:spPr>
          <a:xfrm>
            <a:off x="5358924" y="5347928"/>
            <a:ext cx="4720807" cy="587084"/>
          </a:xfrm>
          <a:prstGeom prst="rect">
            <a:avLst/>
          </a:prstGeom>
          <a:noFill/>
        </p:spPr>
        <p:txBody>
          <a:bodyPr wrap="square" rtlCol="0">
            <a:spAutoFit/>
          </a:bodyPr>
          <a:lstStyle/>
          <a:p>
            <a:pPr algn="just">
              <a:lnSpc>
                <a:spcPct val="120000"/>
              </a:lnSpc>
            </a:pPr>
            <a:r>
              <a:rPr lang="zh-CN" altLang="en-US" sz="1400" dirty="0">
                <a:latin typeface="+mn-ea"/>
                <a:cs typeface="+mn-ea"/>
                <a:sym typeface="Arial" panose="020B0604020202090204" pitchFamily="34" charset="0"/>
              </a:rPr>
              <a:t>点击输入简要文字内容，文字内容需概括精炼，不用多余的文字修饰，言简意赅的说明分项内容。</a:t>
            </a:r>
            <a:endParaRPr lang="en-US" altLang="zh-CN" sz="1400" dirty="0">
              <a:latin typeface="+mn-ea"/>
              <a:cs typeface="+mn-ea"/>
              <a:sym typeface="Arial" panose="020B0604020202090204" pitchFamily="34" charset="0"/>
            </a:endParaRPr>
          </a:p>
        </p:txBody>
      </p:sp>
      <p:sp>
        <p:nvSpPr>
          <p:cNvPr id="28" name="TextBox 46"/>
          <p:cNvSpPr txBox="1"/>
          <p:nvPr/>
        </p:nvSpPr>
        <p:spPr>
          <a:xfrm>
            <a:off x="5214637" y="4932706"/>
            <a:ext cx="1877437" cy="346698"/>
          </a:xfrm>
          <a:prstGeom prst="rect">
            <a:avLst/>
          </a:prstGeom>
          <a:noFill/>
        </p:spPr>
        <p:txBody>
          <a:bodyPr wrap="none" rtlCol="0">
            <a:spAutoFit/>
          </a:bodyPr>
          <a:lstStyle/>
          <a:p>
            <a:r>
              <a:rPr lang="zh-CN" altLang="en-US" sz="1600" b="1" dirty="0">
                <a:solidFill>
                  <a:schemeClr val="bg1"/>
                </a:solidFill>
                <a:latin typeface="+mj-ea"/>
                <a:ea typeface="+mj-ea"/>
                <a:cs typeface="+mn-ea"/>
                <a:sym typeface="Arial" panose="020B0604020202090204" pitchFamily="34" charset="0"/>
              </a:rPr>
              <a:t>点击输入标题文本</a:t>
            </a:r>
            <a:endParaRPr lang="zh-CN" altLang="en-US" sz="1600" b="1" dirty="0">
              <a:solidFill>
                <a:schemeClr val="bg1"/>
              </a:solidFill>
              <a:latin typeface="+mj-ea"/>
              <a:ea typeface="+mj-ea"/>
              <a:cs typeface="+mn-ea"/>
              <a:sym typeface="Arial" panose="020B0604020202090204" pitchFamily="34" charset="0"/>
            </a:endParaRPr>
          </a:p>
        </p:txBody>
      </p:sp>
      <p:pic>
        <p:nvPicPr>
          <p:cNvPr id="29" name="图片 2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897101" y="255220"/>
            <a:ext cx="970274" cy="965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dissolve">
                                      <p:cBhvr>
                                        <p:cTn id="13" dur="500"/>
                                        <p:tgtEl>
                                          <p:spTgt spid="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dissolve">
                                      <p:cBhvr>
                                        <p:cTn id="40" dur="500"/>
                                        <p:tgtEl>
                                          <p:spTgt spid="2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dissolve">
                                      <p:cBhvr>
                                        <p:cTn id="43" dur="500"/>
                                        <p:tgtEl>
                                          <p:spTgt spid="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dissolve">
                                      <p:cBhvr>
                                        <p:cTn id="46" dur="500"/>
                                        <p:tgtEl>
                                          <p:spTgt spid="2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dissolve">
                                      <p:cBhvr>
                                        <p:cTn id="49" dur="500"/>
                                        <p:tgtEl>
                                          <p:spTgt spid="2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dissolve">
                                      <p:cBhvr>
                                        <p:cTn id="5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p:bldP spid="21" grpId="0" animBg="1"/>
      <p:bldP spid="22" grpId="0"/>
      <p:bldP spid="23" grpId="0"/>
      <p:bldP spid="24" grpId="0"/>
      <p:bldP spid="25" grpId="0"/>
      <p:bldP spid="26" grpId="0"/>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3872947"/>
            <a:ext cx="12191999" cy="4998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 name="图片 2"/>
          <p:cNvPicPr>
            <a:picLocks noChangeAspect="1"/>
          </p:cNvPicPr>
          <p:nvPr/>
        </p:nvPicPr>
        <p:blipFill>
          <a:blip r:embed="rId1" cstate="screen"/>
          <a:stretch>
            <a:fillRect/>
          </a:stretch>
        </p:blipFill>
        <p:spPr>
          <a:xfrm>
            <a:off x="1182758" y="2223053"/>
            <a:ext cx="3084441" cy="1636642"/>
          </a:xfrm>
          <a:prstGeom prst="rect">
            <a:avLst/>
          </a:prstGeom>
        </p:spPr>
      </p:pic>
      <p:sp>
        <p:nvSpPr>
          <p:cNvPr id="4" name="文本框 3"/>
          <p:cNvSpPr txBox="1"/>
          <p:nvPr/>
        </p:nvSpPr>
        <p:spPr>
          <a:xfrm>
            <a:off x="1051913" y="4472660"/>
            <a:ext cx="2256643" cy="400110"/>
          </a:xfrm>
          <a:prstGeom prst="rect">
            <a:avLst/>
          </a:prstGeom>
          <a:noFill/>
        </p:spPr>
        <p:txBody>
          <a:bodyPr wrap="none" rtlCol="0">
            <a:spAutoFit/>
          </a:bodyPr>
          <a:lstStyle/>
          <a:p>
            <a:r>
              <a:rPr kumimoji="1" lang="en-US" altLang="zh-CN" sz="2000">
                <a:solidFill>
                  <a:schemeClr val="tx1">
                    <a:lumMod val="75000"/>
                    <a:lumOff val="25000"/>
                  </a:schemeClr>
                </a:solidFill>
                <a:latin typeface="+mj-lt"/>
              </a:rPr>
              <a:t>MANAGEMENT</a:t>
            </a:r>
            <a:endParaRPr kumimoji="1" lang="zh-CN" altLang="en-US" sz="2000">
              <a:solidFill>
                <a:schemeClr val="tx1">
                  <a:lumMod val="75000"/>
                  <a:lumOff val="25000"/>
                </a:schemeClr>
              </a:solidFill>
              <a:latin typeface="+mj-lt"/>
            </a:endParaRPr>
          </a:p>
        </p:txBody>
      </p:sp>
      <p:sp>
        <p:nvSpPr>
          <p:cNvPr id="5" name="文本框 4"/>
          <p:cNvSpPr txBox="1"/>
          <p:nvPr/>
        </p:nvSpPr>
        <p:spPr>
          <a:xfrm>
            <a:off x="1051913" y="3872947"/>
            <a:ext cx="1752403" cy="769441"/>
          </a:xfrm>
          <a:prstGeom prst="rect">
            <a:avLst/>
          </a:prstGeom>
          <a:noFill/>
        </p:spPr>
        <p:txBody>
          <a:bodyPr wrap="none" rtlCol="0">
            <a:spAutoFit/>
          </a:bodyPr>
          <a:lstStyle/>
          <a:p>
            <a:r>
              <a:rPr kumimoji="1" lang="en-US" altLang="zh-CN" sz="4400">
                <a:solidFill>
                  <a:schemeClr val="tx1">
                    <a:lumMod val="75000"/>
                    <a:lumOff val="25000"/>
                  </a:schemeClr>
                </a:solidFill>
                <a:latin typeface="+mj-lt"/>
              </a:rPr>
              <a:t>SELF</a:t>
            </a:r>
            <a:endParaRPr kumimoji="1" lang="zh-CN" altLang="en-US" sz="4400">
              <a:solidFill>
                <a:schemeClr val="tx1">
                  <a:lumMod val="75000"/>
                  <a:lumOff val="25000"/>
                </a:schemeClr>
              </a:solidFill>
              <a:latin typeface="+mj-lt"/>
            </a:endParaRPr>
          </a:p>
        </p:txBody>
      </p:sp>
      <p:sp>
        <p:nvSpPr>
          <p:cNvPr id="6" name="文本框 5"/>
          <p:cNvSpPr txBox="1"/>
          <p:nvPr/>
        </p:nvSpPr>
        <p:spPr>
          <a:xfrm>
            <a:off x="3170846" y="3797956"/>
            <a:ext cx="1313180" cy="1107996"/>
          </a:xfrm>
          <a:prstGeom prst="rect">
            <a:avLst/>
          </a:prstGeom>
          <a:noFill/>
        </p:spPr>
        <p:txBody>
          <a:bodyPr wrap="none" rtlCol="0">
            <a:spAutoFit/>
          </a:bodyPr>
          <a:lstStyle/>
          <a:p>
            <a:r>
              <a:rPr kumimoji="1" lang="en-US" altLang="zh-CN" sz="6600">
                <a:solidFill>
                  <a:schemeClr val="tx1">
                    <a:lumMod val="75000"/>
                    <a:lumOff val="25000"/>
                  </a:schemeClr>
                </a:solidFill>
                <a:latin typeface="+mj-lt"/>
              </a:rPr>
              <a:t>02</a:t>
            </a:r>
            <a:endParaRPr kumimoji="1" lang="zh-CN" altLang="en-US" sz="6600">
              <a:solidFill>
                <a:schemeClr val="tx1">
                  <a:lumMod val="75000"/>
                  <a:lumOff val="25000"/>
                </a:schemeClr>
              </a:solidFill>
              <a:latin typeface="+mj-lt"/>
            </a:endParaRPr>
          </a:p>
        </p:txBody>
      </p:sp>
      <p:sp>
        <p:nvSpPr>
          <p:cNvPr id="7" name="斜纹 6"/>
          <p:cNvSpPr/>
          <p:nvPr/>
        </p:nvSpPr>
        <p:spPr>
          <a:xfrm flipH="1">
            <a:off x="8966303" y="0"/>
            <a:ext cx="3225696" cy="3246784"/>
          </a:xfrm>
          <a:prstGeom prst="diagStripe">
            <a:avLst/>
          </a:prstGeom>
          <a:solidFill>
            <a:srgbClr val="2866AD"/>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8" name="直角三角形 7"/>
          <p:cNvSpPr/>
          <p:nvPr/>
        </p:nvSpPr>
        <p:spPr>
          <a:xfrm>
            <a:off x="0" y="5155499"/>
            <a:ext cx="1802296" cy="1702501"/>
          </a:xfrm>
          <a:prstGeom prst="rtTriangle">
            <a:avLst/>
          </a:prstGeom>
          <a:solidFill>
            <a:srgbClr val="FBE54D"/>
          </a:solidFill>
          <a:ln>
            <a:no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4850556" y="2597627"/>
            <a:ext cx="6647974" cy="1200329"/>
          </a:xfrm>
          <a:prstGeom prst="rect">
            <a:avLst/>
          </a:prstGeom>
          <a:noFill/>
        </p:spPr>
        <p:txBody>
          <a:bodyPr wrap="none" rtlCol="0">
            <a:spAutoFit/>
          </a:bodyPr>
          <a:lstStyle/>
          <a:p>
            <a:r>
              <a:rPr kumimoji="1" lang="zh-CN" altLang="en-US" sz="7200">
                <a:solidFill>
                  <a:schemeClr val="tx1">
                    <a:lumMod val="75000"/>
                    <a:lumOff val="25000"/>
                  </a:schemeClr>
                </a:solidFill>
                <a:latin typeface="+mj-ea"/>
                <a:ea typeface="+mj-ea"/>
              </a:rPr>
              <a:t>自我管理的定义</a:t>
            </a:r>
            <a:endParaRPr kumimoji="1" lang="zh-CN" altLang="en-US" sz="7200">
              <a:solidFill>
                <a:schemeClr val="tx1">
                  <a:lumMod val="75000"/>
                  <a:lumOff val="25000"/>
                </a:schemeClr>
              </a:solidFill>
              <a:latin typeface="+mj-ea"/>
              <a:ea typeface="+mj-ea"/>
            </a:endParaRPr>
          </a:p>
        </p:txBody>
      </p:sp>
      <p:sp>
        <p:nvSpPr>
          <p:cNvPr id="11" name="文本框 10"/>
          <p:cNvSpPr txBox="1"/>
          <p:nvPr/>
        </p:nvSpPr>
        <p:spPr>
          <a:xfrm rot="2700000">
            <a:off x="9180676" y="1167491"/>
            <a:ext cx="3464538" cy="369332"/>
          </a:xfrm>
          <a:prstGeom prst="rect">
            <a:avLst/>
          </a:prstGeom>
          <a:noFill/>
        </p:spPr>
        <p:txBody>
          <a:bodyPr wrap="none" rtlCol="0">
            <a:spAutoFit/>
          </a:bodyPr>
          <a:lstStyle/>
          <a:p>
            <a:r>
              <a:rPr kumimoji="1" lang="en-GB" altLang="zh-CN">
                <a:solidFill>
                  <a:schemeClr val="bg1"/>
                </a:solidFill>
                <a:latin typeface="+mj-lt"/>
              </a:rPr>
              <a:t>COURSEWARE TEMPLATE</a:t>
            </a:r>
            <a:endParaRPr kumimoji="1" lang="zh-CN" altLang="en-US">
              <a:solidFill>
                <a:schemeClr val="bg1"/>
              </a:solidFill>
              <a:latin typeface="+mj-lt"/>
            </a:endParaRPr>
          </a:p>
        </p:txBody>
      </p:sp>
      <p:sp>
        <p:nvSpPr>
          <p:cNvPr id="12" name="文本框 11"/>
          <p:cNvSpPr txBox="1"/>
          <p:nvPr/>
        </p:nvSpPr>
        <p:spPr>
          <a:xfrm>
            <a:off x="4973141" y="4386058"/>
            <a:ext cx="6410475" cy="612091"/>
          </a:xfrm>
          <a:prstGeom prst="rect">
            <a:avLst/>
          </a:prstGeom>
          <a:noFill/>
        </p:spPr>
        <p:txBody>
          <a:bodyPr wrap="square" rtlCol="0">
            <a:spAutoFit/>
          </a:bodyPr>
          <a:lstStyle/>
          <a:p>
            <a:pPr>
              <a:lnSpc>
                <a:spcPct val="150000"/>
              </a:lnSpc>
            </a:pPr>
            <a:r>
              <a:rPr lang="en-GB" altLang="zh-CN" sz="1200">
                <a:solidFill>
                  <a:schemeClr val="bg1">
                    <a:lumMod val="75000"/>
                  </a:schemeClr>
                </a:solidFill>
              </a:rPr>
              <a:t>Your content is entered here, or by copying your text, select Paste in this box and choose to retain only text. Your content is typed here, or by copying your text, select Paste in this box.</a:t>
            </a:r>
            <a:endParaRPr lang="en-GB" altLang="zh-CN" sz="1200">
              <a:solidFill>
                <a:schemeClr val="bg1">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300" y="254000"/>
            <a:ext cx="2698175" cy="523220"/>
          </a:xfrm>
          <a:prstGeom prst="rect">
            <a:avLst/>
          </a:prstGeom>
          <a:noFill/>
        </p:spPr>
        <p:txBody>
          <a:bodyPr wrap="none" rtlCol="0">
            <a:spAutoFit/>
          </a:bodyPr>
          <a:lstStyle/>
          <a:p>
            <a:r>
              <a:rPr kumimoji="1" lang="zh-CN" altLang="en-US" sz="2800">
                <a:solidFill>
                  <a:schemeClr val="bg1"/>
                </a:solidFill>
                <a:latin typeface="+mj-ea"/>
                <a:ea typeface="+mj-ea"/>
              </a:rPr>
              <a:t>自我管理的定义</a:t>
            </a:r>
            <a:endParaRPr kumimoji="1" lang="zh-CN" altLang="en-US" sz="2800">
              <a:solidFill>
                <a:schemeClr val="bg1"/>
              </a:solidFill>
              <a:latin typeface="+mj-ea"/>
              <a:ea typeface="+mj-ea"/>
            </a:endParaRPr>
          </a:p>
        </p:txBody>
      </p:sp>
      <p:sp>
        <p:nvSpPr>
          <p:cNvPr id="3" name="íşḻîďe"/>
          <p:cNvSpPr txBox="1"/>
          <p:nvPr/>
        </p:nvSpPr>
        <p:spPr>
          <a:xfrm>
            <a:off x="742740" y="4600317"/>
            <a:ext cx="3209491" cy="1114683"/>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400" dirty="0">
                <a:solidFill>
                  <a:schemeClr val="tx1">
                    <a:lumMod val="75000"/>
                    <a:lumOff val="25000"/>
                  </a:schemeClr>
                </a:solidFill>
                <a:latin typeface="+mn-ea"/>
              </a:rPr>
              <a:t>请将您的内容打在这里，或者复制您的文本后，在此框中选择粘贴，并选择只保留文字，且尽可能精简</a:t>
            </a:r>
            <a:r>
              <a:rPr lang="en-US" altLang="zh-CN" sz="1400" dirty="0">
                <a:solidFill>
                  <a:schemeClr val="tx1">
                    <a:lumMod val="75000"/>
                    <a:lumOff val="25000"/>
                  </a:schemeClr>
                </a:solidFill>
                <a:latin typeface="+mn-ea"/>
              </a:rPr>
              <a:t>.</a:t>
            </a:r>
            <a:endParaRPr lang="en-US" altLang="zh-CN" sz="1400" dirty="0">
              <a:solidFill>
                <a:schemeClr val="tx1">
                  <a:lumMod val="75000"/>
                  <a:lumOff val="25000"/>
                </a:schemeClr>
              </a:solidFill>
              <a:latin typeface="+mn-ea"/>
            </a:endParaRPr>
          </a:p>
        </p:txBody>
      </p:sp>
      <p:sp>
        <p:nvSpPr>
          <p:cNvPr id="4" name="íś1íḍè"/>
          <p:cNvSpPr/>
          <p:nvPr/>
        </p:nvSpPr>
        <p:spPr>
          <a:xfrm>
            <a:off x="742740" y="4317236"/>
            <a:ext cx="2277030" cy="332654"/>
          </a:xfrm>
          <a:prstGeom prst="rect">
            <a:avLst/>
          </a:prstGeom>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b="1" dirty="0">
                <a:solidFill>
                  <a:schemeClr val="tx1">
                    <a:lumMod val="75000"/>
                    <a:lumOff val="25000"/>
                  </a:schemeClr>
                </a:solidFill>
                <a:latin typeface="+mj-ea"/>
                <a:ea typeface="+mj-ea"/>
              </a:rPr>
              <a:t>此处添加标题</a:t>
            </a:r>
            <a:endParaRPr lang="zh-CN" altLang="en-US" sz="2400" b="1" dirty="0">
              <a:solidFill>
                <a:schemeClr val="tx1">
                  <a:lumMod val="75000"/>
                  <a:lumOff val="25000"/>
                </a:schemeClr>
              </a:solidFill>
              <a:latin typeface="+mj-ea"/>
              <a:ea typeface="+mj-ea"/>
            </a:endParaRPr>
          </a:p>
        </p:txBody>
      </p:sp>
      <p:sp>
        <p:nvSpPr>
          <p:cNvPr id="5" name="íşḻîďe"/>
          <p:cNvSpPr txBox="1"/>
          <p:nvPr/>
        </p:nvSpPr>
        <p:spPr>
          <a:xfrm>
            <a:off x="4742996" y="4600317"/>
            <a:ext cx="3243976" cy="1114683"/>
          </a:xfrm>
          <a:prstGeom prst="rect">
            <a:avLst/>
          </a:prstGeom>
          <a:noFill/>
          <a:ln>
            <a:noFill/>
          </a:ln>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zh-CN" altLang="en-US" sz="1400" dirty="0">
                <a:solidFill>
                  <a:schemeClr val="tx1">
                    <a:lumMod val="75000"/>
                    <a:lumOff val="25000"/>
                  </a:schemeClr>
                </a:solidFill>
                <a:latin typeface="+mn-ea"/>
              </a:rPr>
              <a:t>请将您的内容打在这里，或者复制您的文本后，在此框中选择粘贴，并选择只保留文字，且尽可能精简</a:t>
            </a:r>
            <a:r>
              <a:rPr lang="en-US" altLang="zh-CN" sz="1400" dirty="0">
                <a:solidFill>
                  <a:schemeClr val="tx1">
                    <a:lumMod val="75000"/>
                    <a:lumOff val="25000"/>
                  </a:schemeClr>
                </a:solidFill>
                <a:latin typeface="+mn-ea"/>
              </a:rPr>
              <a:t>.</a:t>
            </a:r>
            <a:endParaRPr lang="en-US" altLang="zh-CN" sz="1400" dirty="0">
              <a:solidFill>
                <a:schemeClr val="tx1">
                  <a:lumMod val="75000"/>
                  <a:lumOff val="25000"/>
                </a:schemeClr>
              </a:solidFill>
              <a:latin typeface="+mn-ea"/>
            </a:endParaRPr>
          </a:p>
        </p:txBody>
      </p:sp>
      <p:sp>
        <p:nvSpPr>
          <p:cNvPr id="6" name="íś1íḍè"/>
          <p:cNvSpPr/>
          <p:nvPr/>
        </p:nvSpPr>
        <p:spPr>
          <a:xfrm>
            <a:off x="4742995" y="4317236"/>
            <a:ext cx="2277030" cy="332654"/>
          </a:xfrm>
          <a:prstGeom prst="rect">
            <a:avLst/>
          </a:prstGeom>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400" b="1" dirty="0">
                <a:solidFill>
                  <a:schemeClr val="tx1">
                    <a:lumMod val="75000"/>
                    <a:lumOff val="25000"/>
                  </a:schemeClr>
                </a:solidFill>
                <a:latin typeface="+mj-ea"/>
                <a:ea typeface="+mj-ea"/>
              </a:rPr>
              <a:t>此处添加标题</a:t>
            </a:r>
            <a:endParaRPr lang="zh-CN" altLang="en-US" sz="2400" b="1" dirty="0">
              <a:solidFill>
                <a:schemeClr val="tx1">
                  <a:lumMod val="75000"/>
                  <a:lumOff val="25000"/>
                </a:schemeClr>
              </a:solidFill>
              <a:latin typeface="+mj-ea"/>
              <a:ea typeface="+mj-ea"/>
            </a:endParaRPr>
          </a:p>
        </p:txBody>
      </p:sp>
      <p:sp>
        <p:nvSpPr>
          <p:cNvPr id="7" name="í$ḻîḍê"/>
          <p:cNvSpPr/>
          <p:nvPr/>
        </p:nvSpPr>
        <p:spPr>
          <a:xfrm>
            <a:off x="1039894" y="2136333"/>
            <a:ext cx="792000" cy="79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solidFill>
                <a:schemeClr val="tx1">
                  <a:lumMod val="75000"/>
                  <a:lumOff val="25000"/>
                </a:schemeClr>
              </a:solidFill>
            </a:endParaRPr>
          </a:p>
        </p:txBody>
      </p:sp>
      <p:sp>
        <p:nvSpPr>
          <p:cNvPr id="8" name="îṧḷíďè"/>
          <p:cNvSpPr/>
          <p:nvPr/>
        </p:nvSpPr>
        <p:spPr>
          <a:xfrm>
            <a:off x="1245690" y="2338935"/>
            <a:ext cx="380408" cy="386796"/>
          </a:xfrm>
          <a:custGeom>
            <a:avLst/>
            <a:gdLst>
              <a:gd name="T0" fmla="*/ 472 w 487"/>
              <a:gd name="T1" fmla="*/ 427 h 496"/>
              <a:gd name="T2" fmla="*/ 381 w 487"/>
              <a:gd name="T3" fmla="*/ 336 h 496"/>
              <a:gd name="T4" fmla="*/ 356 w 487"/>
              <a:gd name="T5" fmla="*/ 325 h 496"/>
              <a:gd name="T6" fmla="*/ 400 w 487"/>
              <a:gd name="T7" fmla="*/ 200 h 496"/>
              <a:gd name="T8" fmla="*/ 200 w 487"/>
              <a:gd name="T9" fmla="*/ 0 h 496"/>
              <a:gd name="T10" fmla="*/ 0 w 487"/>
              <a:gd name="T11" fmla="*/ 200 h 496"/>
              <a:gd name="T12" fmla="*/ 200 w 487"/>
              <a:gd name="T13" fmla="*/ 400 h 496"/>
              <a:gd name="T14" fmla="*/ 312 w 487"/>
              <a:gd name="T15" fmla="*/ 365 h 496"/>
              <a:gd name="T16" fmla="*/ 324 w 487"/>
              <a:gd name="T17" fmla="*/ 393 h 496"/>
              <a:gd name="T18" fmla="*/ 415 w 487"/>
              <a:gd name="T19" fmla="*/ 484 h 496"/>
              <a:gd name="T20" fmla="*/ 443 w 487"/>
              <a:gd name="T21" fmla="*/ 496 h 496"/>
              <a:gd name="T22" fmla="*/ 472 w 487"/>
              <a:gd name="T23" fmla="*/ 484 h 496"/>
              <a:gd name="T24" fmla="*/ 472 w 487"/>
              <a:gd name="T25" fmla="*/ 427 h 496"/>
              <a:gd name="T26" fmla="*/ 200 w 487"/>
              <a:gd name="T27" fmla="*/ 333 h 496"/>
              <a:gd name="T28" fmla="*/ 67 w 487"/>
              <a:gd name="T29" fmla="*/ 200 h 496"/>
              <a:gd name="T30" fmla="*/ 200 w 487"/>
              <a:gd name="T31" fmla="*/ 67 h 496"/>
              <a:gd name="T32" fmla="*/ 333 w 487"/>
              <a:gd name="T33" fmla="*/ 200 h 496"/>
              <a:gd name="T34" fmla="*/ 200 w 487"/>
              <a:gd name="T35" fmla="*/ 333 h 496"/>
              <a:gd name="T36" fmla="*/ 292 w 487"/>
              <a:gd name="T37" fmla="*/ 200 h 496"/>
              <a:gd name="T38" fmla="*/ 265 w 487"/>
              <a:gd name="T39" fmla="*/ 227 h 496"/>
              <a:gd name="T40" fmla="*/ 228 w 487"/>
              <a:gd name="T41" fmla="*/ 227 h 496"/>
              <a:gd name="T42" fmla="*/ 228 w 487"/>
              <a:gd name="T43" fmla="*/ 263 h 496"/>
              <a:gd name="T44" fmla="*/ 202 w 487"/>
              <a:gd name="T45" fmla="*/ 290 h 496"/>
              <a:gd name="T46" fmla="*/ 175 w 487"/>
              <a:gd name="T47" fmla="*/ 263 h 496"/>
              <a:gd name="T48" fmla="*/ 175 w 487"/>
              <a:gd name="T49" fmla="*/ 227 h 496"/>
              <a:gd name="T50" fmla="*/ 138 w 487"/>
              <a:gd name="T51" fmla="*/ 227 h 496"/>
              <a:gd name="T52" fmla="*/ 112 w 487"/>
              <a:gd name="T53" fmla="*/ 200 h 496"/>
              <a:gd name="T54" fmla="*/ 138 w 487"/>
              <a:gd name="T55" fmla="*/ 173 h 496"/>
              <a:gd name="T56" fmla="*/ 175 w 487"/>
              <a:gd name="T57" fmla="*/ 173 h 496"/>
              <a:gd name="T58" fmla="*/ 175 w 487"/>
              <a:gd name="T59" fmla="*/ 137 h 496"/>
              <a:gd name="T60" fmla="*/ 202 w 487"/>
              <a:gd name="T61" fmla="*/ 110 h 496"/>
              <a:gd name="T62" fmla="*/ 228 w 487"/>
              <a:gd name="T63" fmla="*/ 137 h 496"/>
              <a:gd name="T64" fmla="*/ 228 w 487"/>
              <a:gd name="T65" fmla="*/ 173 h 496"/>
              <a:gd name="T66" fmla="*/ 265 w 487"/>
              <a:gd name="T67" fmla="*/ 173 h 496"/>
              <a:gd name="T68" fmla="*/ 292 w 487"/>
              <a:gd name="T69" fmla="*/ 20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87" h="496">
                <a:moveTo>
                  <a:pt x="472" y="427"/>
                </a:moveTo>
                <a:lnTo>
                  <a:pt x="381" y="336"/>
                </a:lnTo>
                <a:cubicBezTo>
                  <a:pt x="374" y="329"/>
                  <a:pt x="365" y="326"/>
                  <a:pt x="356" y="325"/>
                </a:cubicBezTo>
                <a:cubicBezTo>
                  <a:pt x="384" y="291"/>
                  <a:pt x="400" y="247"/>
                  <a:pt x="400" y="200"/>
                </a:cubicBezTo>
                <a:cubicBezTo>
                  <a:pt x="400" y="90"/>
                  <a:pt x="310" y="0"/>
                  <a:pt x="200" y="0"/>
                </a:cubicBezTo>
                <a:cubicBezTo>
                  <a:pt x="90" y="0"/>
                  <a:pt x="0" y="90"/>
                  <a:pt x="0" y="200"/>
                </a:cubicBezTo>
                <a:cubicBezTo>
                  <a:pt x="0" y="310"/>
                  <a:pt x="90" y="400"/>
                  <a:pt x="200" y="400"/>
                </a:cubicBezTo>
                <a:cubicBezTo>
                  <a:pt x="242" y="400"/>
                  <a:pt x="280" y="387"/>
                  <a:pt x="312" y="365"/>
                </a:cubicBezTo>
                <a:cubicBezTo>
                  <a:pt x="313" y="375"/>
                  <a:pt x="316" y="385"/>
                  <a:pt x="324" y="393"/>
                </a:cubicBezTo>
                <a:lnTo>
                  <a:pt x="415" y="484"/>
                </a:lnTo>
                <a:cubicBezTo>
                  <a:pt x="423" y="492"/>
                  <a:pt x="433" y="496"/>
                  <a:pt x="443" y="496"/>
                </a:cubicBezTo>
                <a:cubicBezTo>
                  <a:pt x="454" y="496"/>
                  <a:pt x="464" y="492"/>
                  <a:pt x="472" y="484"/>
                </a:cubicBezTo>
                <a:cubicBezTo>
                  <a:pt x="487" y="468"/>
                  <a:pt x="487" y="443"/>
                  <a:pt x="472" y="427"/>
                </a:cubicBezTo>
                <a:close/>
                <a:moveTo>
                  <a:pt x="200" y="333"/>
                </a:moveTo>
                <a:cubicBezTo>
                  <a:pt x="127" y="333"/>
                  <a:pt x="67" y="274"/>
                  <a:pt x="67" y="200"/>
                </a:cubicBezTo>
                <a:cubicBezTo>
                  <a:pt x="67" y="126"/>
                  <a:pt x="127" y="67"/>
                  <a:pt x="200" y="67"/>
                </a:cubicBezTo>
                <a:cubicBezTo>
                  <a:pt x="274" y="67"/>
                  <a:pt x="333" y="126"/>
                  <a:pt x="333" y="200"/>
                </a:cubicBezTo>
                <a:cubicBezTo>
                  <a:pt x="333" y="274"/>
                  <a:pt x="274" y="333"/>
                  <a:pt x="200" y="333"/>
                </a:cubicBezTo>
                <a:close/>
                <a:moveTo>
                  <a:pt x="292" y="200"/>
                </a:moveTo>
                <a:cubicBezTo>
                  <a:pt x="292" y="215"/>
                  <a:pt x="280" y="227"/>
                  <a:pt x="265" y="227"/>
                </a:cubicBezTo>
                <a:lnTo>
                  <a:pt x="228" y="227"/>
                </a:lnTo>
                <a:lnTo>
                  <a:pt x="228" y="263"/>
                </a:lnTo>
                <a:cubicBezTo>
                  <a:pt x="228" y="278"/>
                  <a:pt x="217" y="290"/>
                  <a:pt x="202" y="290"/>
                </a:cubicBezTo>
                <a:cubicBezTo>
                  <a:pt x="187" y="290"/>
                  <a:pt x="175" y="278"/>
                  <a:pt x="175" y="263"/>
                </a:cubicBezTo>
                <a:lnTo>
                  <a:pt x="175" y="227"/>
                </a:lnTo>
                <a:lnTo>
                  <a:pt x="138" y="227"/>
                </a:lnTo>
                <a:cubicBezTo>
                  <a:pt x="124" y="227"/>
                  <a:pt x="112" y="215"/>
                  <a:pt x="112" y="200"/>
                </a:cubicBezTo>
                <a:cubicBezTo>
                  <a:pt x="112" y="185"/>
                  <a:pt x="124" y="173"/>
                  <a:pt x="138" y="173"/>
                </a:cubicBezTo>
                <a:lnTo>
                  <a:pt x="175" y="173"/>
                </a:lnTo>
                <a:lnTo>
                  <a:pt x="175" y="137"/>
                </a:lnTo>
                <a:cubicBezTo>
                  <a:pt x="175" y="122"/>
                  <a:pt x="187" y="110"/>
                  <a:pt x="202" y="110"/>
                </a:cubicBezTo>
                <a:cubicBezTo>
                  <a:pt x="217" y="110"/>
                  <a:pt x="228" y="122"/>
                  <a:pt x="228" y="137"/>
                </a:cubicBezTo>
                <a:lnTo>
                  <a:pt x="228" y="173"/>
                </a:lnTo>
                <a:lnTo>
                  <a:pt x="265" y="173"/>
                </a:lnTo>
                <a:cubicBezTo>
                  <a:pt x="280" y="173"/>
                  <a:pt x="292" y="185"/>
                  <a:pt x="292" y="20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lumMod val="75000"/>
                  <a:lumOff val="25000"/>
                </a:schemeClr>
              </a:solidFill>
            </a:endParaRPr>
          </a:p>
        </p:txBody>
      </p:sp>
      <p:sp>
        <p:nvSpPr>
          <p:cNvPr id="9" name="íś1íḍè"/>
          <p:cNvSpPr/>
          <p:nvPr/>
        </p:nvSpPr>
        <p:spPr>
          <a:xfrm>
            <a:off x="649164" y="3115647"/>
            <a:ext cx="1573460" cy="661719"/>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000" b="1" dirty="0">
                <a:solidFill>
                  <a:schemeClr val="tx1">
                    <a:lumMod val="75000"/>
                    <a:lumOff val="25000"/>
                  </a:schemeClr>
                </a:solidFill>
                <a:latin typeface="+mj-ea"/>
                <a:ea typeface="+mj-ea"/>
              </a:rPr>
              <a:t>添加关键词</a:t>
            </a:r>
            <a:endParaRPr lang="zh-CN" altLang="en-US" sz="2000" b="1" dirty="0">
              <a:solidFill>
                <a:schemeClr val="tx1">
                  <a:lumMod val="75000"/>
                  <a:lumOff val="25000"/>
                </a:schemeClr>
              </a:solidFill>
              <a:latin typeface="+mj-ea"/>
              <a:ea typeface="+mj-ea"/>
            </a:endParaRPr>
          </a:p>
        </p:txBody>
      </p:sp>
      <p:sp>
        <p:nvSpPr>
          <p:cNvPr id="10" name="îṡḷïḓé"/>
          <p:cNvSpPr/>
          <p:nvPr/>
        </p:nvSpPr>
        <p:spPr>
          <a:xfrm>
            <a:off x="2969129" y="2136333"/>
            <a:ext cx="792000" cy="792000"/>
          </a:xfrm>
          <a:prstGeom prst="roundRect">
            <a:avLst/>
          </a:prstGeom>
          <a:solidFill>
            <a:srgbClr val="FBE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solidFill>
                <a:schemeClr val="tx1">
                  <a:lumMod val="75000"/>
                  <a:lumOff val="25000"/>
                </a:schemeClr>
              </a:solidFill>
            </a:endParaRPr>
          </a:p>
        </p:txBody>
      </p:sp>
      <p:sp>
        <p:nvSpPr>
          <p:cNvPr id="11" name="iŝļïďe"/>
          <p:cNvSpPr/>
          <p:nvPr/>
        </p:nvSpPr>
        <p:spPr>
          <a:xfrm>
            <a:off x="3171731" y="2340035"/>
            <a:ext cx="386796" cy="384597"/>
          </a:xfrm>
          <a:custGeom>
            <a:avLst/>
            <a:gdLst>
              <a:gd name="T0" fmla="*/ 3682 w 4808"/>
              <a:gd name="T1" fmla="*/ 2763 h 4789"/>
              <a:gd name="T2" fmla="*/ 3420 w 4808"/>
              <a:gd name="T3" fmla="*/ 2703 h 4789"/>
              <a:gd name="T4" fmla="*/ 3026 w 4808"/>
              <a:gd name="T5" fmla="*/ 2392 h 4789"/>
              <a:gd name="T6" fmla="*/ 2818 w 4808"/>
              <a:gd name="T7" fmla="*/ 2517 h 4789"/>
              <a:gd name="T8" fmla="*/ 3219 w 4808"/>
              <a:gd name="T9" fmla="*/ 1876 h 4789"/>
              <a:gd name="T10" fmla="*/ 3609 w 4808"/>
              <a:gd name="T11" fmla="*/ 1953 h 4789"/>
              <a:gd name="T12" fmla="*/ 4553 w 4808"/>
              <a:gd name="T13" fmla="*/ 720 h 4789"/>
              <a:gd name="T14" fmla="*/ 4388 w 4808"/>
              <a:gd name="T15" fmla="*/ 680 h 4789"/>
              <a:gd name="T16" fmla="*/ 3872 w 4808"/>
              <a:gd name="T17" fmla="*/ 1161 h 4789"/>
              <a:gd name="T18" fmla="*/ 3859 w 4808"/>
              <a:gd name="T19" fmla="*/ 1160 h 4789"/>
              <a:gd name="T20" fmla="*/ 3491 w 4808"/>
              <a:gd name="T21" fmla="*/ 1099 h 4789"/>
              <a:gd name="T22" fmla="*/ 3432 w 4808"/>
              <a:gd name="T23" fmla="*/ 731 h 4789"/>
              <a:gd name="T24" fmla="*/ 3454 w 4808"/>
              <a:gd name="T25" fmla="*/ 658 h 4789"/>
              <a:gd name="T26" fmla="*/ 3938 w 4808"/>
              <a:gd name="T27" fmla="*/ 104 h 4789"/>
              <a:gd name="T28" fmla="*/ 3609 w 4808"/>
              <a:gd name="T29" fmla="*/ 0 h 4789"/>
              <a:gd name="T30" fmla="*/ 2710 w 4808"/>
              <a:gd name="T31" fmla="*/ 1369 h 4789"/>
              <a:gd name="T32" fmla="*/ 1300 w 4808"/>
              <a:gd name="T33" fmla="*/ 999 h 4789"/>
              <a:gd name="T34" fmla="*/ 1309 w 4808"/>
              <a:gd name="T35" fmla="*/ 892 h 4789"/>
              <a:gd name="T36" fmla="*/ 865 w 4808"/>
              <a:gd name="T37" fmla="*/ 294 h 4789"/>
              <a:gd name="T38" fmla="*/ 665 w 4808"/>
              <a:gd name="T39" fmla="*/ 298 h 4789"/>
              <a:gd name="T40" fmla="*/ 278 w 4808"/>
              <a:gd name="T41" fmla="*/ 787 h 4789"/>
              <a:gd name="T42" fmla="*/ 630 w 4808"/>
              <a:gd name="T43" fmla="*/ 1163 h 4789"/>
              <a:gd name="T44" fmla="*/ 926 w 4808"/>
              <a:gd name="T45" fmla="*/ 1291 h 4789"/>
              <a:gd name="T46" fmla="*/ 1018 w 4808"/>
              <a:gd name="T47" fmla="*/ 1282 h 4789"/>
              <a:gd name="T48" fmla="*/ 1485 w 4808"/>
              <a:gd name="T49" fmla="*/ 2594 h 4789"/>
              <a:gd name="T50" fmla="*/ 1037 w 4808"/>
              <a:gd name="T51" fmla="*/ 2572 h 4789"/>
              <a:gd name="T52" fmla="*/ 92 w 4808"/>
              <a:gd name="T53" fmla="*/ 3809 h 4789"/>
              <a:gd name="T54" fmla="*/ 186 w 4808"/>
              <a:gd name="T55" fmla="*/ 3882 h 4789"/>
              <a:gd name="T56" fmla="*/ 727 w 4808"/>
              <a:gd name="T57" fmla="*/ 3384 h 4789"/>
              <a:gd name="T58" fmla="*/ 789 w 4808"/>
              <a:gd name="T59" fmla="*/ 3371 h 4789"/>
              <a:gd name="T60" fmla="*/ 796 w 4808"/>
              <a:gd name="T61" fmla="*/ 3372 h 4789"/>
              <a:gd name="T62" fmla="*/ 1218 w 4808"/>
              <a:gd name="T63" fmla="*/ 3798 h 4789"/>
              <a:gd name="T64" fmla="*/ 1192 w 4808"/>
              <a:gd name="T65" fmla="*/ 3873 h 4789"/>
              <a:gd name="T66" fmla="*/ 707 w 4808"/>
              <a:gd name="T67" fmla="*/ 4427 h 4789"/>
              <a:gd name="T68" fmla="*/ 1037 w 4808"/>
              <a:gd name="T69" fmla="*/ 4531 h 4789"/>
              <a:gd name="T70" fmla="*/ 2016 w 4808"/>
              <a:gd name="T71" fmla="*/ 3551 h 4789"/>
              <a:gd name="T72" fmla="*/ 1994 w 4808"/>
              <a:gd name="T73" fmla="*/ 3103 h 4789"/>
              <a:gd name="T74" fmla="*/ 2535 w 4808"/>
              <a:gd name="T75" fmla="*/ 2799 h 4789"/>
              <a:gd name="T76" fmla="*/ 2410 w 4808"/>
              <a:gd name="T77" fmla="*/ 3007 h 4789"/>
              <a:gd name="T78" fmla="*/ 2721 w 4808"/>
              <a:gd name="T79" fmla="*/ 3401 h 4789"/>
              <a:gd name="T80" fmla="*/ 2781 w 4808"/>
              <a:gd name="T81" fmla="*/ 3663 h 4789"/>
              <a:gd name="T82" fmla="*/ 4013 w 4808"/>
              <a:gd name="T83" fmla="*/ 4789 h 4789"/>
              <a:gd name="T84" fmla="*/ 4734 w 4808"/>
              <a:gd name="T85" fmla="*/ 4173 h 4789"/>
              <a:gd name="T86" fmla="*/ 4734 w 4808"/>
              <a:gd name="T87" fmla="*/ 3815 h 4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808" h="4789">
                <a:moveTo>
                  <a:pt x="4734" y="3815"/>
                </a:moveTo>
                <a:lnTo>
                  <a:pt x="3682" y="2763"/>
                </a:lnTo>
                <a:cubicBezTo>
                  <a:pt x="3634" y="2715"/>
                  <a:pt x="3570" y="2689"/>
                  <a:pt x="3502" y="2689"/>
                </a:cubicBezTo>
                <a:cubicBezTo>
                  <a:pt x="3474" y="2689"/>
                  <a:pt x="3446" y="2694"/>
                  <a:pt x="3420" y="2703"/>
                </a:cubicBezTo>
                <a:lnTo>
                  <a:pt x="3167" y="2450"/>
                </a:lnTo>
                <a:cubicBezTo>
                  <a:pt x="3130" y="2413"/>
                  <a:pt x="3079" y="2392"/>
                  <a:pt x="3026" y="2392"/>
                </a:cubicBezTo>
                <a:cubicBezTo>
                  <a:pt x="2972" y="2392"/>
                  <a:pt x="2922" y="2413"/>
                  <a:pt x="2884" y="2450"/>
                </a:cubicBezTo>
                <a:lnTo>
                  <a:pt x="2818" y="2517"/>
                </a:lnTo>
                <a:lnTo>
                  <a:pt x="2699" y="2398"/>
                </a:lnTo>
                <a:lnTo>
                  <a:pt x="3219" y="1876"/>
                </a:lnTo>
                <a:cubicBezTo>
                  <a:pt x="3340" y="1928"/>
                  <a:pt x="3472" y="1953"/>
                  <a:pt x="3609" y="1953"/>
                </a:cubicBezTo>
                <a:lnTo>
                  <a:pt x="3609" y="1953"/>
                </a:lnTo>
                <a:cubicBezTo>
                  <a:pt x="3870" y="1953"/>
                  <a:pt x="4116" y="1854"/>
                  <a:pt x="4301" y="1669"/>
                </a:cubicBezTo>
                <a:cubicBezTo>
                  <a:pt x="4549" y="1421"/>
                  <a:pt x="4646" y="1059"/>
                  <a:pt x="4553" y="720"/>
                </a:cubicBezTo>
                <a:cubicBezTo>
                  <a:pt x="4542" y="678"/>
                  <a:pt x="4502" y="648"/>
                  <a:pt x="4459" y="648"/>
                </a:cubicBezTo>
                <a:cubicBezTo>
                  <a:pt x="4441" y="648"/>
                  <a:pt x="4413" y="654"/>
                  <a:pt x="4388" y="680"/>
                </a:cubicBezTo>
                <a:cubicBezTo>
                  <a:pt x="4384" y="683"/>
                  <a:pt x="4034" y="1030"/>
                  <a:pt x="3918" y="1146"/>
                </a:cubicBezTo>
                <a:cubicBezTo>
                  <a:pt x="3906" y="1159"/>
                  <a:pt x="3885" y="1161"/>
                  <a:pt x="3872" y="1161"/>
                </a:cubicBezTo>
                <a:cubicBezTo>
                  <a:pt x="3864" y="1161"/>
                  <a:pt x="3859" y="1160"/>
                  <a:pt x="3859" y="1160"/>
                </a:cubicBezTo>
                <a:lnTo>
                  <a:pt x="3859" y="1160"/>
                </a:lnTo>
                <a:lnTo>
                  <a:pt x="3851" y="1159"/>
                </a:lnTo>
                <a:cubicBezTo>
                  <a:pt x="3707" y="1146"/>
                  <a:pt x="3535" y="1119"/>
                  <a:pt x="3491" y="1099"/>
                </a:cubicBezTo>
                <a:cubicBezTo>
                  <a:pt x="3470" y="1055"/>
                  <a:pt x="3445" y="879"/>
                  <a:pt x="3432" y="733"/>
                </a:cubicBezTo>
                <a:lnTo>
                  <a:pt x="3432" y="731"/>
                </a:lnTo>
                <a:lnTo>
                  <a:pt x="3429" y="727"/>
                </a:lnTo>
                <a:cubicBezTo>
                  <a:pt x="3428" y="720"/>
                  <a:pt x="3425" y="687"/>
                  <a:pt x="3454" y="658"/>
                </a:cubicBezTo>
                <a:cubicBezTo>
                  <a:pt x="3574" y="538"/>
                  <a:pt x="3905" y="204"/>
                  <a:pt x="3908" y="201"/>
                </a:cubicBezTo>
                <a:cubicBezTo>
                  <a:pt x="3936" y="173"/>
                  <a:pt x="3947" y="138"/>
                  <a:pt x="3938" y="104"/>
                </a:cubicBezTo>
                <a:cubicBezTo>
                  <a:pt x="3927" y="64"/>
                  <a:pt x="3893" y="42"/>
                  <a:pt x="3865" y="34"/>
                </a:cubicBezTo>
                <a:cubicBezTo>
                  <a:pt x="3782" y="11"/>
                  <a:pt x="3695" y="0"/>
                  <a:pt x="3609" y="0"/>
                </a:cubicBezTo>
                <a:cubicBezTo>
                  <a:pt x="3347" y="0"/>
                  <a:pt x="3101" y="102"/>
                  <a:pt x="2916" y="287"/>
                </a:cubicBezTo>
                <a:cubicBezTo>
                  <a:pt x="2624" y="579"/>
                  <a:pt x="2555" y="1011"/>
                  <a:pt x="2710" y="1369"/>
                </a:cubicBezTo>
                <a:lnTo>
                  <a:pt x="2190" y="1889"/>
                </a:lnTo>
                <a:lnTo>
                  <a:pt x="1300" y="999"/>
                </a:lnTo>
                <a:cubicBezTo>
                  <a:pt x="1300" y="998"/>
                  <a:pt x="1299" y="998"/>
                  <a:pt x="1299" y="997"/>
                </a:cubicBezTo>
                <a:cubicBezTo>
                  <a:pt x="1307" y="963"/>
                  <a:pt x="1311" y="928"/>
                  <a:pt x="1309" y="892"/>
                </a:cubicBezTo>
                <a:cubicBezTo>
                  <a:pt x="1305" y="788"/>
                  <a:pt x="1260" y="689"/>
                  <a:pt x="1182" y="611"/>
                </a:cubicBezTo>
                <a:lnTo>
                  <a:pt x="865" y="294"/>
                </a:lnTo>
                <a:cubicBezTo>
                  <a:pt x="858" y="288"/>
                  <a:pt x="821" y="253"/>
                  <a:pt x="766" y="253"/>
                </a:cubicBezTo>
                <a:cubicBezTo>
                  <a:pt x="740" y="253"/>
                  <a:pt x="702" y="261"/>
                  <a:pt x="665" y="298"/>
                </a:cubicBezTo>
                <a:lnTo>
                  <a:pt x="318" y="645"/>
                </a:lnTo>
                <a:cubicBezTo>
                  <a:pt x="277" y="685"/>
                  <a:pt x="263" y="737"/>
                  <a:pt x="278" y="787"/>
                </a:cubicBezTo>
                <a:cubicBezTo>
                  <a:pt x="288" y="820"/>
                  <a:pt x="308" y="842"/>
                  <a:pt x="314" y="848"/>
                </a:cubicBezTo>
                <a:lnTo>
                  <a:pt x="630" y="1163"/>
                </a:lnTo>
                <a:cubicBezTo>
                  <a:pt x="712" y="1246"/>
                  <a:pt x="817" y="1291"/>
                  <a:pt x="926" y="1291"/>
                </a:cubicBezTo>
                <a:lnTo>
                  <a:pt x="926" y="1291"/>
                </a:lnTo>
                <a:cubicBezTo>
                  <a:pt x="957" y="1291"/>
                  <a:pt x="987" y="1287"/>
                  <a:pt x="1016" y="1280"/>
                </a:cubicBezTo>
                <a:cubicBezTo>
                  <a:pt x="1017" y="1281"/>
                  <a:pt x="1017" y="1281"/>
                  <a:pt x="1018" y="1282"/>
                </a:cubicBezTo>
                <a:lnTo>
                  <a:pt x="1907" y="2171"/>
                </a:lnTo>
                <a:lnTo>
                  <a:pt x="1485" y="2594"/>
                </a:lnTo>
                <a:cubicBezTo>
                  <a:pt x="1466" y="2613"/>
                  <a:pt x="1449" y="2634"/>
                  <a:pt x="1435" y="2656"/>
                </a:cubicBezTo>
                <a:cubicBezTo>
                  <a:pt x="1311" y="2601"/>
                  <a:pt x="1176" y="2572"/>
                  <a:pt x="1037" y="2572"/>
                </a:cubicBezTo>
                <a:cubicBezTo>
                  <a:pt x="775" y="2572"/>
                  <a:pt x="529" y="2674"/>
                  <a:pt x="344" y="2859"/>
                </a:cubicBezTo>
                <a:cubicBezTo>
                  <a:pt x="96" y="3106"/>
                  <a:pt x="0" y="3471"/>
                  <a:pt x="92" y="3809"/>
                </a:cubicBezTo>
                <a:cubicBezTo>
                  <a:pt x="103" y="3852"/>
                  <a:pt x="143" y="3882"/>
                  <a:pt x="186" y="3882"/>
                </a:cubicBezTo>
                <a:lnTo>
                  <a:pt x="186" y="3882"/>
                </a:lnTo>
                <a:cubicBezTo>
                  <a:pt x="204" y="3882"/>
                  <a:pt x="232" y="3877"/>
                  <a:pt x="258" y="3851"/>
                </a:cubicBezTo>
                <a:cubicBezTo>
                  <a:pt x="261" y="3847"/>
                  <a:pt x="611" y="3500"/>
                  <a:pt x="727" y="3384"/>
                </a:cubicBezTo>
                <a:cubicBezTo>
                  <a:pt x="740" y="3372"/>
                  <a:pt x="762" y="3370"/>
                  <a:pt x="774" y="3370"/>
                </a:cubicBezTo>
                <a:cubicBezTo>
                  <a:pt x="783" y="3370"/>
                  <a:pt x="789" y="3371"/>
                  <a:pt x="789" y="3371"/>
                </a:cubicBezTo>
                <a:lnTo>
                  <a:pt x="789" y="3371"/>
                </a:lnTo>
                <a:lnTo>
                  <a:pt x="796" y="3372"/>
                </a:lnTo>
                <a:cubicBezTo>
                  <a:pt x="940" y="3385"/>
                  <a:pt x="1113" y="3411"/>
                  <a:pt x="1157" y="3431"/>
                </a:cubicBezTo>
                <a:cubicBezTo>
                  <a:pt x="1178" y="3475"/>
                  <a:pt x="1205" y="3652"/>
                  <a:pt x="1218" y="3798"/>
                </a:cubicBezTo>
                <a:lnTo>
                  <a:pt x="1219" y="3805"/>
                </a:lnTo>
                <a:cubicBezTo>
                  <a:pt x="1219" y="3805"/>
                  <a:pt x="1223" y="3842"/>
                  <a:pt x="1192" y="3873"/>
                </a:cubicBezTo>
                <a:cubicBezTo>
                  <a:pt x="1072" y="3993"/>
                  <a:pt x="741" y="4327"/>
                  <a:pt x="738" y="4330"/>
                </a:cubicBezTo>
                <a:cubicBezTo>
                  <a:pt x="710" y="4358"/>
                  <a:pt x="699" y="4393"/>
                  <a:pt x="707" y="4427"/>
                </a:cubicBezTo>
                <a:cubicBezTo>
                  <a:pt x="718" y="4467"/>
                  <a:pt x="752" y="4489"/>
                  <a:pt x="780" y="4497"/>
                </a:cubicBezTo>
                <a:cubicBezTo>
                  <a:pt x="864" y="4519"/>
                  <a:pt x="950" y="4531"/>
                  <a:pt x="1037" y="4531"/>
                </a:cubicBezTo>
                <a:cubicBezTo>
                  <a:pt x="1298" y="4531"/>
                  <a:pt x="1544" y="4429"/>
                  <a:pt x="1729" y="4244"/>
                </a:cubicBezTo>
                <a:cubicBezTo>
                  <a:pt x="1914" y="4059"/>
                  <a:pt x="2016" y="3813"/>
                  <a:pt x="2016" y="3551"/>
                </a:cubicBezTo>
                <a:cubicBezTo>
                  <a:pt x="2016" y="3412"/>
                  <a:pt x="1987" y="3277"/>
                  <a:pt x="1932" y="3153"/>
                </a:cubicBezTo>
                <a:cubicBezTo>
                  <a:pt x="1954" y="3139"/>
                  <a:pt x="1975" y="3122"/>
                  <a:pt x="1994" y="3103"/>
                </a:cubicBezTo>
                <a:lnTo>
                  <a:pt x="2417" y="2681"/>
                </a:lnTo>
                <a:lnTo>
                  <a:pt x="2535" y="2799"/>
                </a:lnTo>
                <a:lnTo>
                  <a:pt x="2469" y="2866"/>
                </a:lnTo>
                <a:cubicBezTo>
                  <a:pt x="2431" y="2904"/>
                  <a:pt x="2410" y="2954"/>
                  <a:pt x="2410" y="3007"/>
                </a:cubicBezTo>
                <a:cubicBezTo>
                  <a:pt x="2410" y="3061"/>
                  <a:pt x="2431" y="3111"/>
                  <a:pt x="2469" y="3149"/>
                </a:cubicBezTo>
                <a:lnTo>
                  <a:pt x="2721" y="3401"/>
                </a:lnTo>
                <a:cubicBezTo>
                  <a:pt x="2712" y="3427"/>
                  <a:pt x="2707" y="3455"/>
                  <a:pt x="2707" y="3484"/>
                </a:cubicBezTo>
                <a:cubicBezTo>
                  <a:pt x="2707" y="3552"/>
                  <a:pt x="2734" y="3615"/>
                  <a:pt x="2781" y="3663"/>
                </a:cubicBezTo>
                <a:lnTo>
                  <a:pt x="3834" y="4715"/>
                </a:lnTo>
                <a:cubicBezTo>
                  <a:pt x="3881" y="4763"/>
                  <a:pt x="3945" y="4789"/>
                  <a:pt x="4013" y="4789"/>
                </a:cubicBezTo>
                <a:cubicBezTo>
                  <a:pt x="4081" y="4789"/>
                  <a:pt x="4144" y="4763"/>
                  <a:pt x="4192" y="4715"/>
                </a:cubicBezTo>
                <a:lnTo>
                  <a:pt x="4734" y="4173"/>
                </a:lnTo>
                <a:cubicBezTo>
                  <a:pt x="4782" y="4126"/>
                  <a:pt x="4808" y="4062"/>
                  <a:pt x="4808" y="3994"/>
                </a:cubicBezTo>
                <a:cubicBezTo>
                  <a:pt x="4808" y="3926"/>
                  <a:pt x="4782" y="3863"/>
                  <a:pt x="4734" y="3815"/>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lumMod val="75000"/>
                  <a:lumOff val="25000"/>
                </a:schemeClr>
              </a:solidFill>
            </a:endParaRPr>
          </a:p>
        </p:txBody>
      </p:sp>
      <p:sp>
        <p:nvSpPr>
          <p:cNvPr id="12" name="íś1íḍè"/>
          <p:cNvSpPr/>
          <p:nvPr/>
        </p:nvSpPr>
        <p:spPr>
          <a:xfrm>
            <a:off x="2626067" y="3115647"/>
            <a:ext cx="1478125" cy="661719"/>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000" b="1" dirty="0">
                <a:solidFill>
                  <a:schemeClr val="tx1">
                    <a:lumMod val="75000"/>
                    <a:lumOff val="25000"/>
                  </a:schemeClr>
                </a:solidFill>
                <a:latin typeface="+mj-ea"/>
                <a:ea typeface="+mj-ea"/>
              </a:rPr>
              <a:t>添加关键词</a:t>
            </a:r>
            <a:endParaRPr lang="zh-CN" altLang="en-US" sz="2000" b="1" dirty="0">
              <a:solidFill>
                <a:schemeClr val="tx1">
                  <a:lumMod val="75000"/>
                  <a:lumOff val="25000"/>
                </a:schemeClr>
              </a:solidFill>
              <a:latin typeface="+mj-ea"/>
              <a:ea typeface="+mj-ea"/>
            </a:endParaRPr>
          </a:p>
        </p:txBody>
      </p:sp>
      <p:sp>
        <p:nvSpPr>
          <p:cNvPr id="13" name="î$liďé"/>
          <p:cNvSpPr/>
          <p:nvPr/>
        </p:nvSpPr>
        <p:spPr>
          <a:xfrm>
            <a:off x="4850697" y="2136333"/>
            <a:ext cx="792000" cy="79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solidFill>
                <a:schemeClr val="tx1">
                  <a:lumMod val="75000"/>
                  <a:lumOff val="25000"/>
                </a:schemeClr>
              </a:solidFill>
            </a:endParaRPr>
          </a:p>
        </p:txBody>
      </p:sp>
      <p:sp>
        <p:nvSpPr>
          <p:cNvPr id="14" name="íSliďê"/>
          <p:cNvSpPr/>
          <p:nvPr/>
        </p:nvSpPr>
        <p:spPr>
          <a:xfrm>
            <a:off x="5053299" y="2342794"/>
            <a:ext cx="386796" cy="379078"/>
          </a:xfrm>
          <a:custGeom>
            <a:avLst/>
            <a:gdLst>
              <a:gd name="T0" fmla="*/ 3409 w 3637"/>
              <a:gd name="T1" fmla="*/ 1307 h 3570"/>
              <a:gd name="T2" fmla="*/ 314 w 3637"/>
              <a:gd name="T3" fmla="*/ 79 h 3570"/>
              <a:gd name="T4" fmla="*/ 53 w 3637"/>
              <a:gd name="T5" fmla="*/ 309 h 3570"/>
              <a:gd name="T6" fmla="*/ 823 w 3637"/>
              <a:gd name="T7" fmla="*/ 3295 h 3570"/>
              <a:gd name="T8" fmla="*/ 1236 w 3637"/>
              <a:gd name="T9" fmla="*/ 3450 h 3570"/>
              <a:gd name="T10" fmla="*/ 2038 w 3637"/>
              <a:gd name="T11" fmla="*/ 2901 h 3570"/>
              <a:gd name="T12" fmla="*/ 2648 w 3637"/>
              <a:gd name="T13" fmla="*/ 3419 h 3570"/>
              <a:gd name="T14" fmla="*/ 2941 w 3637"/>
              <a:gd name="T15" fmla="*/ 3283 h 3570"/>
              <a:gd name="T16" fmla="*/ 2941 w 3637"/>
              <a:gd name="T17" fmla="*/ 2175 h 3570"/>
              <a:gd name="T18" fmla="*/ 3477 w 3637"/>
              <a:gd name="T19" fmla="*/ 1702 h 3570"/>
              <a:gd name="T20" fmla="*/ 3409 w 3637"/>
              <a:gd name="T21" fmla="*/ 1307 h 3570"/>
              <a:gd name="T22" fmla="*/ 2149 w 3637"/>
              <a:gd name="T23" fmla="*/ 2534 h 3570"/>
              <a:gd name="T24" fmla="*/ 468 w 3637"/>
              <a:gd name="T25" fmla="*/ 553 h 3570"/>
              <a:gd name="T26" fmla="*/ 2582 w 3637"/>
              <a:gd name="T27" fmla="*/ 2138 h 3570"/>
              <a:gd name="T28" fmla="*/ 2149 w 3637"/>
              <a:gd name="T29" fmla="*/ 2534 h 3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37" h="3570">
                <a:moveTo>
                  <a:pt x="3409" y="1307"/>
                </a:moveTo>
                <a:lnTo>
                  <a:pt x="314" y="79"/>
                </a:lnTo>
                <a:cubicBezTo>
                  <a:pt x="117" y="0"/>
                  <a:pt x="0" y="103"/>
                  <a:pt x="53" y="309"/>
                </a:cubicBezTo>
                <a:lnTo>
                  <a:pt x="823" y="3295"/>
                </a:lnTo>
                <a:cubicBezTo>
                  <a:pt x="876" y="3501"/>
                  <a:pt x="1061" y="3570"/>
                  <a:pt x="1236" y="3450"/>
                </a:cubicBezTo>
                <a:lnTo>
                  <a:pt x="2038" y="2901"/>
                </a:lnTo>
                <a:lnTo>
                  <a:pt x="2648" y="3419"/>
                </a:lnTo>
                <a:cubicBezTo>
                  <a:pt x="2810" y="3556"/>
                  <a:pt x="2941" y="3495"/>
                  <a:pt x="2941" y="3283"/>
                </a:cubicBezTo>
                <a:lnTo>
                  <a:pt x="2941" y="2175"/>
                </a:lnTo>
                <a:lnTo>
                  <a:pt x="3477" y="1702"/>
                </a:lnTo>
                <a:cubicBezTo>
                  <a:pt x="3637" y="1562"/>
                  <a:pt x="3606" y="1385"/>
                  <a:pt x="3409" y="1307"/>
                </a:cubicBezTo>
                <a:close/>
                <a:moveTo>
                  <a:pt x="2149" y="2534"/>
                </a:moveTo>
                <a:lnTo>
                  <a:pt x="468" y="553"/>
                </a:lnTo>
                <a:lnTo>
                  <a:pt x="2582" y="2138"/>
                </a:lnTo>
                <a:lnTo>
                  <a:pt x="2149" y="25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lumMod val="75000"/>
                  <a:lumOff val="25000"/>
                </a:schemeClr>
              </a:solidFill>
            </a:endParaRPr>
          </a:p>
        </p:txBody>
      </p:sp>
      <p:sp>
        <p:nvSpPr>
          <p:cNvPr id="15" name="íś1íḍè"/>
          <p:cNvSpPr/>
          <p:nvPr/>
        </p:nvSpPr>
        <p:spPr>
          <a:xfrm>
            <a:off x="4507635" y="3115647"/>
            <a:ext cx="1478125" cy="661719"/>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000" b="1" dirty="0">
                <a:solidFill>
                  <a:schemeClr val="tx1">
                    <a:lumMod val="75000"/>
                    <a:lumOff val="25000"/>
                  </a:schemeClr>
                </a:solidFill>
                <a:latin typeface="+mj-ea"/>
                <a:ea typeface="+mj-ea"/>
              </a:rPr>
              <a:t>添加关键词</a:t>
            </a:r>
            <a:endParaRPr lang="zh-CN" altLang="en-US" sz="2000" b="1" dirty="0">
              <a:solidFill>
                <a:schemeClr val="tx1">
                  <a:lumMod val="75000"/>
                  <a:lumOff val="25000"/>
                </a:schemeClr>
              </a:solidFill>
              <a:latin typeface="+mj-ea"/>
              <a:ea typeface="+mj-ea"/>
            </a:endParaRPr>
          </a:p>
        </p:txBody>
      </p:sp>
      <p:sp>
        <p:nvSpPr>
          <p:cNvPr id="16" name="îs1îďê"/>
          <p:cNvSpPr/>
          <p:nvPr/>
        </p:nvSpPr>
        <p:spPr>
          <a:xfrm>
            <a:off x="6793624" y="2136333"/>
            <a:ext cx="792000" cy="792000"/>
          </a:xfrm>
          <a:prstGeom prst="roundRect">
            <a:avLst/>
          </a:prstGeom>
          <a:solidFill>
            <a:srgbClr val="FBE54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solidFill>
                <a:schemeClr val="tx1">
                  <a:lumMod val="75000"/>
                  <a:lumOff val="25000"/>
                </a:schemeClr>
              </a:solidFill>
            </a:endParaRPr>
          </a:p>
        </p:txBody>
      </p:sp>
      <p:sp>
        <p:nvSpPr>
          <p:cNvPr id="17" name="îšļïḋé"/>
          <p:cNvSpPr/>
          <p:nvPr/>
        </p:nvSpPr>
        <p:spPr>
          <a:xfrm>
            <a:off x="6996226" y="2342989"/>
            <a:ext cx="386796" cy="378688"/>
          </a:xfrm>
          <a:custGeom>
            <a:avLst/>
            <a:gdLst>
              <a:gd name="connsiteX0" fmla="*/ 163903 w 607933"/>
              <a:gd name="connsiteY0" fmla="*/ 369028 h 595191"/>
              <a:gd name="connsiteX1" fmla="*/ 195691 w 607933"/>
              <a:gd name="connsiteY1" fmla="*/ 416642 h 595191"/>
              <a:gd name="connsiteX2" fmla="*/ 52648 w 607933"/>
              <a:gd name="connsiteY2" fmla="*/ 476158 h 595191"/>
              <a:gd name="connsiteX3" fmla="*/ 303967 w 607933"/>
              <a:gd name="connsiteY3" fmla="*/ 542618 h 595191"/>
              <a:gd name="connsiteX4" fmla="*/ 555285 w 607933"/>
              <a:gd name="connsiteY4" fmla="*/ 476158 h 595191"/>
              <a:gd name="connsiteX5" fmla="*/ 413235 w 607933"/>
              <a:gd name="connsiteY5" fmla="*/ 416642 h 595191"/>
              <a:gd name="connsiteX6" fmla="*/ 444029 w 607933"/>
              <a:gd name="connsiteY6" fmla="*/ 369028 h 595191"/>
              <a:gd name="connsiteX7" fmla="*/ 607933 w 607933"/>
              <a:gd name="connsiteY7" fmla="*/ 476158 h 595191"/>
              <a:gd name="connsiteX8" fmla="*/ 303967 w 607933"/>
              <a:gd name="connsiteY8" fmla="*/ 595191 h 595191"/>
              <a:gd name="connsiteX9" fmla="*/ 0 w 607933"/>
              <a:gd name="connsiteY9" fmla="*/ 476158 h 595191"/>
              <a:gd name="connsiteX10" fmla="*/ 163903 w 607933"/>
              <a:gd name="connsiteY10" fmla="*/ 369028 h 595191"/>
              <a:gd name="connsiteX11" fmla="*/ 303967 w 607933"/>
              <a:gd name="connsiteY11" fmla="*/ 100209 h 595191"/>
              <a:gd name="connsiteX12" fmla="*/ 230453 w 607933"/>
              <a:gd name="connsiteY12" fmla="*/ 174622 h 595191"/>
              <a:gd name="connsiteX13" fmla="*/ 303967 w 607933"/>
              <a:gd name="connsiteY13" fmla="*/ 248042 h 595191"/>
              <a:gd name="connsiteX14" fmla="*/ 378475 w 607933"/>
              <a:gd name="connsiteY14" fmla="*/ 174622 h 595191"/>
              <a:gd name="connsiteX15" fmla="*/ 303967 w 607933"/>
              <a:gd name="connsiteY15" fmla="*/ 100209 h 595191"/>
              <a:gd name="connsiteX16" fmla="*/ 303967 w 607933"/>
              <a:gd name="connsiteY16" fmla="*/ 0 h 595191"/>
              <a:gd name="connsiteX17" fmla="*/ 481792 w 607933"/>
              <a:gd name="connsiteY17" fmla="*/ 177598 h 595191"/>
              <a:gd name="connsiteX18" fmla="*/ 338737 w 607933"/>
              <a:gd name="connsiteY18" fmla="*/ 453420 h 595191"/>
              <a:gd name="connsiteX19" fmla="*/ 303967 w 607933"/>
              <a:gd name="connsiteY19" fmla="*/ 471279 h 595191"/>
              <a:gd name="connsiteX20" fmla="*/ 269197 w 607933"/>
              <a:gd name="connsiteY20" fmla="*/ 453420 h 595191"/>
              <a:gd name="connsiteX21" fmla="*/ 126142 w 607933"/>
              <a:gd name="connsiteY21" fmla="*/ 177598 h 595191"/>
              <a:gd name="connsiteX22" fmla="*/ 303967 w 607933"/>
              <a:gd name="connsiteY22" fmla="*/ 0 h 5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07933" h="595191">
                <a:moveTo>
                  <a:pt x="163903" y="369028"/>
                </a:moveTo>
                <a:cubicBezTo>
                  <a:pt x="173837" y="383907"/>
                  <a:pt x="183771" y="399778"/>
                  <a:pt x="195691" y="416642"/>
                </a:cubicBezTo>
                <a:cubicBezTo>
                  <a:pt x="101322" y="430529"/>
                  <a:pt x="52648" y="461279"/>
                  <a:pt x="52648" y="476158"/>
                </a:cubicBezTo>
                <a:cubicBezTo>
                  <a:pt x="52648" y="495997"/>
                  <a:pt x="138076" y="542618"/>
                  <a:pt x="303967" y="542618"/>
                </a:cubicBezTo>
                <a:cubicBezTo>
                  <a:pt x="469857" y="542618"/>
                  <a:pt x="555285" y="495997"/>
                  <a:pt x="555285" y="476158"/>
                </a:cubicBezTo>
                <a:cubicBezTo>
                  <a:pt x="555285" y="461279"/>
                  <a:pt x="507604" y="430529"/>
                  <a:pt x="413235" y="416642"/>
                </a:cubicBezTo>
                <a:cubicBezTo>
                  <a:pt x="424162" y="399778"/>
                  <a:pt x="434096" y="383907"/>
                  <a:pt x="444029" y="369028"/>
                </a:cubicBezTo>
                <a:cubicBezTo>
                  <a:pt x="537405" y="385891"/>
                  <a:pt x="607933" y="422593"/>
                  <a:pt x="607933" y="476158"/>
                </a:cubicBezTo>
                <a:cubicBezTo>
                  <a:pt x="607933" y="554522"/>
                  <a:pt x="454956" y="595191"/>
                  <a:pt x="303967" y="595191"/>
                </a:cubicBezTo>
                <a:cubicBezTo>
                  <a:pt x="152977" y="595191"/>
                  <a:pt x="0" y="554522"/>
                  <a:pt x="0" y="476158"/>
                </a:cubicBezTo>
                <a:cubicBezTo>
                  <a:pt x="0" y="422593"/>
                  <a:pt x="71522" y="385891"/>
                  <a:pt x="163903" y="369028"/>
                </a:cubicBezTo>
                <a:close/>
                <a:moveTo>
                  <a:pt x="303967" y="100209"/>
                </a:moveTo>
                <a:cubicBezTo>
                  <a:pt x="263236" y="100209"/>
                  <a:pt x="230453" y="133943"/>
                  <a:pt x="230453" y="174622"/>
                </a:cubicBezTo>
                <a:cubicBezTo>
                  <a:pt x="230453" y="215300"/>
                  <a:pt x="263236" y="248042"/>
                  <a:pt x="303967" y="248042"/>
                </a:cubicBezTo>
                <a:cubicBezTo>
                  <a:pt x="344698" y="248042"/>
                  <a:pt x="378475" y="215300"/>
                  <a:pt x="378475" y="174622"/>
                </a:cubicBezTo>
                <a:cubicBezTo>
                  <a:pt x="378475" y="133943"/>
                  <a:pt x="344698" y="100209"/>
                  <a:pt x="303967" y="100209"/>
                </a:cubicBezTo>
                <a:close/>
                <a:moveTo>
                  <a:pt x="303967" y="0"/>
                </a:moveTo>
                <a:cubicBezTo>
                  <a:pt x="402317" y="0"/>
                  <a:pt x="481792" y="79374"/>
                  <a:pt x="481792" y="177598"/>
                </a:cubicBezTo>
                <a:cubicBezTo>
                  <a:pt x="481792" y="248042"/>
                  <a:pt x="390396" y="382976"/>
                  <a:pt x="338737" y="453420"/>
                </a:cubicBezTo>
                <a:cubicBezTo>
                  <a:pt x="330790" y="464334"/>
                  <a:pt x="317875" y="471279"/>
                  <a:pt x="303967" y="471279"/>
                </a:cubicBezTo>
                <a:cubicBezTo>
                  <a:pt x="290059" y="471279"/>
                  <a:pt x="277144" y="464334"/>
                  <a:pt x="269197" y="453420"/>
                </a:cubicBezTo>
                <a:cubicBezTo>
                  <a:pt x="217538" y="382976"/>
                  <a:pt x="126142" y="248042"/>
                  <a:pt x="126142" y="177598"/>
                </a:cubicBezTo>
                <a:cubicBezTo>
                  <a:pt x="126142" y="79374"/>
                  <a:pt x="205617" y="0"/>
                  <a:pt x="30396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solidFill>
                <a:schemeClr val="tx1">
                  <a:lumMod val="75000"/>
                  <a:lumOff val="25000"/>
                </a:schemeClr>
              </a:solidFill>
            </a:endParaRPr>
          </a:p>
        </p:txBody>
      </p:sp>
      <p:sp>
        <p:nvSpPr>
          <p:cNvPr id="18" name="íś1íḍè"/>
          <p:cNvSpPr/>
          <p:nvPr/>
        </p:nvSpPr>
        <p:spPr>
          <a:xfrm>
            <a:off x="6389202" y="3115647"/>
            <a:ext cx="1600845" cy="661719"/>
          </a:xfrm>
          <a:prstGeom prst="rect">
            <a:avLst/>
          </a:prstGeom>
        </p:spPr>
        <p:txBody>
          <a:bodyPr wrap="square" lIns="91440" tIns="45720" rIns="91440" bIns="4572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2000" b="1" dirty="0">
                <a:solidFill>
                  <a:schemeClr val="tx1">
                    <a:lumMod val="75000"/>
                    <a:lumOff val="25000"/>
                  </a:schemeClr>
                </a:solidFill>
                <a:latin typeface="+mj-ea"/>
                <a:ea typeface="+mj-ea"/>
              </a:rPr>
              <a:t>添加关键词</a:t>
            </a:r>
            <a:endParaRPr lang="zh-CN" altLang="en-US" sz="2000" b="1" dirty="0">
              <a:solidFill>
                <a:schemeClr val="tx1">
                  <a:lumMod val="75000"/>
                  <a:lumOff val="25000"/>
                </a:schemeClr>
              </a:solidFill>
              <a:latin typeface="+mj-ea"/>
              <a:ea typeface="+mj-ea"/>
            </a:endParaRPr>
          </a:p>
        </p:txBody>
      </p:sp>
      <p:sp>
        <p:nvSpPr>
          <p:cNvPr id="19" name="矩形 18"/>
          <p:cNvSpPr/>
          <p:nvPr/>
        </p:nvSpPr>
        <p:spPr>
          <a:xfrm>
            <a:off x="8401054" y="1928813"/>
            <a:ext cx="2843212" cy="3786187"/>
          </a:xfrm>
          <a:prstGeom prst="rect">
            <a:avLst/>
          </a:prstGeom>
          <a:blipFill dpi="0" rotWithShape="1">
            <a:blip r:embed="rId1"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7101" y="255220"/>
            <a:ext cx="970274" cy="965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dissolv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animBg="1"/>
      <p:bldP spid="8" grpId="0" animBg="1"/>
      <p:bldP spid="9" grpId="0"/>
      <p:bldP spid="10" grpId="0" animBg="1"/>
      <p:bldP spid="11" grpId="0" animBg="1"/>
      <p:bldP spid="12" grpId="0"/>
      <p:bldP spid="13" grpId="0" animBg="1"/>
      <p:bldP spid="14" grpId="0" animBg="1"/>
      <p:bldP spid="15" grpId="0"/>
      <p:bldP spid="16" grpId="0" animBg="1"/>
      <p:bldP spid="17" grpId="0" animBg="1"/>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3430</Words>
  <Application>WPS 演示</Application>
  <PresentationFormat>宽屏</PresentationFormat>
  <Paragraphs>316</Paragraphs>
  <Slides>20</Slides>
  <Notes>20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20</vt:i4>
      </vt:variant>
    </vt:vector>
  </HeadingPairs>
  <TitlesOfParts>
    <vt:vector size="45" baseType="lpstr">
      <vt:lpstr>Arial</vt:lpstr>
      <vt:lpstr>方正书宋_GBK</vt:lpstr>
      <vt:lpstr>Wingdings</vt:lpstr>
      <vt:lpstr>Arial</vt:lpstr>
      <vt:lpstr>微软雅黑 Light</vt:lpstr>
      <vt:lpstr>微软雅黑</vt:lpstr>
      <vt:lpstr>思源黑体 CN Bold</vt:lpstr>
      <vt:lpstr>Century Gothic</vt:lpstr>
      <vt:lpstr>思源黑体 CN Normal</vt:lpstr>
      <vt:lpstr>Calibri</vt:lpstr>
      <vt:lpstr>宋体</vt:lpstr>
      <vt:lpstr>Source Han Sans CN</vt:lpstr>
      <vt:lpstr>苹方-简</vt:lpstr>
      <vt:lpstr>思源黑体 CN Regular</vt:lpstr>
      <vt:lpstr>Arial Black</vt:lpstr>
      <vt:lpstr>汉仪旗黑KW</vt:lpstr>
      <vt:lpstr>宋体</vt:lpstr>
      <vt:lpstr>Arial Unicode MS</vt:lpstr>
      <vt:lpstr>DengXian</vt:lpstr>
      <vt:lpstr>汉仪中等线KW</vt:lpstr>
      <vt:lpstr>思源黑体 CN Bold</vt:lpstr>
      <vt:lpstr>冬青黑体简体中文</vt:lpstr>
      <vt:lpstr>Helvetica Neue</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adothraki</cp:lastModifiedBy>
  <cp:revision>650</cp:revision>
  <dcterms:created xsi:type="dcterms:W3CDTF">2019-08-14T01:29:33Z</dcterms:created>
  <dcterms:modified xsi:type="dcterms:W3CDTF">2019-08-14T01:29:33Z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2052-1.4.0.1935</vt:lpwstr>
  </property>
</Properties>
</file>