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4" r:id="rId5"/>
    <p:sldId id="416" r:id="rId6"/>
    <p:sldId id="415" r:id="rId7"/>
  </p:sldIdLst>
  <p:sldSz cx="9144000" cy="51403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685440"/>
            <a:ext cx="7349400" cy="19267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2668898"/>
            <a:ext cx="7349400" cy="110372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580195"/>
            <a:ext cx="8229600" cy="4109941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66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199515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24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1862022"/>
            <a:ext cx="7349400" cy="76369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2668898"/>
            <a:ext cx="7349400" cy="35351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685440"/>
            <a:ext cx="7349400" cy="19267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2668898"/>
            <a:ext cx="7349400" cy="110372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7213"/>
            <a:ext cx="8226900" cy="3567526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2884785"/>
            <a:ext cx="5826600" cy="57479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3459583"/>
            <a:ext cx="5826600" cy="65035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0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1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125309"/>
            <a:ext cx="3882600" cy="355943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125309"/>
            <a:ext cx="3882600" cy="3559430"/>
          </a:xfrm>
        </p:spPr>
        <p:txBody>
          <a:bodyPr lIns="90000" tIns="46800" rIns="90000" bIns="46800">
            <a:normAutofit/>
          </a:bodyPr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66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199515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071337"/>
            <a:ext cx="4006800" cy="28605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165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389770"/>
            <a:ext cx="4006800" cy="32949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065737"/>
            <a:ext cx="4006800" cy="28605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165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89770"/>
            <a:ext cx="4006800" cy="32949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165724"/>
            <a:ext cx="3924776" cy="345433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165788"/>
            <a:ext cx="3920400" cy="3454186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7213"/>
            <a:ext cx="8226900" cy="3567526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685440"/>
            <a:ext cx="783000" cy="37699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685440"/>
            <a:ext cx="6876900" cy="3769920"/>
          </a:xfrm>
        </p:spPr>
        <p:txBody>
          <a:bodyPr vert="eaVert" lIns="46800" tIns="46800" rIns="46800" b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6615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199515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2415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580195"/>
            <a:ext cx="8229600" cy="4109941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66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199515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24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1862022"/>
            <a:ext cx="7349400" cy="76369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2668898"/>
            <a:ext cx="7349400" cy="35351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2884785"/>
            <a:ext cx="5826600" cy="57479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3459583"/>
            <a:ext cx="5826600" cy="65035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0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1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125309"/>
            <a:ext cx="3882600" cy="355943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125309"/>
            <a:ext cx="3882600" cy="3559430"/>
          </a:xfrm>
        </p:spPr>
        <p:txBody>
          <a:bodyPr lIns="90000" tIns="46800" rIns="90000" bIns="46800">
            <a:normAutofit/>
          </a:bodyPr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66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199515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071337"/>
            <a:ext cx="4006800" cy="28605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165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389770"/>
            <a:ext cx="4006800" cy="32949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065737"/>
            <a:ext cx="4006800" cy="28605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165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89770"/>
            <a:ext cx="4006800" cy="32949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165724"/>
            <a:ext cx="3924776" cy="345433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165788"/>
            <a:ext cx="3920400" cy="3454186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685440"/>
            <a:ext cx="783000" cy="37699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685440"/>
            <a:ext cx="6876900" cy="3769920"/>
          </a:xfrm>
        </p:spPr>
        <p:txBody>
          <a:bodyPr vert="eaVert" lIns="46800" tIns="46800" rIns="46800" b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6615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199515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2415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456060"/>
            <a:ext cx="8226900" cy="52892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117213"/>
            <a:ext cx="8226900" cy="3567526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4733314"/>
            <a:ext cx="2025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33314"/>
            <a:ext cx="2970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4733314"/>
            <a:ext cx="2025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165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16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66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1995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24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46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456060"/>
            <a:ext cx="8226900" cy="52892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117213"/>
            <a:ext cx="8226900" cy="3567526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4733314"/>
            <a:ext cx="2025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33314"/>
            <a:ext cx="2970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4733314"/>
            <a:ext cx="2025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165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16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66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1995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24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46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wd</cp:lastModifiedBy>
  <cp:revision>174</cp:revision>
  <dcterms:created xsi:type="dcterms:W3CDTF">2019-06-19T02:08:00Z</dcterms:created>
  <dcterms:modified xsi:type="dcterms:W3CDTF">2020-06-09T03:08:45Z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