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3" r:id="rId5"/>
    <p:sldId id="41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899100" y="3560400"/>
            <a:ext cx="73494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56300" y="774000"/>
            <a:ext cx="82296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99100" y="2484000"/>
            <a:ext cx="73494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99100" y="3560400"/>
            <a:ext cx="73494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6300" y="1490400"/>
            <a:ext cx="82269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493100" y="3848400"/>
            <a:ext cx="58266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93100" y="4615200"/>
            <a:ext cx="58266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6300" y="1501200"/>
            <a:ext cx="38826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808700" y="1501200"/>
            <a:ext cx="38826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56300" y="1429200"/>
            <a:ext cx="40068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6300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421729"/>
            <a:ext cx="40068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6248" y="1555115"/>
            <a:ext cx="3924776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762800" y="1555200"/>
            <a:ext cx="3920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676100" y="914400"/>
            <a:ext cx="783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85800" y="914400"/>
            <a:ext cx="68769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56300" y="608400"/>
            <a:ext cx="82269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56300" y="149040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wd</cp:lastModifiedBy>
  <cp:revision>173</cp:revision>
  <dcterms:created xsi:type="dcterms:W3CDTF">2019-06-19T02:08:00Z</dcterms:created>
  <dcterms:modified xsi:type="dcterms:W3CDTF">2020-06-09T03:07:10Z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