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4" r:id="rId7"/>
    <p:sldId id="260" r:id="rId8"/>
    <p:sldId id="261" r:id="rId9"/>
    <p:sldId id="262" r:id="rId10"/>
    <p:sldId id="286" r:id="rId11"/>
    <p:sldId id="259" r:id="rId12"/>
    <p:sldId id="266" r:id="rId13"/>
    <p:sldId id="267" r:id="rId14"/>
    <p:sldId id="268" r:id="rId15"/>
    <p:sldId id="269" r:id="rId16"/>
    <p:sldId id="270" r:id="rId17"/>
    <p:sldId id="272" r:id="rId18"/>
    <p:sldId id="287" r:id="rId19"/>
    <p:sldId id="273" r:id="rId20"/>
    <p:sldId id="274" r:id="rId21"/>
    <p:sldId id="275" r:id="rId22"/>
    <p:sldId id="276" r:id="rId23"/>
    <p:sldId id="277" r:id="rId24"/>
    <p:sldId id="279" r:id="rId25"/>
    <p:sldId id="288" r:id="rId26"/>
    <p:sldId id="280" r:id="rId27"/>
    <p:sldId id="282" r:id="rId28"/>
    <p:sldId id="283" r:id="rId29"/>
    <p:sldId id="284" r:id="rId30"/>
    <p:sldId id="285" r:id="rId31"/>
    <p:sldId id="28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7" autoAdjust="0"/>
    <p:restoredTop sz="94660"/>
  </p:normalViewPr>
  <p:slideViewPr>
    <p:cSldViewPr snapToGrid="0">
      <p:cViewPr varScale="1">
        <p:scale>
          <a:sx n="78" d="100"/>
          <a:sy n="78" d="100"/>
        </p:scale>
        <p:origin x="54" y="960"/>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EEDDD-2F66-4DB6-9D98-5AE1A2A512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793F8-885B-454C-A636-0A4DD6C46DD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a:ln>
            <a:miter lim="800000"/>
          </a:ln>
        </p:spPr>
      </p:sp>
      <p:sp>
        <p:nvSpPr>
          <p:cNvPr id="48131" name="备注占位符 2"/>
          <p:cNvSpPr>
            <a:spLocks noGrp="1" noChangeArrowheads="1"/>
          </p:cNvSpPr>
          <p:nvPr>
            <p:ph type="body" idx="4294967295"/>
          </p:nvPr>
        </p:nvSpPr>
        <p:spPr/>
        <p:txBody>
          <a:bodyPr/>
          <a:lstStyle/>
          <a:p>
            <a:pPr eaLnBrk="1" hangingPunct="1"/>
            <a:endParaRPr lang="zh-CN" altLang="en-US"/>
          </a:p>
        </p:txBody>
      </p:sp>
      <p:sp>
        <p:nvSpPr>
          <p:cNvPr id="481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41DCD6F-6F06-4646-BBD6-322D05DFE500}" type="slidenum">
              <a:rPr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a:ln>
            <a:miter lim="800000"/>
          </a:ln>
        </p:spPr>
      </p:sp>
      <p:sp>
        <p:nvSpPr>
          <p:cNvPr id="49155" name="备注占位符 2"/>
          <p:cNvSpPr>
            <a:spLocks noGrp="1" noChangeArrowheads="1"/>
          </p:cNvSpPr>
          <p:nvPr>
            <p:ph type="body" idx="4294967295"/>
          </p:nvPr>
        </p:nvSpPr>
        <p:spPr/>
        <p:txBody>
          <a:bodyPr/>
          <a:lstStyle/>
          <a:p>
            <a:pPr eaLnBrk="1" hangingPunct="1"/>
            <a:endParaRPr lang="zh-CN" altLang="en-US"/>
          </a:p>
        </p:txBody>
      </p:sp>
      <p:sp>
        <p:nvSpPr>
          <p:cNvPr id="491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E704D6E3-148F-4554-B67F-811DBDCE6846}" type="slidenum">
              <a:rPr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a:ln>
            <a:miter lim="800000"/>
          </a:ln>
        </p:spPr>
      </p:sp>
      <p:sp>
        <p:nvSpPr>
          <p:cNvPr id="50179" name="备注占位符 2"/>
          <p:cNvSpPr>
            <a:spLocks noGrp="1" noChangeArrowheads="1"/>
          </p:cNvSpPr>
          <p:nvPr>
            <p:ph type="body" idx="4294967295"/>
          </p:nvPr>
        </p:nvSpPr>
        <p:spPr/>
        <p:txBody>
          <a:bodyPr/>
          <a:lstStyle/>
          <a:p>
            <a:pPr eaLnBrk="1" hangingPunct="1"/>
            <a:endParaRPr lang="zh-CN" altLang="en-US"/>
          </a:p>
        </p:txBody>
      </p:sp>
      <p:sp>
        <p:nvSpPr>
          <p:cNvPr id="501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6493F18-0FF5-415D-A4E3-53A2497D255D}" type="slidenum">
              <a:rPr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a:ln>
            <a:miter lim="800000"/>
          </a:ln>
        </p:spPr>
      </p:sp>
      <p:sp>
        <p:nvSpPr>
          <p:cNvPr id="51203" name="备注占位符 2"/>
          <p:cNvSpPr>
            <a:spLocks noGrp="1" noChangeArrowheads="1"/>
          </p:cNvSpPr>
          <p:nvPr>
            <p:ph type="body" idx="4294967295"/>
          </p:nvPr>
        </p:nvSpPr>
        <p:spPr/>
        <p:txBody>
          <a:bodyPr/>
          <a:lstStyle/>
          <a:p>
            <a:pPr eaLnBrk="1" hangingPunct="1"/>
            <a:endParaRPr lang="zh-CN" altLang="en-US"/>
          </a:p>
        </p:txBody>
      </p:sp>
      <p:sp>
        <p:nvSpPr>
          <p:cNvPr id="512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07398100-1777-41F6-96AA-686A28C6503B}" type="slidenum">
              <a:rPr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F9F2DE9F-EA29-46DA-B55C-0DF0C9F6F5ED}" type="slidenum">
              <a:rPr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idx="4294967295"/>
          </p:nvPr>
        </p:nvSpPr>
        <p:spPr>
          <a:ln>
            <a:miter lim="800000"/>
          </a:ln>
        </p:spPr>
      </p:sp>
      <p:sp>
        <p:nvSpPr>
          <p:cNvPr id="53251" name="备注占位符 2"/>
          <p:cNvSpPr>
            <a:spLocks noGrp="1" noChangeArrowheads="1"/>
          </p:cNvSpPr>
          <p:nvPr>
            <p:ph type="body" idx="4294967295"/>
          </p:nvPr>
        </p:nvSpPr>
        <p:spPr/>
        <p:txBody>
          <a:bodyPr/>
          <a:lstStyle/>
          <a:p>
            <a:pPr eaLnBrk="1" hangingPunct="1"/>
            <a:endParaRPr lang="zh-CN" altLang="en-US"/>
          </a:p>
        </p:txBody>
      </p:sp>
      <p:sp>
        <p:nvSpPr>
          <p:cNvPr id="532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3D9CA95-D249-4E74-BA9E-5186C5C5DB5F}" type="slidenum">
              <a:rPr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ln>
            <a:miter lim="800000"/>
          </a:ln>
        </p:spPr>
      </p:sp>
      <p:sp>
        <p:nvSpPr>
          <p:cNvPr id="54275" name="备注占位符 2"/>
          <p:cNvSpPr>
            <a:spLocks noGrp="1" noChangeArrowheads="1"/>
          </p:cNvSpPr>
          <p:nvPr>
            <p:ph type="body" idx="4294967295"/>
          </p:nvPr>
        </p:nvSpPr>
        <p:spPr/>
        <p:txBody>
          <a:bodyPr/>
          <a:lstStyle/>
          <a:p>
            <a:pPr eaLnBrk="1" hangingPunct="1"/>
            <a:endParaRPr lang="zh-CN" altLang="en-US"/>
          </a:p>
        </p:txBody>
      </p:sp>
      <p:sp>
        <p:nvSpPr>
          <p:cNvPr id="542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3B62EF8-4EA2-4C01-8AEE-C73234F9124A}" type="slidenum">
              <a:rPr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066383E5-142D-48CB-AFEF-0349F0AD3BB2}" type="slidenum">
              <a:rPr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7EB13DF9-9A63-44A8-8368-383E5170BC63}" type="slidenum">
              <a:rPr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ln>
            <a:miter lim="800000"/>
          </a:ln>
        </p:spPr>
      </p:sp>
      <p:sp>
        <p:nvSpPr>
          <p:cNvPr id="57347" name="备注占位符 2"/>
          <p:cNvSpPr>
            <a:spLocks noGrp="1" noChangeArrowheads="1"/>
          </p:cNvSpPr>
          <p:nvPr>
            <p:ph type="body" idx="4294967295"/>
          </p:nvPr>
        </p:nvSpPr>
        <p:spPr/>
        <p:txBody>
          <a:bodyPr/>
          <a:lstStyle/>
          <a:p>
            <a:pPr eaLnBrk="1" hangingPunct="1"/>
            <a:endParaRPr lang="zh-CN" altLang="en-US"/>
          </a:p>
        </p:txBody>
      </p:sp>
      <p:sp>
        <p:nvSpPr>
          <p:cNvPr id="573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2D01F0D-D585-44E5-95D8-0C12E9612B27}" type="slidenum">
              <a:rPr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p:txBody>
          <a:bodyPr/>
          <a:lstStyle/>
          <a:p>
            <a:pPr eaLnBrk="1" hangingPunct="1"/>
            <a:endParaRPr lang="zh-CN" altLang="en-US"/>
          </a:p>
        </p:txBody>
      </p:sp>
      <p:sp>
        <p:nvSpPr>
          <p:cNvPr id="583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71D4A85-CD91-4F5B-9EEF-0701E7700C01}" type="slidenum">
              <a:rPr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7121A89-521F-4FAC-A137-5A4A709B3726}" type="slidenum">
              <a:rPr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p:txBody>
          <a:bodyPr/>
          <a:lstStyle/>
          <a:p>
            <a:pPr eaLnBrk="1" hangingPunct="1"/>
            <a:endParaRPr lang="zh-CN" altLang="en-US"/>
          </a:p>
        </p:txBody>
      </p:sp>
      <p:sp>
        <p:nvSpPr>
          <p:cNvPr id="604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552D070D-D4E8-45EC-9901-6C5A76C6B725}" type="slidenum">
              <a:rPr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a:ln>
            <a:miter lim="800000"/>
          </a:ln>
        </p:spPr>
      </p:sp>
      <p:sp>
        <p:nvSpPr>
          <p:cNvPr id="62467" name="备注占位符 2"/>
          <p:cNvSpPr>
            <a:spLocks noGrp="1" noChangeArrowheads="1"/>
          </p:cNvSpPr>
          <p:nvPr>
            <p:ph type="body" idx="4294967295"/>
          </p:nvPr>
        </p:nvSpPr>
        <p:spPr/>
        <p:txBody>
          <a:bodyPr/>
          <a:lstStyle/>
          <a:p>
            <a:pPr eaLnBrk="1" hangingPunct="1"/>
            <a:endParaRPr lang="zh-CN" altLang="en-US"/>
          </a:p>
        </p:txBody>
      </p:sp>
      <p:sp>
        <p:nvSpPr>
          <p:cNvPr id="624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3B66E1E-41E2-4700-97CE-A448179AD12F}" type="slidenum">
              <a:rPr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a:ln>
            <a:miter lim="800000"/>
          </a:ln>
        </p:spPr>
      </p:sp>
      <p:sp>
        <p:nvSpPr>
          <p:cNvPr id="63491" name="备注占位符 2"/>
          <p:cNvSpPr>
            <a:spLocks noGrp="1" noChangeArrowheads="1"/>
          </p:cNvSpPr>
          <p:nvPr>
            <p:ph type="body" idx="4294967295"/>
          </p:nvPr>
        </p:nvSpPr>
        <p:spPr/>
        <p:txBody>
          <a:bodyPr/>
          <a:lstStyle/>
          <a:p>
            <a:pPr eaLnBrk="1" hangingPunct="1"/>
            <a:endParaRPr lang="zh-CN" altLang="en-US"/>
          </a:p>
        </p:txBody>
      </p:sp>
      <p:sp>
        <p:nvSpPr>
          <p:cNvPr id="634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A365CE5-09A2-4C93-823D-DE1D3AAE0CA0}" type="slidenum">
              <a:rPr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a:ln>
            <a:miter lim="800000"/>
          </a:ln>
        </p:spPr>
      </p:sp>
      <p:sp>
        <p:nvSpPr>
          <p:cNvPr id="64515" name="备注占位符 2"/>
          <p:cNvSpPr>
            <a:spLocks noGrp="1" noChangeArrowheads="1"/>
          </p:cNvSpPr>
          <p:nvPr>
            <p:ph type="body" idx="4294967295"/>
          </p:nvPr>
        </p:nvSpPr>
        <p:spPr/>
        <p:txBody>
          <a:bodyPr/>
          <a:lstStyle/>
          <a:p>
            <a:pPr eaLnBrk="1" hangingPunct="1"/>
            <a:endParaRPr lang="zh-CN" altLang="en-US"/>
          </a:p>
        </p:txBody>
      </p:sp>
      <p:sp>
        <p:nvSpPr>
          <p:cNvPr id="645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5C5BE97D-1EEA-41F0-A7B9-858B126159A5}" type="slidenum">
              <a:rPr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a:ln>
            <a:miter lim="800000"/>
          </a:ln>
        </p:spPr>
      </p:sp>
      <p:sp>
        <p:nvSpPr>
          <p:cNvPr id="65539" name="备注占位符 2"/>
          <p:cNvSpPr>
            <a:spLocks noGrp="1" noChangeArrowheads="1"/>
          </p:cNvSpPr>
          <p:nvPr>
            <p:ph type="body" idx="4294967295"/>
          </p:nvPr>
        </p:nvSpPr>
        <p:spPr/>
        <p:txBody>
          <a:bodyPr/>
          <a:lstStyle/>
          <a:p>
            <a:pPr eaLnBrk="1" hangingPunct="1"/>
            <a:endParaRPr lang="zh-CN" altLang="en-US"/>
          </a:p>
        </p:txBody>
      </p:sp>
      <p:sp>
        <p:nvSpPr>
          <p:cNvPr id="655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9FFA18A-0AA8-4F1F-ABAC-F79C57116994}" type="slidenum">
              <a:rPr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a:ln>
            <a:miter lim="800000"/>
          </a:ln>
        </p:spPr>
      </p:sp>
      <p:sp>
        <p:nvSpPr>
          <p:cNvPr id="47107" name="备注占位符 2"/>
          <p:cNvSpPr>
            <a:spLocks noGrp="1" noChangeArrowheads="1"/>
          </p:cNvSpPr>
          <p:nvPr>
            <p:ph type="body" idx="4294967295"/>
          </p:nvPr>
        </p:nvSpPr>
        <p:spPr/>
        <p:txBody>
          <a:bodyPr/>
          <a:lstStyle/>
          <a:p>
            <a:pPr eaLnBrk="1" hangingPunct="1"/>
            <a:endParaRPr lang="zh-CN" altLang="en-US"/>
          </a:p>
        </p:txBody>
      </p:sp>
      <p:sp>
        <p:nvSpPr>
          <p:cNvPr id="471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B60EAE2-8C88-464E-B7AF-21EFF90D9DA9}" type="slidenum">
              <a:rPr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a:ln>
            <a:miter lim="800000"/>
          </a:ln>
        </p:spPr>
      </p:sp>
      <p:sp>
        <p:nvSpPr>
          <p:cNvPr id="43011" name="备注占位符 2"/>
          <p:cNvSpPr>
            <a:spLocks noGrp="1" noChangeArrowheads="1"/>
          </p:cNvSpPr>
          <p:nvPr>
            <p:ph type="body" idx="4294967295"/>
          </p:nvPr>
        </p:nvSpPr>
        <p:spPr/>
        <p:txBody>
          <a:bodyPr/>
          <a:lstStyle/>
          <a:p>
            <a:pPr eaLnBrk="1" hangingPunct="1"/>
            <a:endParaRPr lang="zh-CN" altLang="en-US"/>
          </a:p>
        </p:txBody>
      </p:sp>
      <p:sp>
        <p:nvSpPr>
          <p:cNvPr id="430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EAAA30D-4C80-4EBD-BBBC-26C3A6D99627}" type="slidenum">
              <a:rPr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a:miter lim="800000"/>
          </a:ln>
        </p:spPr>
      </p:sp>
      <p:sp>
        <p:nvSpPr>
          <p:cNvPr id="44035" name="备注占位符 2"/>
          <p:cNvSpPr>
            <a:spLocks noGrp="1" noChangeArrowheads="1"/>
          </p:cNvSpPr>
          <p:nvPr>
            <p:ph type="body" idx="4294967295"/>
          </p:nvPr>
        </p:nvSpPr>
        <p:spPr/>
        <p:txBody>
          <a:bodyPr/>
          <a:lstStyle/>
          <a:p>
            <a:pPr eaLnBrk="1" hangingPunct="1"/>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A4E9FE0F-A44C-4769-BA3E-88E8A7298E14}" type="slidenum">
              <a:rPr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a:ln>
            <a:miter lim="800000"/>
          </a:ln>
        </p:spPr>
      </p:sp>
      <p:sp>
        <p:nvSpPr>
          <p:cNvPr id="45059" name="备注占位符 2"/>
          <p:cNvSpPr>
            <a:spLocks noGrp="1" noChangeArrowheads="1"/>
          </p:cNvSpPr>
          <p:nvPr>
            <p:ph type="body" idx="4294967295"/>
          </p:nvPr>
        </p:nvSpPr>
        <p:spPr/>
        <p:txBody>
          <a:bodyPr/>
          <a:lstStyle/>
          <a:p>
            <a:pPr eaLnBrk="1" hangingPunct="1"/>
            <a:endParaRPr lang="zh-CN" altLang="en-US"/>
          </a:p>
        </p:txBody>
      </p:sp>
      <p:sp>
        <p:nvSpPr>
          <p:cNvPr id="450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2AC2AE9-751E-4120-B11E-D898CFDE337C}" type="slidenum">
              <a:rPr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1F793F8-885B-454C-A636-0A4DD6C46D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a:miter lim="800000"/>
          </a:ln>
        </p:spPr>
      </p:sp>
      <p:sp>
        <p:nvSpPr>
          <p:cNvPr id="41987" name="备注占位符 2"/>
          <p:cNvSpPr>
            <a:spLocks noGrp="1" noChangeArrowheads="1"/>
          </p:cNvSpPr>
          <p:nvPr>
            <p:ph type="body" idx="4294967295"/>
          </p:nvPr>
        </p:nvSpPr>
        <p:spPr/>
        <p:txBody>
          <a:bodyPr/>
          <a:lstStyle/>
          <a:p>
            <a:pPr eaLnBrk="1" hangingPunct="1"/>
            <a:endParaRPr lang="zh-CN" altLang="en-US"/>
          </a:p>
        </p:txBody>
      </p:sp>
      <p:sp>
        <p:nvSpPr>
          <p:cNvPr id="4198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3294C6E-E21D-4BA3-81A6-94F04B7B38F3}" type="slidenum">
              <a:rPr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4510858-7C70-4AD8-8B8C-56F1273CD8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4A8689-533D-4AD6-BC7A-F8E5E42C90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10858-7C70-4AD8-8B8C-56F1273CD8A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A8689-533D-4AD6-BC7A-F8E5E42C90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microsoft.com/office/2007/relationships/hdphoto" Target="../media/hdphoto1.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23.png"/><Relationship Id="rId2" Type="http://schemas.microsoft.com/office/2007/relationships/hdphoto" Target="../media/hdphoto1.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9846" y="2240893"/>
            <a:ext cx="7545968" cy="1865126"/>
          </a:xfrm>
          <a:prstGeom prst="rect">
            <a:avLst/>
          </a:prstGeom>
          <a:noFill/>
        </p:spPr>
        <p:txBody>
          <a:bodyPr wrap="square" rtlCol="0">
            <a:spAutoFit/>
          </a:bodyPr>
          <a:lstStyle/>
          <a:p>
            <a:pPr>
              <a:lnSpc>
                <a:spcPct val="80000"/>
              </a:lnSpc>
            </a:pPr>
            <a:r>
              <a:rPr lang="en-US" altLang="zh-CN" sz="7200" b="1" dirty="0">
                <a:solidFill>
                  <a:schemeClr val="bg1">
                    <a:lumMod val="95000"/>
                    <a:alpha val="75000"/>
                  </a:schemeClr>
                </a:solidFill>
                <a:latin typeface="+mj-ea"/>
                <a:ea typeface="+mj-ea"/>
              </a:rPr>
              <a:t>BUSSINESS WORK REPORT</a:t>
            </a:r>
            <a:endParaRPr lang="en-US" altLang="zh-CN" sz="7200" b="1" dirty="0">
              <a:solidFill>
                <a:schemeClr val="bg1">
                  <a:lumMod val="95000"/>
                  <a:alpha val="75000"/>
                </a:schemeClr>
              </a:solidFill>
              <a:latin typeface="+mj-ea"/>
              <a:ea typeface="+mj-ea"/>
            </a:endParaRPr>
          </a:p>
        </p:txBody>
      </p:sp>
      <p:pic>
        <p:nvPicPr>
          <p:cNvPr id="11" name="图片 10"/>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2" name="矩形 11"/>
          <p:cNvSpPr/>
          <p:nvPr/>
        </p:nvSpPr>
        <p:spPr>
          <a:xfrm>
            <a:off x="0" y="3982065"/>
            <a:ext cx="12192000" cy="2875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rot="10800000">
            <a:off x="0" y="0"/>
            <a:ext cx="5522830" cy="2488924"/>
          </a:xfrm>
          <a:custGeom>
            <a:avLst/>
            <a:gdLst>
              <a:gd name="connsiteX0" fmla="*/ 4629710 w 4629710"/>
              <a:gd name="connsiteY0" fmla="*/ 2062620 h 2086429"/>
              <a:gd name="connsiteX1" fmla="*/ 4629710 w 4629710"/>
              <a:gd name="connsiteY1" fmla="*/ 2086429 h 2086429"/>
              <a:gd name="connsiteX2" fmla="*/ 4606079 w 4629710"/>
              <a:gd name="connsiteY2" fmla="*/ 2086429 h 2086429"/>
              <a:gd name="connsiteX3" fmla="*/ 1769949 w 4629710"/>
              <a:gd name="connsiteY3" fmla="*/ 1893739 h 2086429"/>
              <a:gd name="connsiteX4" fmla="*/ 1847524 w 4629710"/>
              <a:gd name="connsiteY4" fmla="*/ 1926988 h 2086429"/>
              <a:gd name="connsiteX5" fmla="*/ 1847524 w 4629710"/>
              <a:gd name="connsiteY5" fmla="*/ 2082151 h 2086429"/>
              <a:gd name="connsiteX6" fmla="*/ 1845924 w 4629710"/>
              <a:gd name="connsiteY6" fmla="*/ 2083764 h 2086429"/>
              <a:gd name="connsiteX7" fmla="*/ 1843281 w 4629710"/>
              <a:gd name="connsiteY7" fmla="*/ 2086429 h 2086429"/>
              <a:gd name="connsiteX8" fmla="*/ 1534067 w 4629710"/>
              <a:gd name="connsiteY8" fmla="*/ 2086429 h 2086429"/>
              <a:gd name="connsiteX9" fmla="*/ 1692374 w 4629710"/>
              <a:gd name="connsiteY9" fmla="*/ 1926988 h 2086429"/>
              <a:gd name="connsiteX10" fmla="*/ 1769949 w 4629710"/>
              <a:gd name="connsiteY10" fmla="*/ 1893739 h 2086429"/>
              <a:gd name="connsiteX11" fmla="*/ 2462350 w 4629710"/>
              <a:gd name="connsiteY11" fmla="*/ 1712302 h 2086429"/>
              <a:gd name="connsiteX12" fmla="*/ 2539931 w 4629710"/>
              <a:gd name="connsiteY12" fmla="*/ 1744168 h 2086429"/>
              <a:gd name="connsiteX13" fmla="*/ 2539931 w 4629710"/>
              <a:gd name="connsiteY13" fmla="*/ 1901188 h 2086429"/>
              <a:gd name="connsiteX14" fmla="*/ 2369776 w 4629710"/>
              <a:gd name="connsiteY14" fmla="*/ 2072642 h 2086429"/>
              <a:gd name="connsiteX15" fmla="*/ 2356093 w 4629710"/>
              <a:gd name="connsiteY15" fmla="*/ 2086429 h 2086429"/>
              <a:gd name="connsiteX16" fmla="*/ 2045101 w 4629710"/>
              <a:gd name="connsiteY16" fmla="*/ 2086429 h 2086429"/>
              <a:gd name="connsiteX17" fmla="*/ 2115833 w 4629710"/>
              <a:gd name="connsiteY17" fmla="*/ 2015158 h 2086429"/>
              <a:gd name="connsiteX18" fmla="*/ 2384770 w 4629710"/>
              <a:gd name="connsiteY18" fmla="*/ 1744168 h 2086429"/>
              <a:gd name="connsiteX19" fmla="*/ 2462350 w 4629710"/>
              <a:gd name="connsiteY19" fmla="*/ 1712302 h 2086429"/>
              <a:gd name="connsiteX20" fmla="*/ 4629710 w 4629710"/>
              <a:gd name="connsiteY20" fmla="*/ 1546814 h 2086429"/>
              <a:gd name="connsiteX21" fmla="*/ 4629710 w 4629710"/>
              <a:gd name="connsiteY21" fmla="*/ 1858916 h 2086429"/>
              <a:gd name="connsiteX22" fmla="*/ 4619307 w 4629710"/>
              <a:gd name="connsiteY22" fmla="*/ 1869385 h 2086429"/>
              <a:gd name="connsiteX23" fmla="*/ 4413580 w 4629710"/>
              <a:gd name="connsiteY23" fmla="*/ 2076441 h 2086429"/>
              <a:gd name="connsiteX24" fmla="*/ 4403656 w 4629710"/>
              <a:gd name="connsiteY24" fmla="*/ 2086429 h 2086429"/>
              <a:gd name="connsiteX25" fmla="*/ 4093847 w 4629710"/>
              <a:gd name="connsiteY25" fmla="*/ 2086429 h 2086429"/>
              <a:gd name="connsiteX26" fmla="*/ 4162148 w 4629710"/>
              <a:gd name="connsiteY26" fmla="*/ 2017650 h 2086429"/>
              <a:gd name="connsiteX27" fmla="*/ 4608252 w 4629710"/>
              <a:gd name="connsiteY27" fmla="*/ 1568422 h 2086429"/>
              <a:gd name="connsiteX28" fmla="*/ 2238267 w 4629710"/>
              <a:gd name="connsiteY28" fmla="*/ 1422274 h 2086429"/>
              <a:gd name="connsiteX29" fmla="*/ 2315838 w 4629710"/>
              <a:gd name="connsiteY29" fmla="*/ 1455593 h 2086429"/>
              <a:gd name="connsiteX30" fmla="*/ 2315838 w 4629710"/>
              <a:gd name="connsiteY30" fmla="*/ 1611082 h 2086429"/>
              <a:gd name="connsiteX31" fmla="*/ 2083124 w 4629710"/>
              <a:gd name="connsiteY31" fmla="*/ 1848018 h 2086429"/>
              <a:gd name="connsiteX32" fmla="*/ 1927981 w 4629710"/>
              <a:gd name="connsiteY32" fmla="*/ 1848018 h 2086429"/>
              <a:gd name="connsiteX33" fmla="*/ 1927981 w 4629710"/>
              <a:gd name="connsiteY33" fmla="*/ 1690678 h 2086429"/>
              <a:gd name="connsiteX34" fmla="*/ 2160695 w 4629710"/>
              <a:gd name="connsiteY34" fmla="*/ 1455593 h 2086429"/>
              <a:gd name="connsiteX35" fmla="*/ 2238267 w 4629710"/>
              <a:gd name="connsiteY35" fmla="*/ 1422274 h 2086429"/>
              <a:gd name="connsiteX36" fmla="*/ 828764 w 4629710"/>
              <a:gd name="connsiteY36" fmla="*/ 1296841 h 2086429"/>
              <a:gd name="connsiteX37" fmla="*/ 906376 w 4629710"/>
              <a:gd name="connsiteY37" fmla="*/ 1330096 h 2086429"/>
              <a:gd name="connsiteX38" fmla="*/ 906376 w 4629710"/>
              <a:gd name="connsiteY38" fmla="*/ 1485289 h 2086429"/>
              <a:gd name="connsiteX39" fmla="*/ 442282 w 4629710"/>
              <a:gd name="connsiteY39" fmla="*/ 1952837 h 2086429"/>
              <a:gd name="connsiteX40" fmla="*/ 309677 w 4629710"/>
              <a:gd name="connsiteY40" fmla="*/ 2086429 h 2086429"/>
              <a:gd name="connsiteX41" fmla="*/ 0 w 4629710"/>
              <a:gd name="connsiteY41" fmla="*/ 2086429 h 2086429"/>
              <a:gd name="connsiteX42" fmla="*/ 86087 w 4629710"/>
              <a:gd name="connsiteY42" fmla="*/ 1999748 h 2086429"/>
              <a:gd name="connsiteX43" fmla="*/ 751152 w 4629710"/>
              <a:gd name="connsiteY43" fmla="*/ 1330096 h 2086429"/>
              <a:gd name="connsiteX44" fmla="*/ 828764 w 4629710"/>
              <a:gd name="connsiteY44" fmla="*/ 1296841 h 2086429"/>
              <a:gd name="connsiteX45" fmla="*/ 2890951 w 4629710"/>
              <a:gd name="connsiteY45" fmla="*/ 1280952 h 2086429"/>
              <a:gd name="connsiteX46" fmla="*/ 2968547 w 4629710"/>
              <a:gd name="connsiteY46" fmla="*/ 1314167 h 2086429"/>
              <a:gd name="connsiteX47" fmla="*/ 2968547 w 4629710"/>
              <a:gd name="connsiteY47" fmla="*/ 1471018 h 2086429"/>
              <a:gd name="connsiteX48" fmla="*/ 2781947 w 4629710"/>
              <a:gd name="connsiteY48" fmla="*/ 1657393 h 2086429"/>
              <a:gd name="connsiteX49" fmla="*/ 2626756 w 4629710"/>
              <a:gd name="connsiteY49" fmla="*/ 1657393 h 2086429"/>
              <a:gd name="connsiteX50" fmla="*/ 2626756 w 4629710"/>
              <a:gd name="connsiteY50" fmla="*/ 1500543 h 2086429"/>
              <a:gd name="connsiteX51" fmla="*/ 2813355 w 4629710"/>
              <a:gd name="connsiteY51" fmla="*/ 1314167 h 2086429"/>
              <a:gd name="connsiteX52" fmla="*/ 2890951 w 4629710"/>
              <a:gd name="connsiteY52" fmla="*/ 1280952 h 2086429"/>
              <a:gd name="connsiteX53" fmla="*/ 2489546 w 4629710"/>
              <a:gd name="connsiteY53" fmla="*/ 1169336 h 2086429"/>
              <a:gd name="connsiteX54" fmla="*/ 2568346 w 4629710"/>
              <a:gd name="connsiteY54" fmla="*/ 1201077 h 2086429"/>
              <a:gd name="connsiteX55" fmla="*/ 2568346 w 4629710"/>
              <a:gd name="connsiteY55" fmla="*/ 1357482 h 2086429"/>
              <a:gd name="connsiteX56" fmla="*/ 2410746 w 4629710"/>
              <a:gd name="connsiteY56" fmla="*/ 1357482 h 2086429"/>
              <a:gd name="connsiteX57" fmla="*/ 2410746 w 4629710"/>
              <a:gd name="connsiteY57" fmla="*/ 1201077 h 2086429"/>
              <a:gd name="connsiteX58" fmla="*/ 2489546 w 4629710"/>
              <a:gd name="connsiteY58" fmla="*/ 1169336 h 2086429"/>
              <a:gd name="connsiteX59" fmla="*/ 4629710 w 4629710"/>
              <a:gd name="connsiteY59" fmla="*/ 1030758 h 2086429"/>
              <a:gd name="connsiteX60" fmla="*/ 4629710 w 4629710"/>
              <a:gd name="connsiteY60" fmla="*/ 1344123 h 2086429"/>
              <a:gd name="connsiteX61" fmla="*/ 4521168 w 4629710"/>
              <a:gd name="connsiteY61" fmla="*/ 1453492 h 2086429"/>
              <a:gd name="connsiteX62" fmla="*/ 4045104 w 4629710"/>
              <a:gd name="connsiteY62" fmla="*/ 1933189 h 2086429"/>
              <a:gd name="connsiteX63" fmla="*/ 3893025 w 4629710"/>
              <a:gd name="connsiteY63" fmla="*/ 2086429 h 2086429"/>
              <a:gd name="connsiteX64" fmla="*/ 3582033 w 4629710"/>
              <a:gd name="connsiteY64" fmla="*/ 2086429 h 2086429"/>
              <a:gd name="connsiteX65" fmla="*/ 3589225 w 4629710"/>
              <a:gd name="connsiteY65" fmla="*/ 2079182 h 2086429"/>
              <a:gd name="connsiteX66" fmla="*/ 4626351 w 4629710"/>
              <a:gd name="connsiteY66" fmla="*/ 1034143 h 2086429"/>
              <a:gd name="connsiteX67" fmla="*/ 1614625 w 4629710"/>
              <a:gd name="connsiteY67" fmla="*/ 1018568 h 2086429"/>
              <a:gd name="connsiteX68" fmla="*/ 1692206 w 4629710"/>
              <a:gd name="connsiteY68" fmla="*/ 1050446 h 2086429"/>
              <a:gd name="connsiteX69" fmla="*/ 1692206 w 4629710"/>
              <a:gd name="connsiteY69" fmla="*/ 1207526 h 2086429"/>
              <a:gd name="connsiteX70" fmla="*/ 904454 w 4629710"/>
              <a:gd name="connsiteY70" fmla="*/ 2001593 h 2086429"/>
              <a:gd name="connsiteX71" fmla="*/ 820292 w 4629710"/>
              <a:gd name="connsiteY71" fmla="*/ 2086429 h 2086429"/>
              <a:gd name="connsiteX72" fmla="*/ 509300 w 4629710"/>
              <a:gd name="connsiteY72" fmla="*/ 2086429 h 2086429"/>
              <a:gd name="connsiteX73" fmla="*/ 535713 w 4629710"/>
              <a:gd name="connsiteY73" fmla="*/ 2059804 h 2086429"/>
              <a:gd name="connsiteX74" fmla="*/ 1537045 w 4629710"/>
              <a:gd name="connsiteY74" fmla="*/ 1050446 h 2086429"/>
              <a:gd name="connsiteX75" fmla="*/ 1614625 w 4629710"/>
              <a:gd name="connsiteY75" fmla="*/ 1018568 h 2086429"/>
              <a:gd name="connsiteX76" fmla="*/ 2303600 w 4629710"/>
              <a:gd name="connsiteY76" fmla="*/ 841225 h 2086429"/>
              <a:gd name="connsiteX77" fmla="*/ 2381181 w 4629710"/>
              <a:gd name="connsiteY77" fmla="*/ 874475 h 2086429"/>
              <a:gd name="connsiteX78" fmla="*/ 2381181 w 4629710"/>
              <a:gd name="connsiteY78" fmla="*/ 1031485 h 2086429"/>
              <a:gd name="connsiteX79" fmla="*/ 1379622 w 4629710"/>
              <a:gd name="connsiteY79" fmla="*/ 2040153 h 2086429"/>
              <a:gd name="connsiteX80" fmla="*/ 1333672 w 4629710"/>
              <a:gd name="connsiteY80" fmla="*/ 2086429 h 2086429"/>
              <a:gd name="connsiteX81" fmla="*/ 1022608 w 4629710"/>
              <a:gd name="connsiteY81" fmla="*/ 2086429 h 2086429"/>
              <a:gd name="connsiteX82" fmla="*/ 1076516 w 4629710"/>
              <a:gd name="connsiteY82" fmla="*/ 2032139 h 2086429"/>
              <a:gd name="connsiteX83" fmla="*/ 2226020 w 4629710"/>
              <a:gd name="connsiteY83" fmla="*/ 874475 h 2086429"/>
              <a:gd name="connsiteX84" fmla="*/ 2303600 w 4629710"/>
              <a:gd name="connsiteY84" fmla="*/ 841225 h 2086429"/>
              <a:gd name="connsiteX85" fmla="*/ 1838798 w 4629710"/>
              <a:gd name="connsiteY85" fmla="*/ 795146 h 2086429"/>
              <a:gd name="connsiteX86" fmla="*/ 1916161 w 4629710"/>
              <a:gd name="connsiteY86" fmla="*/ 828267 h 2086429"/>
              <a:gd name="connsiteX87" fmla="*/ 1916161 w 4629710"/>
              <a:gd name="connsiteY87" fmla="*/ 984672 h 2086429"/>
              <a:gd name="connsiteX88" fmla="*/ 1761434 w 4629710"/>
              <a:gd name="connsiteY88" fmla="*/ 984672 h 2086429"/>
              <a:gd name="connsiteX89" fmla="*/ 1761434 w 4629710"/>
              <a:gd name="connsiteY89" fmla="*/ 828267 h 2086429"/>
              <a:gd name="connsiteX90" fmla="*/ 1838798 w 4629710"/>
              <a:gd name="connsiteY90" fmla="*/ 795146 h 2086429"/>
              <a:gd name="connsiteX91" fmla="*/ 4629710 w 4629710"/>
              <a:gd name="connsiteY91" fmla="*/ 514384 h 2086429"/>
              <a:gd name="connsiteX92" fmla="*/ 4629710 w 4629710"/>
              <a:gd name="connsiteY92" fmla="*/ 828997 h 2086429"/>
              <a:gd name="connsiteX93" fmla="*/ 4595945 w 4629710"/>
              <a:gd name="connsiteY93" fmla="*/ 863022 h 2086429"/>
              <a:gd name="connsiteX94" fmla="*/ 3437297 w 4629710"/>
              <a:gd name="connsiteY94" fmla="*/ 2030584 h 2086429"/>
              <a:gd name="connsiteX95" fmla="*/ 3381878 w 4629710"/>
              <a:gd name="connsiteY95" fmla="*/ 2086429 h 2086429"/>
              <a:gd name="connsiteX96" fmla="*/ 3070403 w 4629710"/>
              <a:gd name="connsiteY96" fmla="*/ 2086429 h 2086429"/>
              <a:gd name="connsiteX97" fmla="*/ 3214665 w 4629710"/>
              <a:gd name="connsiteY97" fmla="*/ 1940988 h 2086429"/>
              <a:gd name="connsiteX98" fmla="*/ 4469965 w 4629710"/>
              <a:gd name="connsiteY98" fmla="*/ 675434 h 2086429"/>
              <a:gd name="connsiteX99" fmla="*/ 4629710 w 4629710"/>
              <a:gd name="connsiteY99" fmla="*/ 0 h 2086429"/>
              <a:gd name="connsiteX100" fmla="*/ 4629710 w 4629710"/>
              <a:gd name="connsiteY100" fmla="*/ 314353 h 2086429"/>
              <a:gd name="connsiteX101" fmla="*/ 4558252 w 4629710"/>
              <a:gd name="connsiteY101" fmla="*/ 386295 h 2086429"/>
              <a:gd name="connsiteX102" fmla="*/ 3117080 w 4629710"/>
              <a:gd name="connsiteY102" fmla="*/ 1837231 h 2086429"/>
              <a:gd name="connsiteX103" fmla="*/ 2869559 w 4629710"/>
              <a:gd name="connsiteY103" fmla="*/ 2086429 h 2086429"/>
              <a:gd name="connsiteX104" fmla="*/ 2558298 w 4629710"/>
              <a:gd name="connsiteY104" fmla="*/ 2086429 h 2086429"/>
              <a:gd name="connsiteX105" fmla="*/ 2623869 w 4629710"/>
              <a:gd name="connsiteY105" fmla="*/ 2020383 h 2086429"/>
              <a:gd name="connsiteX106" fmla="*/ 4514978 w 4629710"/>
              <a:gd name="connsiteY106" fmla="*/ 115564 h 208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629710" h="2086429">
                <a:moveTo>
                  <a:pt x="4629710" y="2062620"/>
                </a:moveTo>
                <a:lnTo>
                  <a:pt x="4629710" y="2086429"/>
                </a:lnTo>
                <a:lnTo>
                  <a:pt x="4606079" y="2086429"/>
                </a:lnTo>
                <a:close/>
                <a:moveTo>
                  <a:pt x="1769949" y="1893739"/>
                </a:moveTo>
                <a:cubicBezTo>
                  <a:pt x="1798116" y="1893739"/>
                  <a:pt x="1826283" y="1904822"/>
                  <a:pt x="1847524" y="1926988"/>
                </a:cubicBezTo>
                <a:cubicBezTo>
                  <a:pt x="1891853" y="1969473"/>
                  <a:pt x="1891853" y="2039666"/>
                  <a:pt x="1847524" y="2082151"/>
                </a:cubicBezTo>
                <a:cubicBezTo>
                  <a:pt x="1847524" y="2082151"/>
                  <a:pt x="1847524" y="2082151"/>
                  <a:pt x="1845924" y="2083764"/>
                </a:cubicBezTo>
                <a:lnTo>
                  <a:pt x="1843281" y="2086429"/>
                </a:lnTo>
                <a:lnTo>
                  <a:pt x="1534067" y="2086429"/>
                </a:lnTo>
                <a:lnTo>
                  <a:pt x="1692374" y="1926988"/>
                </a:lnTo>
                <a:cubicBezTo>
                  <a:pt x="1713615" y="1904822"/>
                  <a:pt x="1741782" y="1893739"/>
                  <a:pt x="1769949" y="1893739"/>
                </a:cubicBezTo>
                <a:close/>
                <a:moveTo>
                  <a:pt x="2462350" y="1712302"/>
                </a:moveTo>
                <a:cubicBezTo>
                  <a:pt x="2490519" y="1712302"/>
                  <a:pt x="2518688" y="1722924"/>
                  <a:pt x="2539931" y="1744168"/>
                </a:cubicBezTo>
                <a:cubicBezTo>
                  <a:pt x="2582415" y="1788503"/>
                  <a:pt x="2582415" y="1858701"/>
                  <a:pt x="2539931" y="1901188"/>
                </a:cubicBezTo>
                <a:cubicBezTo>
                  <a:pt x="2539931" y="1901188"/>
                  <a:pt x="2539931" y="1901188"/>
                  <a:pt x="2369776" y="2072642"/>
                </a:cubicBezTo>
                <a:lnTo>
                  <a:pt x="2356093" y="2086429"/>
                </a:lnTo>
                <a:lnTo>
                  <a:pt x="2045101" y="2086429"/>
                </a:lnTo>
                <a:lnTo>
                  <a:pt x="2115833" y="2015158"/>
                </a:lnTo>
                <a:cubicBezTo>
                  <a:pt x="2203361" y="1926962"/>
                  <a:pt x="2292990" y="1836649"/>
                  <a:pt x="2384770" y="1744168"/>
                </a:cubicBezTo>
                <a:cubicBezTo>
                  <a:pt x="2406013" y="1722924"/>
                  <a:pt x="2434181" y="1712302"/>
                  <a:pt x="2462350" y="1712302"/>
                </a:cubicBezTo>
                <a:close/>
                <a:moveTo>
                  <a:pt x="4629710" y="1546814"/>
                </a:moveTo>
                <a:lnTo>
                  <a:pt x="4629710" y="1858916"/>
                </a:lnTo>
                <a:lnTo>
                  <a:pt x="4619307" y="1869385"/>
                </a:lnTo>
                <a:cubicBezTo>
                  <a:pt x="4552784" y="1936338"/>
                  <a:pt x="4484229" y="2005336"/>
                  <a:pt x="4413580" y="2076441"/>
                </a:cubicBezTo>
                <a:lnTo>
                  <a:pt x="4403656" y="2086429"/>
                </a:lnTo>
                <a:lnTo>
                  <a:pt x="4093847" y="2086429"/>
                </a:lnTo>
                <a:lnTo>
                  <a:pt x="4162148" y="2017650"/>
                </a:lnTo>
                <a:cubicBezTo>
                  <a:pt x="4291492" y="1887401"/>
                  <a:pt x="4439313" y="1738544"/>
                  <a:pt x="4608252" y="1568422"/>
                </a:cubicBezTo>
                <a:close/>
                <a:moveTo>
                  <a:pt x="2238267" y="1422274"/>
                </a:moveTo>
                <a:cubicBezTo>
                  <a:pt x="2266433" y="1422274"/>
                  <a:pt x="2294599" y="1433380"/>
                  <a:pt x="2315838" y="1455593"/>
                </a:cubicBezTo>
                <a:cubicBezTo>
                  <a:pt x="2360165" y="1498167"/>
                  <a:pt x="2360165" y="1568507"/>
                  <a:pt x="2315838" y="1611082"/>
                </a:cubicBezTo>
                <a:cubicBezTo>
                  <a:pt x="2315838" y="1611082"/>
                  <a:pt x="2315838" y="1611082"/>
                  <a:pt x="2083124" y="1848018"/>
                </a:cubicBezTo>
                <a:cubicBezTo>
                  <a:pt x="2040645" y="1890592"/>
                  <a:pt x="1970461" y="1890592"/>
                  <a:pt x="1927981" y="1848018"/>
                </a:cubicBezTo>
                <a:cubicBezTo>
                  <a:pt x="1885502" y="1803592"/>
                  <a:pt x="1885502" y="1733252"/>
                  <a:pt x="1927981" y="1690678"/>
                </a:cubicBezTo>
                <a:cubicBezTo>
                  <a:pt x="1927981" y="1690678"/>
                  <a:pt x="1927981" y="1690678"/>
                  <a:pt x="2160695" y="1455593"/>
                </a:cubicBezTo>
                <a:cubicBezTo>
                  <a:pt x="2181935" y="1433380"/>
                  <a:pt x="2210101" y="1422274"/>
                  <a:pt x="2238267" y="1422274"/>
                </a:cubicBezTo>
                <a:close/>
                <a:moveTo>
                  <a:pt x="828764" y="1296841"/>
                </a:moveTo>
                <a:cubicBezTo>
                  <a:pt x="856944" y="1296841"/>
                  <a:pt x="885125" y="1307926"/>
                  <a:pt x="906376" y="1330096"/>
                </a:cubicBezTo>
                <a:cubicBezTo>
                  <a:pt x="948878" y="1372589"/>
                  <a:pt x="948878" y="1442796"/>
                  <a:pt x="906376" y="1485289"/>
                </a:cubicBezTo>
                <a:cubicBezTo>
                  <a:pt x="906376" y="1485289"/>
                  <a:pt x="906376" y="1485289"/>
                  <a:pt x="442282" y="1952837"/>
                </a:cubicBezTo>
                <a:lnTo>
                  <a:pt x="309677" y="2086429"/>
                </a:lnTo>
                <a:lnTo>
                  <a:pt x="0" y="2086429"/>
                </a:lnTo>
                <a:lnTo>
                  <a:pt x="86087" y="1999748"/>
                </a:lnTo>
                <a:cubicBezTo>
                  <a:pt x="291823" y="1792593"/>
                  <a:pt x="513120" y="1569771"/>
                  <a:pt x="751152" y="1330096"/>
                </a:cubicBezTo>
                <a:cubicBezTo>
                  <a:pt x="772404" y="1307926"/>
                  <a:pt x="800583" y="1296841"/>
                  <a:pt x="828764" y="1296841"/>
                </a:cubicBezTo>
                <a:close/>
                <a:moveTo>
                  <a:pt x="2890951" y="1280952"/>
                </a:moveTo>
                <a:cubicBezTo>
                  <a:pt x="2919126" y="1280952"/>
                  <a:pt x="2947301" y="1292024"/>
                  <a:pt x="2968547" y="1314167"/>
                </a:cubicBezTo>
                <a:cubicBezTo>
                  <a:pt x="3011040" y="1356609"/>
                  <a:pt x="3011040" y="1426731"/>
                  <a:pt x="2968547" y="1471018"/>
                </a:cubicBezTo>
                <a:cubicBezTo>
                  <a:pt x="2968547" y="1471018"/>
                  <a:pt x="2968547" y="1471018"/>
                  <a:pt x="2781947" y="1657393"/>
                </a:cubicBezTo>
                <a:cubicBezTo>
                  <a:pt x="2739454" y="1701680"/>
                  <a:pt x="2669249" y="1701680"/>
                  <a:pt x="2626756" y="1657393"/>
                </a:cubicBezTo>
                <a:cubicBezTo>
                  <a:pt x="2582415" y="1614951"/>
                  <a:pt x="2582415" y="1544830"/>
                  <a:pt x="2626756" y="1500543"/>
                </a:cubicBezTo>
                <a:cubicBezTo>
                  <a:pt x="2626756" y="1500543"/>
                  <a:pt x="2626756" y="1500543"/>
                  <a:pt x="2813355" y="1314167"/>
                </a:cubicBezTo>
                <a:cubicBezTo>
                  <a:pt x="2834601" y="1292024"/>
                  <a:pt x="2862776" y="1280952"/>
                  <a:pt x="2890951" y="1280952"/>
                </a:cubicBezTo>
                <a:close/>
                <a:moveTo>
                  <a:pt x="2489546" y="1169336"/>
                </a:moveTo>
                <a:cubicBezTo>
                  <a:pt x="2517821" y="1169336"/>
                  <a:pt x="2546097" y="1179916"/>
                  <a:pt x="2568346" y="1201077"/>
                </a:cubicBezTo>
                <a:cubicBezTo>
                  <a:pt x="2610990" y="1245238"/>
                  <a:pt x="2610990" y="1315160"/>
                  <a:pt x="2568346" y="1357482"/>
                </a:cubicBezTo>
                <a:cubicBezTo>
                  <a:pt x="2523847" y="1401643"/>
                  <a:pt x="2455245" y="1401643"/>
                  <a:pt x="2410746" y="1357482"/>
                </a:cubicBezTo>
                <a:cubicBezTo>
                  <a:pt x="2368102" y="1315160"/>
                  <a:pt x="2368102" y="1245238"/>
                  <a:pt x="2410746" y="1201077"/>
                </a:cubicBezTo>
                <a:cubicBezTo>
                  <a:pt x="2432996" y="1179916"/>
                  <a:pt x="2461271" y="1169336"/>
                  <a:pt x="2489546" y="1169336"/>
                </a:cubicBezTo>
                <a:close/>
                <a:moveTo>
                  <a:pt x="4629710" y="1030758"/>
                </a:moveTo>
                <a:lnTo>
                  <a:pt x="4629710" y="1344123"/>
                </a:lnTo>
                <a:lnTo>
                  <a:pt x="4521168" y="1453492"/>
                </a:lnTo>
                <a:cubicBezTo>
                  <a:pt x="4370413" y="1605399"/>
                  <a:pt x="4211859" y="1765162"/>
                  <a:pt x="4045104" y="1933189"/>
                </a:cubicBezTo>
                <a:lnTo>
                  <a:pt x="3893025" y="2086429"/>
                </a:lnTo>
                <a:lnTo>
                  <a:pt x="3582033" y="2086429"/>
                </a:lnTo>
                <a:lnTo>
                  <a:pt x="3589225" y="2079182"/>
                </a:lnTo>
                <a:cubicBezTo>
                  <a:pt x="3763876" y="1903199"/>
                  <a:pt x="4074367" y="1590339"/>
                  <a:pt x="4626351" y="1034143"/>
                </a:cubicBezTo>
                <a:close/>
                <a:moveTo>
                  <a:pt x="1614625" y="1018568"/>
                </a:moveTo>
                <a:cubicBezTo>
                  <a:pt x="1642794" y="1018568"/>
                  <a:pt x="1670963" y="1029194"/>
                  <a:pt x="1692206" y="1050446"/>
                </a:cubicBezTo>
                <a:cubicBezTo>
                  <a:pt x="1734690" y="1094798"/>
                  <a:pt x="1734690" y="1165022"/>
                  <a:pt x="1692206" y="1207526"/>
                </a:cubicBezTo>
                <a:cubicBezTo>
                  <a:pt x="1692206" y="1207526"/>
                  <a:pt x="1692206" y="1207526"/>
                  <a:pt x="904454" y="2001593"/>
                </a:cubicBezTo>
                <a:lnTo>
                  <a:pt x="820292" y="2086429"/>
                </a:lnTo>
                <a:lnTo>
                  <a:pt x="509300" y="2086429"/>
                </a:lnTo>
                <a:lnTo>
                  <a:pt x="535713" y="2059804"/>
                </a:lnTo>
                <a:cubicBezTo>
                  <a:pt x="837224" y="1755877"/>
                  <a:pt x="1169926" y="1420508"/>
                  <a:pt x="1537045" y="1050446"/>
                </a:cubicBezTo>
                <a:cubicBezTo>
                  <a:pt x="1558288" y="1029194"/>
                  <a:pt x="1586457" y="1018568"/>
                  <a:pt x="1614625" y="1018568"/>
                </a:cubicBezTo>
                <a:close/>
                <a:moveTo>
                  <a:pt x="2303600" y="841225"/>
                </a:moveTo>
                <a:cubicBezTo>
                  <a:pt x="2331769" y="841225"/>
                  <a:pt x="2359938" y="852309"/>
                  <a:pt x="2381181" y="874475"/>
                </a:cubicBezTo>
                <a:cubicBezTo>
                  <a:pt x="2423665" y="916960"/>
                  <a:pt x="2423665" y="987153"/>
                  <a:pt x="2381181" y="1031485"/>
                </a:cubicBezTo>
                <a:cubicBezTo>
                  <a:pt x="2381181" y="1031485"/>
                  <a:pt x="2381181" y="1031485"/>
                  <a:pt x="1379622" y="2040153"/>
                </a:cubicBezTo>
                <a:lnTo>
                  <a:pt x="1333672" y="2086429"/>
                </a:lnTo>
                <a:lnTo>
                  <a:pt x="1022608" y="2086429"/>
                </a:lnTo>
                <a:lnTo>
                  <a:pt x="1076516" y="2032139"/>
                </a:lnTo>
                <a:cubicBezTo>
                  <a:pt x="1416254" y="1689990"/>
                  <a:pt x="1797714" y="1305822"/>
                  <a:pt x="2226020" y="874475"/>
                </a:cubicBezTo>
                <a:cubicBezTo>
                  <a:pt x="2247263" y="852309"/>
                  <a:pt x="2275431" y="841225"/>
                  <a:pt x="2303600" y="841225"/>
                </a:cubicBezTo>
                <a:close/>
                <a:moveTo>
                  <a:pt x="1838798" y="795146"/>
                </a:moveTo>
                <a:cubicBezTo>
                  <a:pt x="1866888" y="795146"/>
                  <a:pt x="1894978" y="806186"/>
                  <a:pt x="1916161" y="828267"/>
                </a:cubicBezTo>
                <a:cubicBezTo>
                  <a:pt x="1958527" y="870588"/>
                  <a:pt x="1958527" y="940510"/>
                  <a:pt x="1916161" y="984672"/>
                </a:cubicBezTo>
                <a:cubicBezTo>
                  <a:pt x="1873795" y="1026993"/>
                  <a:pt x="1803800" y="1026993"/>
                  <a:pt x="1761434" y="984672"/>
                </a:cubicBezTo>
                <a:cubicBezTo>
                  <a:pt x="1717227" y="940510"/>
                  <a:pt x="1717227" y="870588"/>
                  <a:pt x="1761434" y="828267"/>
                </a:cubicBezTo>
                <a:cubicBezTo>
                  <a:pt x="1782617" y="806186"/>
                  <a:pt x="1810708" y="795146"/>
                  <a:pt x="1838798" y="795146"/>
                </a:cubicBezTo>
                <a:close/>
                <a:moveTo>
                  <a:pt x="4629710" y="514384"/>
                </a:moveTo>
                <a:lnTo>
                  <a:pt x="4629710" y="828997"/>
                </a:lnTo>
                <a:lnTo>
                  <a:pt x="4595945" y="863022"/>
                </a:lnTo>
                <a:cubicBezTo>
                  <a:pt x="4281421" y="1179966"/>
                  <a:pt x="3899954" y="1564368"/>
                  <a:pt x="3437297" y="2030584"/>
                </a:cubicBezTo>
                <a:lnTo>
                  <a:pt x="3381878" y="2086429"/>
                </a:lnTo>
                <a:lnTo>
                  <a:pt x="3070403" y="2086429"/>
                </a:lnTo>
                <a:lnTo>
                  <a:pt x="3214665" y="1940988"/>
                </a:lnTo>
                <a:cubicBezTo>
                  <a:pt x="3538718" y="1614288"/>
                  <a:pt x="3949427" y="1200224"/>
                  <a:pt x="4469965" y="675434"/>
                </a:cubicBezTo>
                <a:close/>
                <a:moveTo>
                  <a:pt x="4629710" y="0"/>
                </a:moveTo>
                <a:lnTo>
                  <a:pt x="4629710" y="314353"/>
                </a:lnTo>
                <a:lnTo>
                  <a:pt x="4558252" y="386295"/>
                </a:lnTo>
                <a:cubicBezTo>
                  <a:pt x="4166000" y="781204"/>
                  <a:pt x="3691376" y="1259044"/>
                  <a:pt x="3117080" y="1837231"/>
                </a:cubicBezTo>
                <a:lnTo>
                  <a:pt x="2869559" y="2086429"/>
                </a:lnTo>
                <a:lnTo>
                  <a:pt x="2558298" y="2086429"/>
                </a:lnTo>
                <a:lnTo>
                  <a:pt x="2623869" y="2020383"/>
                </a:lnTo>
                <a:cubicBezTo>
                  <a:pt x="2894027" y="1748266"/>
                  <a:pt x="3434344" y="1204032"/>
                  <a:pt x="4514978" y="115564"/>
                </a:cubicBez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1731382" y="2562128"/>
            <a:ext cx="4859917" cy="1446550"/>
          </a:xfrm>
          <a:prstGeom prst="rect">
            <a:avLst/>
          </a:prstGeom>
          <a:noFill/>
        </p:spPr>
        <p:txBody>
          <a:bodyPr wrap="square" rtlCol="0">
            <a:spAutoFit/>
          </a:bodyPr>
          <a:lstStyle/>
          <a:p>
            <a:r>
              <a:rPr lang="zh-CN" altLang="en-US" sz="4400" dirty="0" smtClean="0">
                <a:solidFill>
                  <a:schemeClr val="tx1">
                    <a:lumMod val="50000"/>
                    <a:lumOff val="50000"/>
                  </a:schemeClr>
                </a:solidFill>
              </a:rPr>
              <a:t>电子科大</a:t>
            </a:r>
            <a:endParaRPr lang="en-US" altLang="zh-CN" sz="4400" dirty="0" smtClean="0">
              <a:solidFill>
                <a:schemeClr val="tx1">
                  <a:lumMod val="50000"/>
                  <a:lumOff val="50000"/>
                </a:schemeClr>
              </a:solidFill>
            </a:endParaRPr>
          </a:p>
          <a:p>
            <a:r>
              <a:rPr lang="zh-CN" altLang="en-US" sz="4400" b="1" dirty="0" smtClean="0">
                <a:solidFill>
                  <a:srgbClr val="0070C0"/>
                </a:solidFill>
              </a:rPr>
              <a:t>学术汇报</a:t>
            </a:r>
            <a:r>
              <a:rPr lang="zh-CN" altLang="en-US" sz="4400" b="1" dirty="0" smtClean="0"/>
              <a:t>汇报</a:t>
            </a:r>
            <a:endParaRPr lang="zh-CN" altLang="en-US" sz="4400" b="1" dirty="0"/>
          </a:p>
        </p:txBody>
      </p:sp>
      <p:sp>
        <p:nvSpPr>
          <p:cNvPr id="20" name="文本框 19"/>
          <p:cNvSpPr txBox="1"/>
          <p:nvPr/>
        </p:nvSpPr>
        <p:spPr>
          <a:xfrm>
            <a:off x="1731382" y="2151214"/>
            <a:ext cx="4364618" cy="461665"/>
          </a:xfrm>
          <a:prstGeom prst="rect">
            <a:avLst/>
          </a:prstGeom>
          <a:noFill/>
        </p:spPr>
        <p:txBody>
          <a:bodyPr wrap="square" rtlCol="0">
            <a:spAutoFit/>
          </a:bodyPr>
          <a:lstStyle/>
          <a:p>
            <a:pPr algn="dist"/>
            <a:r>
              <a:rPr lang="en-US" altLang="zh-CN" sz="2400" b="1" dirty="0">
                <a:latin typeface="+mj-ea"/>
                <a:ea typeface="+mj-ea"/>
              </a:rPr>
              <a:t>BUSSINESS WORK REPORT</a:t>
            </a:r>
            <a:endParaRPr lang="en-US" altLang="zh-CN" sz="2400" b="1" dirty="0">
              <a:latin typeface="+mj-ea"/>
              <a:ea typeface="+mj-ea"/>
            </a:endParaRPr>
          </a:p>
        </p:txBody>
      </p:sp>
      <p:cxnSp>
        <p:nvCxnSpPr>
          <p:cNvPr id="24" name="直接连接符 23"/>
          <p:cNvCxnSpPr/>
          <p:nvPr/>
        </p:nvCxnSpPr>
        <p:spPr>
          <a:xfrm>
            <a:off x="1731382" y="2612879"/>
            <a:ext cx="43646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31382" y="3982065"/>
            <a:ext cx="35645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49846" y="4329913"/>
            <a:ext cx="2497717" cy="337185"/>
          </a:xfrm>
          <a:prstGeom prst="rect">
            <a:avLst/>
          </a:prstGeom>
          <a:noFill/>
        </p:spPr>
        <p:txBody>
          <a:bodyPr wrap="square" rtlCol="0">
            <a:spAutoFit/>
          </a:bodyPr>
          <a:lstStyle/>
          <a:p>
            <a:pPr algn="r"/>
            <a:r>
              <a:rPr lang="zh-CN" altLang="en-US" sz="1600" dirty="0">
                <a:latin typeface="+mj-ea"/>
                <a:ea typeface="+mj-ea"/>
              </a:rPr>
              <a:t>汇报人</a:t>
            </a:r>
            <a:r>
              <a:rPr lang="zh-CN" altLang="en-US" sz="1600" dirty="0" smtClean="0">
                <a:latin typeface="+mj-ea"/>
                <a:ea typeface="+mj-ea"/>
              </a:rPr>
              <a:t>：小北</a:t>
            </a:r>
            <a:endParaRPr lang="en-US" altLang="zh-CN" sz="1600" dirty="0">
              <a:latin typeface="+mj-ea"/>
              <a:ea typeface="+mj-ea"/>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2671" y="2240893"/>
            <a:ext cx="1623213" cy="16152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9">
                                            <p:txEl>
                                              <p:pRg st="0" end="0"/>
                                            </p:txEl>
                                          </p:spTgt>
                                        </p:tgtEl>
                                        <p:attrNameLst>
                                          <p:attrName>style.visibility</p:attrName>
                                        </p:attrNameLst>
                                      </p:cBhvr>
                                      <p:to>
                                        <p:strVal val="visible"/>
                                      </p:to>
                                    </p:set>
                                    <p:anim calcmode="lin" valueType="num">
                                      <p:cBhvr>
                                        <p:cTn id="21"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9">
                                            <p:txEl>
                                              <p:pRg st="0" end="0"/>
                                            </p:txEl>
                                          </p:spTgt>
                                        </p:tgtEl>
                                      </p:cBhvr>
                                    </p:animEffect>
                                  </p:childTnLst>
                                </p:cTn>
                              </p:par>
                            </p:childTnLst>
                          </p:cTn>
                        </p:par>
                        <p:par>
                          <p:cTn id="26" fill="hold">
                            <p:stCondLst>
                              <p:cond delay="16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9">
                                            <p:txEl>
                                              <p:pRg st="1" end="1"/>
                                            </p:txEl>
                                          </p:spTgt>
                                        </p:tgtEl>
                                        <p:attrNameLst>
                                          <p:attrName>style.visibility</p:attrName>
                                        </p:attrNameLst>
                                      </p:cBhvr>
                                      <p:to>
                                        <p:strVal val="visible"/>
                                      </p:to>
                                    </p:set>
                                    <p:anim calcmode="lin" valueType="num">
                                      <p:cBhvr>
                                        <p:cTn id="29" dur="500" fill="hold"/>
                                        <p:tgtEl>
                                          <p:spTgt spid="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9">
                                            <p:txEl>
                                              <p:pRg st="1" end="1"/>
                                            </p:txEl>
                                          </p:spTgt>
                                        </p:tgtEl>
                                        <p:attrNameLst>
                                          <p:attrName>ppt_y</p:attrName>
                                        </p:attrNameLst>
                                      </p:cBhvr>
                                      <p:tavLst>
                                        <p:tav tm="0">
                                          <p:val>
                                            <p:strVal val="#ppt_y"/>
                                          </p:val>
                                        </p:tav>
                                        <p:tav tm="100000">
                                          <p:val>
                                            <p:strVal val="#ppt_y"/>
                                          </p:val>
                                        </p:tav>
                                      </p:tavLst>
                                    </p:anim>
                                    <p:anim calcmode="lin" valueType="num">
                                      <p:cBhvr>
                                        <p:cTn id="31" dur="500" fill="hold"/>
                                        <p:tgtEl>
                                          <p:spTgt spid="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9">
                                            <p:txEl>
                                              <p:pRg st="1" end="1"/>
                                            </p:txEl>
                                          </p:spTgt>
                                        </p:tgtEl>
                                      </p:cBhvr>
                                    </p:animEffect>
                                  </p:childTnLst>
                                </p:cTn>
                              </p:par>
                            </p:childTnLst>
                          </p:cTn>
                        </p:par>
                        <p:par>
                          <p:cTn id="34" fill="hold">
                            <p:stCondLst>
                              <p:cond delay="2400"/>
                            </p:stCondLst>
                            <p:childTnLst>
                              <p:par>
                                <p:cTn id="35" presetID="10"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90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3400"/>
                            </p:stCondLst>
                            <p:childTnLst>
                              <p:par>
                                <p:cTn id="46" presetID="47"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par>
                          <p:cTn id="51" fill="hold">
                            <p:stCondLst>
                              <p:cond delay="4400"/>
                            </p:stCondLst>
                            <p:childTnLst>
                              <p:par>
                                <p:cTn id="52" presetID="1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p:tgtEl>
                                          <p:spTgt spid="27"/>
                                        </p:tgtEl>
                                        <p:attrNameLst>
                                          <p:attrName>ppt_x</p:attrName>
                                        </p:attrNameLst>
                                      </p:cBhvr>
                                      <p:tavLst>
                                        <p:tav tm="0">
                                          <p:val>
                                            <p:strVal val="#ppt_x+#ppt_w*1.125000"/>
                                          </p:val>
                                        </p:tav>
                                        <p:tav tm="100000">
                                          <p:val>
                                            <p:strVal val="#ppt_x"/>
                                          </p:val>
                                        </p:tav>
                                      </p:tavLst>
                                    </p:anim>
                                    <p:animEffect transition="in" filter="wipe(lef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animBg="1"/>
      <p:bldP spid="16" grpId="0" animBg="1"/>
      <p:bldP spid="19" grpId="0" build="allAtOnce"/>
      <p:bldP spid="20" grpId="0"/>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bwMode="auto">
          <a:xfrm>
            <a:off x="1375834" y="4660899"/>
            <a:ext cx="9755717" cy="1417831"/>
            <a:chOff x="1374981" y="4660025"/>
            <a:chExt cx="9757476" cy="1419208"/>
          </a:xfrm>
        </p:grpSpPr>
        <p:grpSp>
          <p:nvGrpSpPr>
            <p:cNvPr id="16393" name="组合 12"/>
            <p:cNvGrpSpPr/>
            <p:nvPr/>
          </p:nvGrpSpPr>
          <p:grpSpPr bwMode="auto">
            <a:xfrm>
              <a:off x="1374981" y="4660025"/>
              <a:ext cx="9757476" cy="1419208"/>
              <a:chOff x="5394700" y="1089672"/>
              <a:chExt cx="9757476" cy="1419208"/>
            </a:xfrm>
          </p:grpSpPr>
          <p:sp>
            <p:nvSpPr>
              <p:cNvPr id="16" name="TextBox 19"/>
              <p:cNvSpPr txBox="1"/>
              <p:nvPr/>
            </p:nvSpPr>
            <p:spPr>
              <a:xfrm>
                <a:off x="5394700" y="1089672"/>
                <a:ext cx="2444433" cy="400499"/>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solidFill>
                      <a:schemeClr val="accent3">
                        <a:lumMod val="75000"/>
                      </a:schemeClr>
                    </a:solidFill>
                    <a:latin typeface="Arial" panose="020B0604020202090204"/>
                    <a:ea typeface="微软雅黑"/>
                    <a:sym typeface="Arial" panose="020B0604020202090204"/>
                  </a:rPr>
                  <a:t>标题文字添加</a:t>
                </a:r>
                <a:endParaRPr lang="en-US" sz="2000" b="1" dirty="0">
                  <a:solidFill>
                    <a:schemeClr val="accent3">
                      <a:lumMod val="75000"/>
                    </a:schemeClr>
                  </a:solidFill>
                  <a:latin typeface="Arial" panose="020B0604020202090204"/>
                  <a:ea typeface="微软雅黑"/>
                  <a:sym typeface="Arial" panose="020B0604020202090204"/>
                </a:endParaRPr>
              </a:p>
            </p:txBody>
          </p:sp>
          <p:sp>
            <p:nvSpPr>
              <p:cNvPr id="17" name="文本框 12"/>
              <p:cNvSpPr txBox="1"/>
              <p:nvPr/>
            </p:nvSpPr>
            <p:spPr>
              <a:xfrm>
                <a:off x="5394700" y="1662057"/>
                <a:ext cx="9757476" cy="846823"/>
              </a:xfrm>
              <a:prstGeom prst="rect">
                <a:avLst/>
              </a:prstGeom>
              <a:noFill/>
            </p:spPr>
            <p:txBody>
              <a:bodyPr>
                <a:spAutoFit/>
                <a:scene3d>
                  <a:camera prst="orthographicFront"/>
                  <a:lightRig rig="threePt" dir="t"/>
                </a:scene3d>
                <a:sp3d contourW="12700"/>
              </a:bodyPr>
              <a:lstStyle/>
              <a:p>
                <a:pPr eaLnBrk="1" hangingPunct="1">
                  <a:lnSpc>
                    <a:spcPct val="120000"/>
                  </a:lnSpc>
                  <a:defRPr/>
                </a:pPr>
                <a:r>
                  <a:rPr lang="zh-CN" altLang="en-US" sz="1400"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zh-CN" altLang="en-US" sz="1400" dirty="0">
                  <a:solidFill>
                    <a:srgbClr val="333333"/>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cxnSp>
          <p:nvCxnSpPr>
            <p:cNvPr id="14" name="直接连接符 13"/>
            <p:cNvCxnSpPr/>
            <p:nvPr/>
          </p:nvCxnSpPr>
          <p:spPr>
            <a:xfrm>
              <a:off x="1480833" y="5121906"/>
              <a:ext cx="9403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9578544" y="5121906"/>
              <a:ext cx="130621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375834" y="1104903"/>
            <a:ext cx="9902107" cy="3756051"/>
            <a:chOff x="1154113" y="1127125"/>
            <a:chExt cx="6846887" cy="2597150"/>
          </a:xfrm>
        </p:grpSpPr>
        <p:grpSp>
          <p:nvGrpSpPr>
            <p:cNvPr id="19" name="组合 18"/>
            <p:cNvGrpSpPr/>
            <p:nvPr/>
          </p:nvGrpSpPr>
          <p:grpSpPr bwMode="auto">
            <a:xfrm>
              <a:off x="1154113" y="1127125"/>
              <a:ext cx="6846887" cy="2597150"/>
              <a:chOff x="1171994" y="1286865"/>
              <a:chExt cx="9862526" cy="3739984"/>
            </a:xfrm>
          </p:grpSpPr>
          <p:pic>
            <p:nvPicPr>
              <p:cNvPr id="23" name="图片 8"/>
              <p:cNvPicPr>
                <a:picLocks noChangeAspect="1"/>
              </p:cNvPicPr>
              <p:nvPr/>
            </p:nvPicPr>
            <p:blipFill>
              <a:blip r:embed="rId1">
                <a:extLst>
                  <a:ext uri="{28A0092B-C50C-407E-A947-70E740481C1C}">
                    <a14:useLocalDpi xmlns:a14="http://schemas.microsoft.com/office/drawing/2010/main" val="0"/>
                  </a:ext>
                </a:extLst>
              </a:blip>
              <a:srcRect t="6137" b="5185"/>
              <a:stretch>
                <a:fillRect/>
              </a:stretch>
            </p:blipFill>
            <p:spPr bwMode="auto">
              <a:xfrm>
                <a:off x="1171994" y="1959429"/>
                <a:ext cx="2881158" cy="239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9"/>
              <p:cNvPicPr>
                <a:picLocks noChangeAspect="1"/>
              </p:cNvPicPr>
              <p:nvPr/>
            </p:nvPicPr>
            <p:blipFill>
              <a:blip r:embed="rId1">
                <a:extLst>
                  <a:ext uri="{28A0092B-C50C-407E-A947-70E740481C1C}">
                    <a14:useLocalDpi xmlns:a14="http://schemas.microsoft.com/office/drawing/2010/main" val="0"/>
                  </a:ext>
                </a:extLst>
              </a:blip>
              <a:srcRect t="6137" b="5185"/>
              <a:stretch>
                <a:fillRect/>
              </a:stretch>
            </p:blipFill>
            <p:spPr bwMode="auto">
              <a:xfrm>
                <a:off x="8153362" y="1959429"/>
                <a:ext cx="2881158" cy="2394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0"/>
              <p:cNvPicPr>
                <a:picLocks noChangeAspect="1"/>
              </p:cNvPicPr>
              <p:nvPr/>
            </p:nvPicPr>
            <p:blipFill>
              <a:blip r:embed="rId2">
                <a:extLst>
                  <a:ext uri="{28A0092B-C50C-407E-A947-70E740481C1C}">
                    <a14:useLocalDpi xmlns:a14="http://schemas.microsoft.com/office/drawing/2010/main" val="0"/>
                  </a:ext>
                </a:extLst>
              </a:blip>
              <a:srcRect t="6137" b="5185"/>
              <a:stretch>
                <a:fillRect/>
              </a:stretch>
            </p:blipFill>
            <p:spPr bwMode="auto">
              <a:xfrm>
                <a:off x="3846285" y="1286865"/>
                <a:ext cx="4499430" cy="373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r="2958"/>
            <a:stretch>
              <a:fillRect/>
            </a:stretch>
          </p:blipFill>
          <p:spPr>
            <a:xfrm>
              <a:off x="3346003" y="1275606"/>
              <a:ext cx="2515692" cy="1458218"/>
            </a:xfrm>
            <a:prstGeom prst="rect">
              <a:avLst/>
            </a:prstGeom>
          </p:spPr>
        </p:pic>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r="2958" b="782"/>
            <a:stretch>
              <a:fillRect/>
            </a:stretch>
          </p:blipFill>
          <p:spPr>
            <a:xfrm>
              <a:off x="1375965" y="1716087"/>
              <a:ext cx="1610668" cy="926325"/>
            </a:xfrm>
            <a:prstGeom prst="rect">
              <a:avLst/>
            </a:prstGeom>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r="2958" b="782"/>
            <a:stretch>
              <a:fillRect/>
            </a:stretch>
          </p:blipFill>
          <p:spPr>
            <a:xfrm>
              <a:off x="6228184" y="1716086"/>
              <a:ext cx="1601215" cy="926325"/>
            </a:xfrm>
            <a:prstGeom prst="rect">
              <a:avLst/>
            </a:prstGeom>
          </p:spPr>
        </p:pic>
      </p:grpSp>
      <p:sp>
        <p:nvSpPr>
          <p:cNvPr id="26"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7607300" y="1934634"/>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eaLnBrk="1" hangingPunct="1"/>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此处添加标题</a:t>
            </a:r>
            <a:endParaRPr lang="en-US" altLang="zh-CN" sz="1600"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4" name="矩形 3"/>
          <p:cNvSpPr>
            <a:spLocks noChangeArrowheads="1"/>
          </p:cNvSpPr>
          <p:nvPr/>
        </p:nvSpPr>
        <p:spPr bwMode="auto">
          <a:xfrm>
            <a:off x="7594600" y="4112685"/>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eaLnBrk="1" hangingPunct="1"/>
            <a:r>
              <a:rPr lang="zh-CN" altLang="en-US" sz="1600" b="1" dirty="0">
                <a:solidFill>
                  <a:schemeClr val="accent3">
                    <a:lumMod val="75000"/>
                  </a:schemeClr>
                </a:solidFill>
                <a:latin typeface="微软雅黑" panose="020B0503020204020204" pitchFamily="34" charset="-122"/>
                <a:ea typeface="微软雅黑" panose="020B0503020204020204" pitchFamily="34" charset="-122"/>
              </a:rPr>
              <a:t>此处添加标题</a:t>
            </a:r>
            <a:endParaRPr lang="en-US" altLang="zh-CN" sz="1600"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2639780" y="2990851"/>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r" eaLnBrk="1" hangingPunct="1"/>
            <a:r>
              <a:rPr lang="zh-CN" altLang="en-US" sz="1600" b="1" dirty="0">
                <a:solidFill>
                  <a:schemeClr val="accent2"/>
                </a:solidFill>
                <a:latin typeface="微软雅黑" panose="020B0503020204020204" pitchFamily="34" charset="-122"/>
                <a:ea typeface="微软雅黑" panose="020B0503020204020204" pitchFamily="34" charset="-122"/>
              </a:rPr>
              <a:t>此处添加标题</a:t>
            </a:r>
            <a:endParaRPr lang="en-US" altLang="zh-CN" sz="1600" b="1" dirty="0">
              <a:solidFill>
                <a:schemeClr val="accent2"/>
              </a:solidFill>
              <a:latin typeface="微软雅黑" panose="020B0503020204020204" pitchFamily="34" charset="-122"/>
              <a:ea typeface="微软雅黑" panose="020B0503020204020204" pitchFamily="34" charset="-122"/>
            </a:endParaRPr>
          </a:p>
        </p:txBody>
      </p:sp>
      <p:sp>
        <p:nvSpPr>
          <p:cNvPr id="6" name="等腰三角形 5"/>
          <p:cNvSpPr>
            <a:spLocks noChangeAspect="1" noChangeArrowheads="1"/>
          </p:cNvSpPr>
          <p:nvPr/>
        </p:nvSpPr>
        <p:spPr bwMode="auto">
          <a:xfrm rot="5400000" flipV="1">
            <a:off x="7297209" y="2443692"/>
            <a:ext cx="241300" cy="205317"/>
          </a:xfrm>
          <a:prstGeom prst="triangle">
            <a:avLst>
              <a:gd name="adj" fmla="val 50000"/>
            </a:avLst>
          </a:prstGeom>
          <a:gradFill>
            <a:gsLst>
              <a:gs pos="47000">
                <a:schemeClr val="accent3"/>
              </a:gs>
              <a:gs pos="100000">
                <a:schemeClr val="accent3">
                  <a:lumMod val="75000"/>
                </a:schemeClr>
              </a:gs>
            </a:gsLst>
            <a:lin ang="0" scaled="1"/>
          </a:gradFill>
          <a:ln>
            <a:noFill/>
          </a:ln>
        </p:spPr>
        <p:txBody>
          <a:bodyPr lIns="91431" tIns="45716" rIns="91431" bIns="45716" anchor="ctr"/>
          <a:lstStyle/>
          <a:p>
            <a:pPr algn="ctr" eaLnBrk="1" hangingPunct="1">
              <a:buFont typeface="Arial" panose="020B0604020202090204" pitchFamily="34" charset="0"/>
              <a:buNone/>
            </a:pPr>
            <a:endParaRPr lang="zh-CN" altLang="zh-CN" sz="20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47"/>
          <p:cNvSpPr>
            <a:spLocks noChangeArrowheads="1"/>
          </p:cNvSpPr>
          <p:nvPr/>
        </p:nvSpPr>
        <p:spPr bwMode="auto">
          <a:xfrm>
            <a:off x="7594600" y="2349501"/>
            <a:ext cx="2821517" cy="88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eaLnBrk="1" hangingPunct="1">
              <a:lnSpc>
                <a:spcPct val="120000"/>
              </a:lnSpc>
              <a:buFont typeface="Arial" panose="020B0604020202090204" pitchFamily="34" charset="0"/>
              <a:buNone/>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a:t>
            </a:r>
            <a:endPar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等腰三角形 18"/>
          <p:cNvSpPr>
            <a:spLocks noChangeAspect="1" noChangeArrowheads="1"/>
          </p:cNvSpPr>
          <p:nvPr/>
        </p:nvSpPr>
        <p:spPr bwMode="auto">
          <a:xfrm rot="5400000" flipV="1">
            <a:off x="7298267" y="4627034"/>
            <a:ext cx="239184" cy="205317"/>
          </a:xfrm>
          <a:prstGeom prst="triangle">
            <a:avLst>
              <a:gd name="adj" fmla="val 50000"/>
            </a:avLst>
          </a:prstGeom>
          <a:gradFill>
            <a:gsLst>
              <a:gs pos="47000">
                <a:schemeClr val="accent3"/>
              </a:gs>
              <a:gs pos="100000">
                <a:schemeClr val="accent3">
                  <a:lumMod val="75000"/>
                </a:schemeClr>
              </a:gs>
            </a:gsLst>
            <a:lin ang="0" scaled="1"/>
          </a:gradFill>
          <a:ln>
            <a:noFill/>
          </a:ln>
        </p:spPr>
        <p:txBody>
          <a:bodyPr lIns="91431" tIns="45716" rIns="91431" bIns="45716" anchor="ctr"/>
          <a:lstStyle/>
          <a:p>
            <a:pPr algn="ctr" eaLnBrk="1" hangingPunct="1">
              <a:buFont typeface="Arial" panose="020B0604020202090204" pitchFamily="34" charset="0"/>
              <a:buNone/>
            </a:pPr>
            <a:endParaRPr lang="zh-CN" altLang="zh-CN" sz="20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47"/>
          <p:cNvSpPr>
            <a:spLocks noChangeArrowheads="1"/>
          </p:cNvSpPr>
          <p:nvPr/>
        </p:nvSpPr>
        <p:spPr bwMode="auto">
          <a:xfrm>
            <a:off x="7594600" y="4531785"/>
            <a:ext cx="2821517" cy="88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eaLnBrk="1" hangingPunct="1">
              <a:lnSpc>
                <a:spcPct val="120000"/>
              </a:lnSpc>
              <a:buFont typeface="Arial" panose="020B0604020202090204" pitchFamily="34" charset="0"/>
              <a:buNone/>
            </a:pPr>
            <a:r>
              <a:rPr lang="zh-CN" altLang="en-US" sz="1465">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a:t>
            </a:r>
            <a:endParaRPr lang="zh-CN" altLang="en-US" sz="1465">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等腰三角形 18"/>
          <p:cNvSpPr>
            <a:spLocks noChangeAspect="1" noChangeArrowheads="1"/>
          </p:cNvSpPr>
          <p:nvPr/>
        </p:nvSpPr>
        <p:spPr bwMode="auto">
          <a:xfrm rot="16200000" flipH="1" flipV="1">
            <a:off x="4228043" y="3495676"/>
            <a:ext cx="239184" cy="207433"/>
          </a:xfrm>
          <a:prstGeom prst="triangle">
            <a:avLst>
              <a:gd name="adj" fmla="val 50000"/>
            </a:avLst>
          </a:prstGeom>
          <a:solidFill>
            <a:schemeClr val="accent1"/>
          </a:solidFill>
          <a:ln>
            <a:noFill/>
          </a:ln>
        </p:spPr>
        <p:txBody>
          <a:bodyPr lIns="91431" tIns="45716" rIns="91431" bIns="45716" anchor="ct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9pPr>
          </a:lstStyle>
          <a:p>
            <a:pPr algn="ctr" eaLnBrk="1" fontAlgn="auto" hangingPunct="1">
              <a:spcBef>
                <a:spcPct val="0"/>
              </a:spcBef>
              <a:buFont typeface="Arial" panose="020B0604020202090204" pitchFamily="34" charset="0"/>
              <a:buNone/>
              <a:defRPr/>
            </a:pPr>
            <a:endParaRPr lang="zh-CN" altLang="zh-CN" sz="2000" noProof="1">
              <a:solidFill>
                <a:schemeClr val="accent3">
                  <a:lumMod val="75000"/>
                </a:schemeClr>
              </a:solidFill>
              <a:sym typeface="微软雅黑" panose="020B0503020204020204" pitchFamily="34" charset="-122"/>
            </a:endParaRPr>
          </a:p>
        </p:txBody>
      </p:sp>
      <p:sp>
        <p:nvSpPr>
          <p:cNvPr id="12" name="矩形 47"/>
          <p:cNvSpPr>
            <a:spLocks noChangeArrowheads="1"/>
          </p:cNvSpPr>
          <p:nvPr/>
        </p:nvSpPr>
        <p:spPr bwMode="auto">
          <a:xfrm>
            <a:off x="1735667" y="3401485"/>
            <a:ext cx="2444751" cy="11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eaLnBrk="1" hangingPunct="1">
              <a:lnSpc>
                <a:spcPct val="120000"/>
              </a:lnSpc>
              <a:buFont typeface="Arial" panose="020B0604020202090204" pitchFamily="34" charset="0"/>
              <a:buNone/>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a:t>
            </a:r>
            <a:endPar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形状 12"/>
          <p:cNvSpPr/>
          <p:nvPr/>
        </p:nvSpPr>
        <p:spPr>
          <a:xfrm>
            <a:off x="4595285" y="2918884"/>
            <a:ext cx="1866900" cy="1869016"/>
          </a:xfrm>
          <a:prstGeom prst="leftCircularArrow">
            <a:avLst>
              <a:gd name="adj1" fmla="val 8909"/>
              <a:gd name="adj2" fmla="val 1142322"/>
              <a:gd name="adj3" fmla="val 6293598"/>
              <a:gd name="adj4" fmla="val 18900002"/>
              <a:gd name="adj5" fmla="val 12500"/>
            </a:avLst>
          </a:prstGeom>
          <a:gradFill>
            <a:gsLst>
              <a:gs pos="0">
                <a:schemeClr val="accent2">
                  <a:lumMod val="60000"/>
                  <a:lumOff val="40000"/>
                </a:schemeClr>
              </a:gs>
              <a:gs pos="66000">
                <a:schemeClr val="accent2"/>
              </a:gs>
            </a:gsLst>
            <a:lin ang="0" scaled="1"/>
          </a:gradFill>
          <a:ln>
            <a:noFill/>
          </a:ln>
          <a:effectLst/>
        </p:spPr>
        <p:style>
          <a:lnRef idx="0">
            <a:scrgbClr r="0" g="0" b="0"/>
          </a:lnRef>
          <a:fillRef idx="3">
            <a:scrgbClr r="0" g="0" b="0"/>
          </a:fillRef>
          <a:effectRef idx="2">
            <a:scrgbClr r="0" g="0" b="0"/>
          </a:effectRef>
          <a:fontRef idx="minor">
            <a:schemeClr val="lt1"/>
          </a:fontRef>
        </p:style>
      </p:sp>
      <p:sp>
        <p:nvSpPr>
          <p:cNvPr id="14" name="空心弧 13"/>
          <p:cNvSpPr/>
          <p:nvPr/>
        </p:nvSpPr>
        <p:spPr>
          <a:xfrm>
            <a:off x="5264152" y="4142318"/>
            <a:ext cx="1604433" cy="1604433"/>
          </a:xfrm>
          <a:prstGeom prst="blockArc">
            <a:avLst>
              <a:gd name="adj1" fmla="val 13624405"/>
              <a:gd name="adj2" fmla="val 17228224"/>
              <a:gd name="adj3" fmla="val 11481"/>
            </a:avLst>
          </a:prstGeom>
          <a:gradFill>
            <a:gsLst>
              <a:gs pos="47000">
                <a:schemeClr val="accent3"/>
              </a:gs>
              <a:gs pos="100000">
                <a:schemeClr val="accent3">
                  <a:lumMod val="75000"/>
                </a:schemeClr>
              </a:gs>
            </a:gsLst>
            <a:lin ang="0" scaled="1"/>
          </a:gradFill>
          <a:ln>
            <a:noFill/>
          </a:ln>
          <a:effectLst/>
        </p:spPr>
        <p:style>
          <a:lnRef idx="0">
            <a:scrgbClr r="0" g="0" b="0"/>
          </a:lnRef>
          <a:fillRef idx="3">
            <a:scrgbClr r="0" g="0" b="0"/>
          </a:fillRef>
          <a:effectRef idx="2">
            <a:scrgbClr r="0" g="0" b="0"/>
          </a:effectRef>
          <a:fontRef idx="minor">
            <a:schemeClr val="lt1"/>
          </a:fontRef>
        </p:style>
      </p:sp>
      <p:sp>
        <p:nvSpPr>
          <p:cNvPr id="15" name="空心弧 14"/>
          <p:cNvSpPr/>
          <p:nvPr/>
        </p:nvSpPr>
        <p:spPr>
          <a:xfrm>
            <a:off x="5264152" y="4142318"/>
            <a:ext cx="1604433" cy="1604433"/>
          </a:xfrm>
          <a:prstGeom prst="blockArc">
            <a:avLst>
              <a:gd name="adj1" fmla="val 17085111"/>
              <a:gd name="adj2" fmla="val 10799997"/>
              <a:gd name="adj3" fmla="val 11504"/>
            </a:avLst>
          </a:prstGeom>
          <a:gradFill>
            <a:gsLst>
              <a:gs pos="47000">
                <a:schemeClr val="accent3"/>
              </a:gs>
              <a:gs pos="100000">
                <a:schemeClr val="accent3">
                  <a:lumMod val="75000"/>
                </a:schemeClr>
              </a:gs>
            </a:gsLst>
            <a:lin ang="0" scaled="1"/>
          </a:gradFill>
          <a:ln>
            <a:noFill/>
          </a:ln>
          <a:effectLst/>
        </p:spPr>
        <p:style>
          <a:lnRef idx="0">
            <a:scrgbClr r="0" g="0" b="0"/>
          </a:lnRef>
          <a:fillRef idx="3">
            <a:scrgbClr r="0" g="0" b="0"/>
          </a:fillRef>
          <a:effectRef idx="2">
            <a:scrgbClr r="0" g="0" b="0"/>
          </a:effectRef>
          <a:fontRef idx="minor">
            <a:schemeClr val="lt1"/>
          </a:fontRef>
        </p:style>
      </p:sp>
      <p:sp>
        <p:nvSpPr>
          <p:cNvPr id="16" name="任意多边形 15"/>
          <p:cNvSpPr/>
          <p:nvPr/>
        </p:nvSpPr>
        <p:spPr>
          <a:xfrm rot="17307692">
            <a:off x="5621867" y="2400300"/>
            <a:ext cx="1619251" cy="874184"/>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2535" noProof="1">
              <a:solidFill>
                <a:schemeClr val="accent1">
                  <a:lumMod val="75000"/>
                </a:schemeClr>
              </a:solidFill>
            </a:endParaRPr>
          </a:p>
        </p:txBody>
      </p:sp>
      <p:sp>
        <p:nvSpPr>
          <p:cNvPr id="17" name="任意多边形 16"/>
          <p:cNvSpPr/>
          <p:nvPr/>
        </p:nvSpPr>
        <p:spPr>
          <a:xfrm rot="17307692">
            <a:off x="5224991" y="1950509"/>
            <a:ext cx="1064684" cy="745067"/>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2535" noProof="1">
              <a:solidFill>
                <a:schemeClr val="accent1">
                  <a:lumMod val="75000"/>
                </a:schemeClr>
              </a:solidFill>
            </a:endParaRPr>
          </a:p>
        </p:txBody>
      </p:sp>
      <p:sp>
        <p:nvSpPr>
          <p:cNvPr id="18" name="TextBox 17"/>
          <p:cNvSpPr txBox="1">
            <a:spLocks noChangeArrowheads="1"/>
          </p:cNvSpPr>
          <p:nvPr/>
        </p:nvSpPr>
        <p:spPr bwMode="auto">
          <a:xfrm>
            <a:off x="5778500" y="2252134"/>
            <a:ext cx="673582" cy="8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5065" b="1" dirty="0">
                <a:solidFill>
                  <a:schemeClr val="accent3">
                    <a:lumMod val="75000"/>
                  </a:schemeClr>
                </a:solidFill>
                <a:latin typeface="微软雅黑" panose="020B0503020204020204" pitchFamily="34" charset="-122"/>
                <a:ea typeface="微软雅黑" panose="020B0503020204020204" pitchFamily="34" charset="-122"/>
              </a:rPr>
              <a:t>A</a:t>
            </a:r>
            <a:endParaRPr lang="zh-CN" altLang="en-US" sz="50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19" name="TextBox 18"/>
          <p:cNvSpPr txBox="1">
            <a:spLocks noChangeArrowheads="1"/>
          </p:cNvSpPr>
          <p:nvPr/>
        </p:nvSpPr>
        <p:spPr bwMode="auto">
          <a:xfrm>
            <a:off x="5192184" y="3401485"/>
            <a:ext cx="628698" cy="8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5065" b="1">
                <a:solidFill>
                  <a:schemeClr val="accent2"/>
                </a:solidFill>
                <a:latin typeface="微软雅黑" panose="020B0503020204020204" pitchFamily="34" charset="-122"/>
                <a:ea typeface="微软雅黑" panose="020B0503020204020204" pitchFamily="34" charset="-122"/>
              </a:rPr>
              <a:t>B</a:t>
            </a:r>
            <a:endParaRPr lang="zh-CN" altLang="en-US" sz="5065" b="1">
              <a:solidFill>
                <a:schemeClr val="accent2"/>
              </a:solidFill>
              <a:latin typeface="微软雅黑" panose="020B0503020204020204" pitchFamily="34" charset="-122"/>
              <a:ea typeface="微软雅黑" panose="020B0503020204020204" pitchFamily="34" charset="-122"/>
            </a:endParaRPr>
          </a:p>
        </p:txBody>
      </p:sp>
      <p:sp>
        <p:nvSpPr>
          <p:cNvPr id="20" name="TextBox 19"/>
          <p:cNvSpPr txBox="1">
            <a:spLocks noChangeArrowheads="1"/>
          </p:cNvSpPr>
          <p:nvPr/>
        </p:nvSpPr>
        <p:spPr bwMode="auto">
          <a:xfrm>
            <a:off x="5761567" y="4544485"/>
            <a:ext cx="622286" cy="87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5065" b="1" dirty="0">
                <a:solidFill>
                  <a:schemeClr val="accent3">
                    <a:lumMod val="75000"/>
                  </a:schemeClr>
                </a:solidFill>
                <a:latin typeface="微软雅黑" panose="020B0503020204020204" pitchFamily="34" charset="-122"/>
                <a:ea typeface="微软雅黑" panose="020B0503020204020204" pitchFamily="34" charset="-122"/>
              </a:rPr>
              <a:t>C</a:t>
            </a:r>
            <a:endParaRPr lang="zh-CN" altLang="en-US" sz="50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1"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35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600"/>
                                        <p:tgtEl>
                                          <p:spTgt spid="16"/>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750"/>
                                        <p:tgtEl>
                                          <p:spTgt spid="1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4000"/>
                            </p:stCondLst>
                            <p:childTnLst>
                              <p:par>
                                <p:cTn id="38" presetID="1"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11"/>
                                        </p:tgtEl>
                                      </p:cBhvr>
                                    </p:animEffect>
                                    <p:animScale>
                                      <p:cBhvr>
                                        <p:cTn id="42" dur="250" autoRev="1" fill="hold"/>
                                        <p:tgtEl>
                                          <p:spTgt spid="11"/>
                                        </p:tgtEl>
                                      </p:cBhvr>
                                      <p:by x="105000" y="105000"/>
                                    </p:animScale>
                                  </p:childTnLst>
                                </p:cTn>
                              </p:par>
                            </p:childTnLst>
                          </p:cTn>
                        </p:par>
                        <p:par>
                          <p:cTn id="43" fill="hold">
                            <p:stCondLst>
                              <p:cond delay="4000"/>
                            </p:stCondLst>
                            <p:childTnLst>
                              <p:par>
                                <p:cTn id="44" presetID="22" presetClass="entr" presetSubtype="2"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par>
                          <p:cTn id="47" fill="hold">
                            <p:stCondLst>
                              <p:cond delay="4500"/>
                            </p:stCondLst>
                            <p:childTnLst>
                              <p:par>
                                <p:cTn id="48" presetID="22" presetClass="entr" presetSubtype="2"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right)">
                                      <p:cBhvr>
                                        <p:cTn id="50" dur="500"/>
                                        <p:tgtEl>
                                          <p:spTgt spid="12"/>
                                        </p:tgtEl>
                                      </p:cBhvr>
                                    </p:animEffect>
                                  </p:childTnLst>
                                </p:cTn>
                              </p:par>
                            </p:childTnLst>
                          </p:cTn>
                        </p:par>
                        <p:par>
                          <p:cTn id="51" fill="hold">
                            <p:stCondLst>
                              <p:cond delay="5000"/>
                            </p:stCondLst>
                            <p:childTnLst>
                              <p:par>
                                <p:cTn id="52" presetID="22" presetClass="entr" presetSubtype="8"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250"/>
                                        <p:tgtEl>
                                          <p:spTgt spid="14"/>
                                        </p:tgtEl>
                                      </p:cBhvr>
                                    </p:animEffect>
                                  </p:childTnLst>
                                </p:cTn>
                              </p:par>
                            </p:childTnLst>
                          </p:cTn>
                        </p:par>
                        <p:par>
                          <p:cTn id="55" fill="hold">
                            <p:stCondLst>
                              <p:cond delay="5500"/>
                            </p:stCondLst>
                            <p:childTnLst>
                              <p:par>
                                <p:cTn id="56" presetID="21" presetClass="entr" presetSubtype="1"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heel(1)">
                                      <p:cBhvr>
                                        <p:cTn id="58" dur="1000"/>
                                        <p:tgtEl>
                                          <p:spTgt spid="15"/>
                                        </p:tgtEl>
                                      </p:cBhvr>
                                    </p:animEffect>
                                  </p:childTnLst>
                                </p:cTn>
                              </p:par>
                            </p:childTnLst>
                          </p:cTn>
                        </p:par>
                        <p:par>
                          <p:cTn id="59" fill="hold">
                            <p:stCondLst>
                              <p:cond delay="650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7000"/>
                            </p:stCondLst>
                            <p:childTnLst>
                              <p:par>
                                <p:cTn id="64" presetID="1" presetClass="entr" presetSubtype="0"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9"/>
                                        </p:tgtEl>
                                      </p:cBhvr>
                                    </p:animEffect>
                                    <p:animScale>
                                      <p:cBhvr>
                                        <p:cTn id="68" dur="250" autoRev="1" fill="hold"/>
                                        <p:tgtEl>
                                          <p:spTgt spid="9"/>
                                        </p:tgtEl>
                                      </p:cBhvr>
                                      <p:by x="105000" y="105000"/>
                                    </p:animScale>
                                  </p:childTnLst>
                                </p:cTn>
                              </p:par>
                            </p:childTnLst>
                          </p:cTn>
                        </p:par>
                        <p:par>
                          <p:cTn id="69" fill="hold">
                            <p:stCondLst>
                              <p:cond delay="7000"/>
                            </p:stCondLst>
                            <p:childTnLst>
                              <p:par>
                                <p:cTn id="70" presetID="22" presetClass="entr" presetSubtype="8"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6" grpId="1" animBg="1"/>
      <p:bldP spid="7" grpId="0"/>
      <p:bldP spid="9" grpId="0" animBg="1"/>
      <p:bldP spid="9" grpId="1" animBg="1"/>
      <p:bldP spid="10" grpId="0"/>
      <p:bldP spid="11" grpId="0" animBg="1"/>
      <p:bldP spid="11" grpId="1" animBg="1"/>
      <p:bldP spid="12"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bwMode="auto">
          <a:xfrm>
            <a:off x="5488517" y="2139949"/>
            <a:ext cx="5382683" cy="915169"/>
            <a:chOff x="4849960" y="2284443"/>
            <a:chExt cx="5382611" cy="915046"/>
          </a:xfrm>
        </p:grpSpPr>
        <p:grpSp>
          <p:nvGrpSpPr>
            <p:cNvPr id="18450" name="组合 90"/>
            <p:cNvGrpSpPr/>
            <p:nvPr/>
          </p:nvGrpSpPr>
          <p:grpSpPr bwMode="auto">
            <a:xfrm>
              <a:off x="5474518" y="2284443"/>
              <a:ext cx="4758053" cy="915046"/>
              <a:chOff x="5394700" y="1317507"/>
              <a:chExt cx="4758053" cy="915046"/>
            </a:xfrm>
          </p:grpSpPr>
          <p:sp>
            <p:nvSpPr>
              <p:cNvPr id="94" name="TextBox 19"/>
              <p:cNvSpPr txBox="1"/>
              <p:nvPr/>
            </p:nvSpPr>
            <p:spPr>
              <a:xfrm>
                <a:off x="5394700" y="1317507"/>
                <a:ext cx="2444433" cy="400056"/>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95" name="文本框 5"/>
              <p:cNvSpPr txBox="1"/>
              <p:nvPr/>
            </p:nvSpPr>
            <p:spPr>
              <a:xfrm>
                <a:off x="5394700" y="1730048"/>
                <a:ext cx="4758053" cy="502505"/>
              </a:xfrm>
              <a:prstGeom prst="rect">
                <a:avLst/>
              </a:prstGeom>
              <a:noFill/>
            </p:spPr>
            <p:txBody>
              <a:bodyPr>
                <a:spAutoFit/>
                <a:scene3d>
                  <a:camera prst="orthographicFront"/>
                  <a:lightRig rig="threePt" dir="t"/>
                </a:scene3d>
                <a:sp3d contourW="12700"/>
              </a:bodyPr>
              <a:lstStyle/>
              <a:p>
                <a:pPr>
                  <a:defRPr/>
                </a:pPr>
                <a:r>
                  <a:rPr lang="zh-CN" altLang="en-US" sz="1335" dirty="0">
                    <a:solidFill>
                      <a:schemeClr val="tx1">
                        <a:lumMod val="75000"/>
                        <a:lumOff val="25000"/>
                      </a:schemeClr>
                    </a:solidFill>
                    <a:latin typeface="Arial" panose="020B0604020202090204"/>
                    <a:ea typeface="微软雅黑"/>
                    <a:sym typeface="Arial" panose="020B0604020202090204"/>
                  </a:rPr>
                  <a:t>您的内容打在这里，或者通过复制您的文本后，在此框中选择粘贴，并选择只保留文字。</a:t>
                </a:r>
                <a:endParaRPr lang="zh-CN" altLang="en-US" sz="1335" dirty="0">
                  <a:solidFill>
                    <a:schemeClr val="tx1">
                      <a:lumMod val="75000"/>
                      <a:lumOff val="25000"/>
                    </a:schemeClr>
                  </a:solidFill>
                  <a:latin typeface="Arial" panose="020B0604020202090204"/>
                  <a:ea typeface="微软雅黑"/>
                  <a:sym typeface="Arial" panose="020B0604020202090204"/>
                </a:endParaRPr>
              </a:p>
            </p:txBody>
          </p:sp>
        </p:grpSp>
        <p:sp>
          <p:nvSpPr>
            <p:cNvPr id="92" name="椭圆 91"/>
            <p:cNvSpPr/>
            <p:nvPr/>
          </p:nvSpPr>
          <p:spPr>
            <a:xfrm>
              <a:off x="4849960" y="2417774"/>
              <a:ext cx="537626" cy="537560"/>
            </a:xfrm>
            <a:prstGeom prst="ellips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90204"/>
                <a:ea typeface="微软雅黑"/>
                <a:sym typeface="Arial" panose="020B0604020202090204"/>
              </a:endParaRPr>
            </a:p>
          </p:txBody>
        </p:sp>
        <p:sp>
          <p:nvSpPr>
            <p:cNvPr id="93" name="椭圆 34"/>
            <p:cNvSpPr/>
            <p:nvPr/>
          </p:nvSpPr>
          <p:spPr>
            <a:xfrm>
              <a:off x="5004474" y="2548990"/>
              <a:ext cx="228597" cy="270897"/>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latin typeface="Arial" panose="020B0604020202090204"/>
                <a:ea typeface="微软雅黑"/>
                <a:sym typeface="Arial" panose="020B0604020202090204"/>
              </a:endParaRPr>
            </a:p>
          </p:txBody>
        </p:sp>
      </p:grpSp>
      <p:grpSp>
        <p:nvGrpSpPr>
          <p:cNvPr id="96" name="组合 95"/>
          <p:cNvGrpSpPr/>
          <p:nvPr/>
        </p:nvGrpSpPr>
        <p:grpSpPr bwMode="auto">
          <a:xfrm>
            <a:off x="5488517" y="3371849"/>
            <a:ext cx="5571067" cy="932151"/>
            <a:chOff x="4849960" y="3515534"/>
            <a:chExt cx="5571297" cy="932106"/>
          </a:xfrm>
        </p:grpSpPr>
        <p:grpSp>
          <p:nvGrpSpPr>
            <p:cNvPr id="18445" name="组合 96"/>
            <p:cNvGrpSpPr/>
            <p:nvPr/>
          </p:nvGrpSpPr>
          <p:grpSpPr bwMode="auto">
            <a:xfrm>
              <a:off x="5474518" y="3515534"/>
              <a:ext cx="4946739" cy="932106"/>
              <a:chOff x="5394700" y="1317507"/>
              <a:chExt cx="4946739" cy="932106"/>
            </a:xfrm>
          </p:grpSpPr>
          <p:sp>
            <p:nvSpPr>
              <p:cNvPr id="100" name="TextBox 19"/>
              <p:cNvSpPr txBox="1"/>
              <p:nvPr/>
            </p:nvSpPr>
            <p:spPr>
              <a:xfrm>
                <a:off x="5394700" y="1317507"/>
                <a:ext cx="2444433" cy="400091"/>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101" name="文本框 12"/>
              <p:cNvSpPr txBox="1"/>
              <p:nvPr/>
            </p:nvSpPr>
            <p:spPr>
              <a:xfrm>
                <a:off x="5394700" y="1747064"/>
                <a:ext cx="4946739" cy="502549"/>
              </a:xfrm>
              <a:prstGeom prst="rect">
                <a:avLst/>
              </a:prstGeom>
              <a:noFill/>
            </p:spPr>
            <p:txBody>
              <a:bodyPr>
                <a:spAutoFit/>
                <a:scene3d>
                  <a:camera prst="orthographicFront"/>
                  <a:lightRig rig="threePt" dir="t"/>
                </a:scene3d>
                <a:sp3d contourW="12700"/>
              </a:bodyPr>
              <a:lstStyle/>
              <a:p>
                <a:pPr>
                  <a:defRPr/>
                </a:pPr>
                <a:r>
                  <a:rPr lang="zh-CN" altLang="en-US" sz="1335" dirty="0">
                    <a:solidFill>
                      <a:schemeClr val="tx1">
                        <a:lumMod val="75000"/>
                        <a:lumOff val="25000"/>
                      </a:schemeClr>
                    </a:solidFill>
                    <a:latin typeface="Arial" panose="020B0604020202090204"/>
                    <a:ea typeface="微软雅黑"/>
                    <a:sym typeface="Arial" panose="020B0604020202090204"/>
                  </a:rPr>
                  <a:t>您的内容打在这里，或者通过复制您的文本后，在此框中选择粘贴，并选择只保留文字。</a:t>
                </a:r>
                <a:endParaRPr lang="zh-CN" altLang="en-US" sz="1335" dirty="0">
                  <a:solidFill>
                    <a:schemeClr val="tx1">
                      <a:lumMod val="75000"/>
                      <a:lumOff val="25000"/>
                    </a:schemeClr>
                  </a:solidFill>
                  <a:latin typeface="Arial" panose="020B0604020202090204"/>
                  <a:ea typeface="微软雅黑"/>
                  <a:sym typeface="Arial" panose="020B0604020202090204"/>
                </a:endParaRPr>
              </a:p>
            </p:txBody>
          </p:sp>
        </p:grpSp>
        <p:sp>
          <p:nvSpPr>
            <p:cNvPr id="98" name="椭圆 97"/>
            <p:cNvSpPr/>
            <p:nvPr/>
          </p:nvSpPr>
          <p:spPr>
            <a:xfrm>
              <a:off x="4849960" y="3648877"/>
              <a:ext cx="537656" cy="537607"/>
            </a:xfrm>
            <a:prstGeom prst="ellips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Arial" panose="020B0604020202090204"/>
                <a:ea typeface="微软雅黑"/>
                <a:sym typeface="Arial" panose="020B0604020202090204"/>
              </a:endParaRPr>
            </a:p>
          </p:txBody>
        </p:sp>
        <p:sp>
          <p:nvSpPr>
            <p:cNvPr id="99" name="椭圆 35"/>
            <p:cNvSpPr/>
            <p:nvPr/>
          </p:nvSpPr>
          <p:spPr>
            <a:xfrm>
              <a:off x="4983315" y="3780104"/>
              <a:ext cx="270945" cy="270920"/>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latin typeface="Arial" panose="020B0604020202090204"/>
                <a:ea typeface="微软雅黑"/>
                <a:sym typeface="Arial" panose="020B0604020202090204"/>
              </a:endParaRPr>
            </a:p>
          </p:txBody>
        </p:sp>
      </p:grpSp>
      <p:grpSp>
        <p:nvGrpSpPr>
          <p:cNvPr id="102" name="组合 101"/>
          <p:cNvGrpSpPr/>
          <p:nvPr/>
        </p:nvGrpSpPr>
        <p:grpSpPr bwMode="auto">
          <a:xfrm>
            <a:off x="5488517" y="4601632"/>
            <a:ext cx="5571067" cy="949127"/>
            <a:chOff x="4849960" y="4746625"/>
            <a:chExt cx="5571297" cy="949158"/>
          </a:xfrm>
        </p:grpSpPr>
        <p:grpSp>
          <p:nvGrpSpPr>
            <p:cNvPr id="18440" name="组合 102"/>
            <p:cNvGrpSpPr/>
            <p:nvPr/>
          </p:nvGrpSpPr>
          <p:grpSpPr bwMode="auto">
            <a:xfrm>
              <a:off x="5474518" y="4746625"/>
              <a:ext cx="4946739" cy="949158"/>
              <a:chOff x="5394700" y="1317507"/>
              <a:chExt cx="4946739" cy="949158"/>
            </a:xfrm>
          </p:grpSpPr>
          <p:sp>
            <p:nvSpPr>
              <p:cNvPr id="106" name="TextBox 19"/>
              <p:cNvSpPr txBox="1"/>
              <p:nvPr/>
            </p:nvSpPr>
            <p:spPr>
              <a:xfrm>
                <a:off x="5394700" y="1317507"/>
                <a:ext cx="2444433" cy="400123"/>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107" name="文本框 17"/>
              <p:cNvSpPr txBox="1"/>
              <p:nvPr/>
            </p:nvSpPr>
            <p:spPr>
              <a:xfrm>
                <a:off x="5394700" y="1764076"/>
                <a:ext cx="4946739" cy="502589"/>
              </a:xfrm>
              <a:prstGeom prst="rect">
                <a:avLst/>
              </a:prstGeom>
              <a:noFill/>
            </p:spPr>
            <p:txBody>
              <a:bodyPr>
                <a:spAutoFit/>
                <a:scene3d>
                  <a:camera prst="orthographicFront"/>
                  <a:lightRig rig="threePt" dir="t"/>
                </a:scene3d>
                <a:sp3d contourW="12700"/>
              </a:bodyPr>
              <a:lstStyle/>
              <a:p>
                <a:pPr>
                  <a:defRPr/>
                </a:pPr>
                <a:r>
                  <a:rPr lang="zh-CN" altLang="en-US" sz="1335" dirty="0">
                    <a:solidFill>
                      <a:schemeClr val="tx1">
                        <a:lumMod val="75000"/>
                        <a:lumOff val="25000"/>
                      </a:schemeClr>
                    </a:solidFill>
                    <a:latin typeface="Arial" panose="020B0604020202090204"/>
                    <a:ea typeface="微软雅黑"/>
                    <a:sym typeface="Arial" panose="020B0604020202090204"/>
                  </a:rPr>
                  <a:t>您的内容打在这里，或者通过复制您的文本后，在此框中选择粘贴，并选择只保留文字。</a:t>
                </a:r>
                <a:endParaRPr lang="zh-CN" altLang="en-US" sz="1335" dirty="0">
                  <a:solidFill>
                    <a:schemeClr val="tx1">
                      <a:lumMod val="75000"/>
                      <a:lumOff val="25000"/>
                    </a:schemeClr>
                  </a:solidFill>
                  <a:latin typeface="Arial" panose="020B0604020202090204"/>
                  <a:ea typeface="微软雅黑"/>
                  <a:sym typeface="Arial" panose="020B0604020202090204"/>
                </a:endParaRPr>
              </a:p>
            </p:txBody>
          </p:sp>
        </p:grpSp>
        <p:sp>
          <p:nvSpPr>
            <p:cNvPr id="104" name="椭圆 103"/>
            <p:cNvSpPr/>
            <p:nvPr/>
          </p:nvSpPr>
          <p:spPr>
            <a:xfrm>
              <a:off x="4849960" y="4879980"/>
              <a:ext cx="537656" cy="537651"/>
            </a:xfrm>
            <a:prstGeom prst="ellips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90204"/>
                <a:ea typeface="微软雅黑"/>
                <a:sym typeface="Arial" panose="020B0604020202090204"/>
              </a:endParaRPr>
            </a:p>
          </p:txBody>
        </p:sp>
        <p:sp>
          <p:nvSpPr>
            <p:cNvPr id="105" name="椭圆 36"/>
            <p:cNvSpPr/>
            <p:nvPr/>
          </p:nvSpPr>
          <p:spPr>
            <a:xfrm>
              <a:off x="4983315" y="5015451"/>
              <a:ext cx="270945" cy="262475"/>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latin typeface="Arial" panose="020B0604020202090204"/>
                <a:ea typeface="微软雅黑"/>
                <a:sym typeface="Arial" panose="020B0604020202090204"/>
              </a:endParaRPr>
            </a:p>
          </p:txBody>
        </p:sp>
      </p:grpSp>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t="15878" b="11824"/>
          <a:stretch>
            <a:fillRect/>
          </a:stretch>
        </p:blipFill>
        <p:spPr>
          <a:xfrm>
            <a:off x="1075266" y="1771230"/>
            <a:ext cx="3745937" cy="4060394"/>
          </a:xfrm>
          <a:prstGeom prst="rect">
            <a:avLst/>
          </a:prstGeom>
        </p:spPr>
      </p:pic>
      <p:sp>
        <p:nvSpPr>
          <p:cNvPr id="23"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1+#ppt_w/2"/>
                                          </p:val>
                                        </p:tav>
                                        <p:tav tm="100000">
                                          <p:val>
                                            <p:strVal val="#ppt_x"/>
                                          </p:val>
                                        </p:tav>
                                      </p:tavLst>
                                    </p:anim>
                                    <p:anim calcmode="lin" valueType="num">
                                      <p:cBhvr additive="base">
                                        <p:cTn id="8" dur="500" fill="hold"/>
                                        <p:tgtEl>
                                          <p:spTgt spid="9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1+#ppt_w/2"/>
                                          </p:val>
                                        </p:tav>
                                        <p:tav tm="100000">
                                          <p:val>
                                            <p:strVal val="#ppt_x"/>
                                          </p:val>
                                        </p:tav>
                                      </p:tavLst>
                                    </p:anim>
                                    <p:anim calcmode="lin" valueType="num">
                                      <p:cBhvr additive="base">
                                        <p:cTn id="12" dur="5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02"/>
                                        </p:tgtEl>
                                        <p:attrNameLst>
                                          <p:attrName>style.visibility</p:attrName>
                                        </p:attrNameLst>
                                      </p:cBhvr>
                                      <p:to>
                                        <p:strVal val="visible"/>
                                      </p:to>
                                    </p:set>
                                    <p:anim calcmode="lin" valueType="num">
                                      <p:cBhvr additive="base">
                                        <p:cTn id="15" dur="500" fill="hold"/>
                                        <p:tgtEl>
                                          <p:spTgt spid="102"/>
                                        </p:tgtEl>
                                        <p:attrNameLst>
                                          <p:attrName>ppt_x</p:attrName>
                                        </p:attrNameLst>
                                      </p:cBhvr>
                                      <p:tavLst>
                                        <p:tav tm="0">
                                          <p:val>
                                            <p:strVal val="1+#ppt_w/2"/>
                                          </p:val>
                                        </p:tav>
                                        <p:tav tm="100000">
                                          <p:val>
                                            <p:strVal val="#ppt_x"/>
                                          </p:val>
                                        </p:tav>
                                      </p:tavLst>
                                    </p:anim>
                                    <p:anim calcmode="lin" valueType="num">
                                      <p:cBhvr additive="base">
                                        <p:cTn id="16" dur="500" fill="hold"/>
                                        <p:tgtEl>
                                          <p:spTgt spid="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bwMode="auto">
          <a:xfrm>
            <a:off x="1102784" y="2341034"/>
            <a:ext cx="2444749" cy="2673227"/>
            <a:chOff x="503238" y="2548492"/>
            <a:chExt cx="2191599" cy="2004776"/>
          </a:xfrm>
        </p:grpSpPr>
        <p:sp>
          <p:nvSpPr>
            <p:cNvPr id="19510" name="矩形 21"/>
            <p:cNvSpPr>
              <a:spLocks noChangeArrowheads="1"/>
            </p:cNvSpPr>
            <p:nvPr/>
          </p:nvSpPr>
          <p:spPr bwMode="auto">
            <a:xfrm>
              <a:off x="503238" y="2548492"/>
              <a:ext cx="1269171" cy="34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accent3">
                      <a:lumMod val="75000"/>
                    </a:schemeClr>
                  </a:solidFill>
                  <a:latin typeface="微软雅黑" panose="020B0503020204020204" pitchFamily="34" charset="-122"/>
                  <a:ea typeface="微软雅黑" panose="020B0503020204020204" pitchFamily="34" charset="-122"/>
                </a:rPr>
                <a:t>添加标题</a:t>
              </a:r>
              <a:endParaRPr lang="en-US" altLang="zh-CN" sz="2400"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19511" name="矩形 22"/>
            <p:cNvSpPr>
              <a:spLocks noChangeArrowheads="1"/>
            </p:cNvSpPr>
            <p:nvPr/>
          </p:nvSpPr>
          <p:spPr bwMode="auto">
            <a:xfrm>
              <a:off x="503238" y="2905916"/>
              <a:ext cx="2191599" cy="164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1865">
                  <a:solidFill>
                    <a:srgbClr val="404040"/>
                  </a:solidFill>
                  <a:latin typeface="微软雅黑" panose="020B0503020204020204" pitchFamily="34" charset="-122"/>
                  <a:ea typeface="微软雅黑" panose="020B0503020204020204" pitchFamily="34" charset="-122"/>
                </a:rPr>
                <a:t>点击此处添加文字说明内容，可以通过复制您的文本内容，在此文本框粘贴并选择只保留文字。</a:t>
              </a:r>
              <a:endParaRPr lang="en-US" altLang="zh-CN" sz="1865">
                <a:solidFill>
                  <a:srgbClr val="404040"/>
                </a:solidFill>
                <a:latin typeface="微软雅黑" panose="020B0503020204020204" pitchFamily="34" charset="-122"/>
                <a:ea typeface="微软雅黑" panose="020B0503020204020204" pitchFamily="34" charset="-122"/>
              </a:endParaRPr>
            </a:p>
          </p:txBody>
        </p:sp>
      </p:grpSp>
      <p:sp>
        <p:nvSpPr>
          <p:cNvPr id="117" name="Shape 6782"/>
          <p:cNvSpPr>
            <a:spLocks noChangeShapeType="1"/>
          </p:cNvSpPr>
          <p:nvPr/>
        </p:nvSpPr>
        <p:spPr bwMode="auto">
          <a:xfrm>
            <a:off x="5389033" y="2004484"/>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18" name="Shape 6788"/>
          <p:cNvSpPr>
            <a:spLocks noChangeShapeType="1"/>
          </p:cNvSpPr>
          <p:nvPr/>
        </p:nvSpPr>
        <p:spPr bwMode="auto">
          <a:xfrm>
            <a:off x="5389033" y="5617633"/>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19" name="Shape 6789"/>
          <p:cNvSpPr>
            <a:spLocks noChangeShapeType="1"/>
          </p:cNvSpPr>
          <p:nvPr/>
        </p:nvSpPr>
        <p:spPr bwMode="auto">
          <a:xfrm>
            <a:off x="5389033" y="5166784"/>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0" name="Shape 6790"/>
          <p:cNvSpPr>
            <a:spLocks noChangeShapeType="1"/>
          </p:cNvSpPr>
          <p:nvPr/>
        </p:nvSpPr>
        <p:spPr bwMode="auto">
          <a:xfrm>
            <a:off x="5389033" y="4773084"/>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1" name="Shape 6791"/>
          <p:cNvSpPr>
            <a:spLocks noChangeShapeType="1"/>
          </p:cNvSpPr>
          <p:nvPr/>
        </p:nvSpPr>
        <p:spPr bwMode="auto">
          <a:xfrm>
            <a:off x="5389033" y="4375151"/>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2" name="Shape 6792"/>
          <p:cNvSpPr>
            <a:spLocks noChangeShapeType="1"/>
          </p:cNvSpPr>
          <p:nvPr/>
        </p:nvSpPr>
        <p:spPr bwMode="auto">
          <a:xfrm>
            <a:off x="5389033" y="3981451"/>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3" name="Shape 6793"/>
          <p:cNvSpPr>
            <a:spLocks noChangeShapeType="1"/>
          </p:cNvSpPr>
          <p:nvPr/>
        </p:nvSpPr>
        <p:spPr bwMode="auto">
          <a:xfrm>
            <a:off x="5389033" y="3585633"/>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4" name="Shape 6794"/>
          <p:cNvSpPr>
            <a:spLocks noChangeShapeType="1"/>
          </p:cNvSpPr>
          <p:nvPr/>
        </p:nvSpPr>
        <p:spPr bwMode="auto">
          <a:xfrm>
            <a:off x="5389033" y="3191933"/>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5" name="Shape 6795"/>
          <p:cNvSpPr>
            <a:spLocks noChangeShapeType="1"/>
          </p:cNvSpPr>
          <p:nvPr/>
        </p:nvSpPr>
        <p:spPr bwMode="auto">
          <a:xfrm>
            <a:off x="5389033" y="2798233"/>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6" name="Shape 6796"/>
          <p:cNvSpPr>
            <a:spLocks noChangeShapeType="1"/>
          </p:cNvSpPr>
          <p:nvPr/>
        </p:nvSpPr>
        <p:spPr bwMode="auto">
          <a:xfrm>
            <a:off x="5389033" y="2400300"/>
            <a:ext cx="5988051" cy="0"/>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7" name="Shape 6797"/>
          <p:cNvSpPr>
            <a:spLocks noChangeShapeType="1"/>
          </p:cNvSpPr>
          <p:nvPr/>
        </p:nvSpPr>
        <p:spPr bwMode="auto">
          <a:xfrm>
            <a:off x="6883400" y="2000251"/>
            <a:ext cx="0" cy="3566583"/>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8" name="Shape 6798"/>
          <p:cNvSpPr>
            <a:spLocks noChangeShapeType="1"/>
          </p:cNvSpPr>
          <p:nvPr/>
        </p:nvSpPr>
        <p:spPr bwMode="auto">
          <a:xfrm>
            <a:off x="8379884" y="2000251"/>
            <a:ext cx="0" cy="3566583"/>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29" name="Shape 6799"/>
          <p:cNvSpPr>
            <a:spLocks noChangeShapeType="1"/>
          </p:cNvSpPr>
          <p:nvPr/>
        </p:nvSpPr>
        <p:spPr bwMode="auto">
          <a:xfrm>
            <a:off x="9878484" y="2000251"/>
            <a:ext cx="0" cy="3566583"/>
          </a:xfrm>
          <a:prstGeom prst="line">
            <a:avLst/>
          </a:prstGeom>
          <a:noFill/>
          <a:ln w="9525">
            <a:solidFill>
              <a:srgbClr val="273645">
                <a:alpha val="25098"/>
              </a:srgbClr>
            </a:solidFill>
            <a:miter lim="800000"/>
          </a:ln>
          <a:extLst>
            <a:ext uri="{909E8E84-426E-40DD-AFC4-6F175D3DCCD1}">
              <a14:hiddenFill xmlns:a14="http://schemas.microsoft.com/office/drawing/2010/main">
                <a:noFill/>
              </a14:hiddenFill>
            </a:ext>
          </a:extLst>
        </p:spPr>
        <p:txBody>
          <a:bodyPr lIns="45719" tIns="45720" rIns="45719" bIns="45720"/>
          <a:lstStyle/>
          <a:p>
            <a:endParaRPr lang="zh-CN" altLang="en-US" sz="2400"/>
          </a:p>
        </p:txBody>
      </p:sp>
      <p:sp>
        <p:nvSpPr>
          <p:cNvPr id="130" name="Shape 6800"/>
          <p:cNvSpPr>
            <a:spLocks noChangeArrowheads="1"/>
          </p:cNvSpPr>
          <p:nvPr/>
        </p:nvSpPr>
        <p:spPr bwMode="auto">
          <a:xfrm>
            <a:off x="4813171" y="5046134"/>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20%</a:t>
            </a:r>
            <a:endParaRPr lang="zh-CN" altLang="zh-CN" sz="1865"/>
          </a:p>
        </p:txBody>
      </p:sp>
      <p:sp>
        <p:nvSpPr>
          <p:cNvPr id="131" name="Shape 6801"/>
          <p:cNvSpPr>
            <a:spLocks noChangeArrowheads="1"/>
          </p:cNvSpPr>
          <p:nvPr/>
        </p:nvSpPr>
        <p:spPr bwMode="auto">
          <a:xfrm>
            <a:off x="4813171" y="4633384"/>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30%</a:t>
            </a:r>
            <a:endParaRPr lang="zh-CN" altLang="zh-CN" sz="1865"/>
          </a:p>
        </p:txBody>
      </p:sp>
      <p:sp>
        <p:nvSpPr>
          <p:cNvPr id="132" name="Shape 6802"/>
          <p:cNvSpPr>
            <a:spLocks noChangeArrowheads="1"/>
          </p:cNvSpPr>
          <p:nvPr/>
        </p:nvSpPr>
        <p:spPr bwMode="auto">
          <a:xfrm>
            <a:off x="4813171" y="4237567"/>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40%</a:t>
            </a:r>
            <a:endParaRPr lang="zh-CN" altLang="zh-CN" sz="1865"/>
          </a:p>
        </p:txBody>
      </p:sp>
      <p:sp>
        <p:nvSpPr>
          <p:cNvPr id="133" name="Shape 6803"/>
          <p:cNvSpPr>
            <a:spLocks noChangeArrowheads="1"/>
          </p:cNvSpPr>
          <p:nvPr/>
        </p:nvSpPr>
        <p:spPr bwMode="auto">
          <a:xfrm>
            <a:off x="4813171" y="3860800"/>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50%</a:t>
            </a:r>
            <a:endParaRPr lang="zh-CN" altLang="zh-CN" sz="1865"/>
          </a:p>
        </p:txBody>
      </p:sp>
      <p:sp>
        <p:nvSpPr>
          <p:cNvPr id="134" name="Shape 6804"/>
          <p:cNvSpPr>
            <a:spLocks noChangeArrowheads="1"/>
          </p:cNvSpPr>
          <p:nvPr/>
        </p:nvSpPr>
        <p:spPr bwMode="auto">
          <a:xfrm>
            <a:off x="4813171" y="3460751"/>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60%</a:t>
            </a:r>
            <a:endParaRPr lang="zh-CN" altLang="zh-CN" sz="1865"/>
          </a:p>
        </p:txBody>
      </p:sp>
      <p:sp>
        <p:nvSpPr>
          <p:cNvPr id="135" name="Shape 6805"/>
          <p:cNvSpPr>
            <a:spLocks noChangeArrowheads="1"/>
          </p:cNvSpPr>
          <p:nvPr/>
        </p:nvSpPr>
        <p:spPr bwMode="auto">
          <a:xfrm>
            <a:off x="4813171" y="3069167"/>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70%</a:t>
            </a:r>
            <a:endParaRPr lang="zh-CN" altLang="zh-CN" sz="1865"/>
          </a:p>
        </p:txBody>
      </p:sp>
      <p:sp>
        <p:nvSpPr>
          <p:cNvPr id="136" name="Shape 6806"/>
          <p:cNvSpPr>
            <a:spLocks noChangeArrowheads="1"/>
          </p:cNvSpPr>
          <p:nvPr/>
        </p:nvSpPr>
        <p:spPr bwMode="auto">
          <a:xfrm>
            <a:off x="4813171" y="2667000"/>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80%</a:t>
            </a:r>
            <a:endParaRPr lang="zh-CN" altLang="zh-CN" sz="1865"/>
          </a:p>
        </p:txBody>
      </p:sp>
      <p:sp>
        <p:nvSpPr>
          <p:cNvPr id="137" name="Shape 6807"/>
          <p:cNvSpPr>
            <a:spLocks noChangeArrowheads="1"/>
          </p:cNvSpPr>
          <p:nvPr/>
        </p:nvSpPr>
        <p:spPr bwMode="auto">
          <a:xfrm>
            <a:off x="4680122" y="1892300"/>
            <a:ext cx="704678"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100%</a:t>
            </a:r>
            <a:endParaRPr lang="zh-CN" altLang="zh-CN" sz="1865"/>
          </a:p>
        </p:txBody>
      </p:sp>
      <p:sp>
        <p:nvSpPr>
          <p:cNvPr id="138" name="Shape 6808"/>
          <p:cNvSpPr>
            <a:spLocks noChangeArrowheads="1"/>
          </p:cNvSpPr>
          <p:nvPr/>
        </p:nvSpPr>
        <p:spPr bwMode="auto">
          <a:xfrm>
            <a:off x="4813171" y="2269067"/>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865"/>
              <a:t>90%</a:t>
            </a:r>
            <a:endParaRPr lang="zh-CN" altLang="zh-CN" sz="1865"/>
          </a:p>
        </p:txBody>
      </p:sp>
      <p:sp>
        <p:nvSpPr>
          <p:cNvPr id="139" name="Shape 6809"/>
          <p:cNvSpPr>
            <a:spLocks noChangeArrowheads="1"/>
          </p:cNvSpPr>
          <p:nvPr/>
        </p:nvSpPr>
        <p:spPr bwMode="auto">
          <a:xfrm>
            <a:off x="5883560" y="5632451"/>
            <a:ext cx="553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en-US" sz="1200" b="1"/>
              <a:t>一月份</a:t>
            </a:r>
            <a:endParaRPr lang="zh-CN" altLang="en-US" sz="1200" b="1"/>
          </a:p>
        </p:txBody>
      </p:sp>
      <p:sp>
        <p:nvSpPr>
          <p:cNvPr id="140" name="Shape 6810"/>
          <p:cNvSpPr>
            <a:spLocks noChangeArrowheads="1"/>
          </p:cNvSpPr>
          <p:nvPr/>
        </p:nvSpPr>
        <p:spPr bwMode="auto">
          <a:xfrm>
            <a:off x="7378986" y="5632451"/>
            <a:ext cx="553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en-US" sz="1200" b="1"/>
              <a:t>四月份</a:t>
            </a:r>
            <a:endParaRPr lang="zh-CN" altLang="en-US" sz="1200" b="1"/>
          </a:p>
        </p:txBody>
      </p:sp>
      <p:sp>
        <p:nvSpPr>
          <p:cNvPr id="141" name="Shape 6811"/>
          <p:cNvSpPr>
            <a:spLocks noChangeArrowheads="1"/>
          </p:cNvSpPr>
          <p:nvPr/>
        </p:nvSpPr>
        <p:spPr bwMode="auto">
          <a:xfrm>
            <a:off x="8892403" y="5632451"/>
            <a:ext cx="553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en-US" sz="1200" b="1"/>
              <a:t>九月份</a:t>
            </a:r>
            <a:endParaRPr lang="zh-CN" altLang="en-US" sz="1200" b="1"/>
          </a:p>
        </p:txBody>
      </p:sp>
      <p:sp>
        <p:nvSpPr>
          <p:cNvPr id="142" name="Shape 6812"/>
          <p:cNvSpPr>
            <a:spLocks noChangeArrowheads="1"/>
          </p:cNvSpPr>
          <p:nvPr/>
        </p:nvSpPr>
        <p:spPr bwMode="auto">
          <a:xfrm>
            <a:off x="10313001" y="5632451"/>
            <a:ext cx="707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en-US" sz="1200" b="1"/>
              <a:t>十二月份</a:t>
            </a:r>
            <a:endParaRPr lang="zh-CN" altLang="en-US" sz="1200" b="1"/>
          </a:p>
        </p:txBody>
      </p:sp>
      <p:sp>
        <p:nvSpPr>
          <p:cNvPr id="143" name="Shape 6813"/>
          <p:cNvSpPr>
            <a:spLocks noChangeArrowheads="1"/>
          </p:cNvSpPr>
          <p:nvPr/>
        </p:nvSpPr>
        <p:spPr bwMode="auto">
          <a:xfrm>
            <a:off x="5887444" y="3016251"/>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zh-CN" sz="1865">
                <a:solidFill>
                  <a:srgbClr val="1A242E"/>
                </a:solidFill>
              </a:rPr>
              <a:t>63%</a:t>
            </a:r>
            <a:endParaRPr lang="zh-CN" altLang="zh-CN" sz="1865">
              <a:solidFill>
                <a:srgbClr val="1A242E"/>
              </a:solidFill>
            </a:endParaRPr>
          </a:p>
        </p:txBody>
      </p:sp>
      <p:sp>
        <p:nvSpPr>
          <p:cNvPr id="144" name="Shape 6814"/>
          <p:cNvSpPr>
            <a:spLocks noChangeArrowheads="1"/>
          </p:cNvSpPr>
          <p:nvPr/>
        </p:nvSpPr>
        <p:spPr bwMode="auto">
          <a:xfrm>
            <a:off x="7373344" y="2559051"/>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zh-CN" sz="1865">
                <a:solidFill>
                  <a:srgbClr val="1A242E"/>
                </a:solidFill>
              </a:rPr>
              <a:t>79%</a:t>
            </a:r>
            <a:endParaRPr lang="zh-CN" altLang="zh-CN" sz="1865">
              <a:solidFill>
                <a:srgbClr val="1A242E"/>
              </a:solidFill>
            </a:endParaRPr>
          </a:p>
        </p:txBody>
      </p:sp>
      <p:sp>
        <p:nvSpPr>
          <p:cNvPr id="145" name="Shape 6815"/>
          <p:cNvSpPr>
            <a:spLocks noChangeArrowheads="1"/>
          </p:cNvSpPr>
          <p:nvPr/>
        </p:nvSpPr>
        <p:spPr bwMode="auto">
          <a:xfrm>
            <a:off x="8903695" y="2997200"/>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zh-CN" sz="1865">
                <a:solidFill>
                  <a:srgbClr val="1A242E"/>
                </a:solidFill>
              </a:rPr>
              <a:t>63%</a:t>
            </a:r>
            <a:endParaRPr lang="zh-CN" altLang="zh-CN" sz="1865">
              <a:solidFill>
                <a:srgbClr val="1A242E"/>
              </a:solidFill>
            </a:endParaRPr>
          </a:p>
        </p:txBody>
      </p:sp>
      <p:sp>
        <p:nvSpPr>
          <p:cNvPr id="146" name="Shape 6816"/>
          <p:cNvSpPr>
            <a:spLocks noChangeArrowheads="1"/>
          </p:cNvSpPr>
          <p:nvPr/>
        </p:nvSpPr>
        <p:spPr bwMode="auto">
          <a:xfrm>
            <a:off x="10401236" y="2235200"/>
            <a:ext cx="57162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ctr"/>
            <a:r>
              <a:rPr lang="zh-CN" altLang="zh-CN" sz="1865">
                <a:solidFill>
                  <a:srgbClr val="1A242E"/>
                </a:solidFill>
              </a:rPr>
              <a:t>88%</a:t>
            </a:r>
            <a:endParaRPr lang="zh-CN" altLang="zh-CN" sz="1865">
              <a:solidFill>
                <a:srgbClr val="1A242E"/>
              </a:solidFill>
            </a:endParaRPr>
          </a:p>
        </p:txBody>
      </p:sp>
      <p:sp>
        <p:nvSpPr>
          <p:cNvPr id="147" name="Shape 6817"/>
          <p:cNvSpPr>
            <a:spLocks noChangeArrowheads="1"/>
          </p:cNvSpPr>
          <p:nvPr/>
        </p:nvSpPr>
        <p:spPr bwMode="auto">
          <a:xfrm>
            <a:off x="5045608" y="5446184"/>
            <a:ext cx="339193"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tIns="45720" rIns="45719" bIns="45720">
            <a:spAutoFit/>
          </a:bodyPr>
          <a:lstStyle/>
          <a:p>
            <a:pPr algn="r"/>
            <a:r>
              <a:rPr lang="zh-CN" altLang="zh-CN" sz="1335"/>
              <a:t>0%</a:t>
            </a:r>
            <a:endParaRPr lang="zh-CN" altLang="zh-CN" sz="1335"/>
          </a:p>
        </p:txBody>
      </p:sp>
      <p:grpSp>
        <p:nvGrpSpPr>
          <p:cNvPr id="148" name="Group 6832"/>
          <p:cNvGrpSpPr/>
          <p:nvPr/>
        </p:nvGrpSpPr>
        <p:grpSpPr>
          <a:xfrm>
            <a:off x="5640896" y="3397131"/>
            <a:ext cx="990611" cy="2030061"/>
            <a:chOff x="0" y="0"/>
            <a:chExt cx="990609" cy="2030059"/>
          </a:xfrm>
          <a:gradFill>
            <a:gsLst>
              <a:gs pos="0">
                <a:schemeClr val="accent2">
                  <a:lumMod val="60000"/>
                  <a:lumOff val="40000"/>
                </a:schemeClr>
              </a:gs>
              <a:gs pos="66000">
                <a:schemeClr val="accent2"/>
              </a:gs>
            </a:gsLst>
            <a:lin ang="0" scaled="1"/>
          </a:gradFill>
        </p:grpSpPr>
        <p:grpSp>
          <p:nvGrpSpPr>
            <p:cNvPr id="149" name="Group 6830"/>
            <p:cNvGrpSpPr/>
            <p:nvPr/>
          </p:nvGrpSpPr>
          <p:grpSpPr>
            <a:xfrm>
              <a:off x="272890" y="1074329"/>
              <a:ext cx="447777" cy="955731"/>
              <a:chOff x="0" y="0"/>
              <a:chExt cx="447775" cy="955729"/>
            </a:xfrm>
            <a:grpFill/>
          </p:grpSpPr>
          <p:sp>
            <p:nvSpPr>
              <p:cNvPr id="151" name="Shape 6818"/>
              <p:cNvSpPr/>
              <p:nvPr/>
            </p:nvSpPr>
            <p:spPr>
              <a:xfrm rot="5400000" flipH="1">
                <a:off x="67294" y="283551"/>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152" name="Shape 6819"/>
              <p:cNvSpPr/>
              <p:nvPr/>
            </p:nvSpPr>
            <p:spPr>
              <a:xfrm rot="5400000" flipH="1">
                <a:off x="331662" y="56093"/>
                <a:ext cx="130629" cy="101599"/>
              </a:xfrm>
              <a:prstGeom prst="rect">
                <a:avLst/>
              </a:prstGeom>
              <a:grpFill/>
              <a:ln w="12700" cap="flat">
                <a:noFill/>
                <a:miter lim="400000"/>
              </a:ln>
              <a:effectLst/>
            </p:spPr>
            <p:txBody>
              <a:bodyPr lIns="60959" tIns="60959" rIns="60959" bIns="60959"/>
              <a:lstStyle/>
              <a:p>
                <a:pPr>
                  <a:defRPr/>
                </a:pPr>
                <a:endParaRPr sz="2400"/>
              </a:p>
            </p:txBody>
          </p:sp>
          <p:sp>
            <p:nvSpPr>
              <p:cNvPr id="153" name="Shape 6820"/>
              <p:cNvSpPr/>
              <p:nvPr/>
            </p:nvSpPr>
            <p:spPr>
              <a:xfrm rot="5400000" flipH="1">
                <a:off x="-13608" y="57192"/>
                <a:ext cx="130629" cy="103413"/>
              </a:xfrm>
              <a:prstGeom prst="rect">
                <a:avLst/>
              </a:prstGeom>
              <a:grpFill/>
              <a:ln w="12700" cap="flat">
                <a:noFill/>
                <a:miter lim="400000"/>
              </a:ln>
              <a:effectLst/>
            </p:spPr>
            <p:txBody>
              <a:bodyPr lIns="60959" tIns="60959" rIns="60959" bIns="60959"/>
              <a:lstStyle/>
              <a:p>
                <a:pPr>
                  <a:defRPr/>
                </a:pPr>
                <a:endParaRPr sz="2400"/>
              </a:p>
            </p:txBody>
          </p:sp>
          <p:sp>
            <p:nvSpPr>
              <p:cNvPr id="154" name="Shape 6821"/>
              <p:cNvSpPr/>
              <p:nvPr/>
            </p:nvSpPr>
            <p:spPr>
              <a:xfrm rot="5400000" flipH="1">
                <a:off x="225134" y="301694"/>
                <a:ext cx="147865" cy="149677"/>
              </a:xfrm>
              <a:custGeom>
                <a:avLst/>
                <a:gdLst/>
                <a:ahLst/>
                <a:cxnLst>
                  <a:cxn ang="0">
                    <a:pos x="wd2" y="hd2"/>
                  </a:cxn>
                  <a:cxn ang="5400000">
                    <a:pos x="wd2" y="hd2"/>
                  </a:cxn>
                  <a:cxn ang="10800000">
                    <a:pos x="wd2" y="hd2"/>
                  </a:cxn>
                  <a:cxn ang="16200000">
                    <a:pos x="wd2" y="hd2"/>
                  </a:cxn>
                </a:cxnLst>
                <a:rect l="0" t="0" r="r" b="b"/>
                <a:pathLst>
                  <a:path w="21600" h="21600" extrusionOk="0">
                    <a:moveTo>
                      <a:pt x="5301" y="0"/>
                    </a:moveTo>
                    <a:lnTo>
                      <a:pt x="21600" y="5105"/>
                    </a:lnTo>
                    <a:lnTo>
                      <a:pt x="16564" y="21600"/>
                    </a:lnTo>
                    <a:lnTo>
                      <a:pt x="0" y="16233"/>
                    </a:lnTo>
                    <a:lnTo>
                      <a:pt x="5301" y="0"/>
                    </a:lnTo>
                    <a:close/>
                  </a:path>
                </a:pathLst>
              </a:custGeom>
              <a:grpFill/>
              <a:ln w="12700" cap="flat">
                <a:noFill/>
                <a:miter lim="400000"/>
              </a:ln>
              <a:effectLst/>
            </p:spPr>
            <p:txBody>
              <a:bodyPr lIns="60959" tIns="60959" rIns="60959" bIns="60959"/>
              <a:lstStyle/>
              <a:p>
                <a:pPr>
                  <a:defRPr/>
                </a:pPr>
                <a:endParaRPr sz="2400"/>
              </a:p>
            </p:txBody>
          </p:sp>
          <p:sp>
            <p:nvSpPr>
              <p:cNvPr id="155" name="Shape 6822"/>
              <p:cNvSpPr/>
              <p:nvPr/>
            </p:nvSpPr>
            <p:spPr>
              <a:xfrm rot="5400000" flipH="1">
                <a:off x="187490" y="503532"/>
                <a:ext cx="125187" cy="126091"/>
              </a:xfrm>
              <a:custGeom>
                <a:avLst/>
                <a:gdLst/>
                <a:ahLst/>
                <a:cxnLst>
                  <a:cxn ang="0">
                    <a:pos x="wd2" y="hd2"/>
                  </a:cxn>
                  <a:cxn ang="5400000">
                    <a:pos x="wd2" y="hd2"/>
                  </a:cxn>
                  <a:cxn ang="10800000">
                    <a:pos x="wd2" y="hd2"/>
                  </a:cxn>
                  <a:cxn ang="16200000">
                    <a:pos x="wd2" y="hd2"/>
                  </a:cxn>
                </a:cxnLst>
                <a:rect l="0" t="0" r="r" b="b"/>
                <a:pathLst>
                  <a:path w="21600" h="21600" extrusionOk="0">
                    <a:moveTo>
                      <a:pt x="0" y="5905"/>
                    </a:moveTo>
                    <a:lnTo>
                      <a:pt x="15965" y="0"/>
                    </a:lnTo>
                    <a:lnTo>
                      <a:pt x="21600" y="16006"/>
                    </a:lnTo>
                    <a:lnTo>
                      <a:pt x="5948" y="21600"/>
                    </a:lnTo>
                    <a:lnTo>
                      <a:pt x="0" y="5905"/>
                    </a:lnTo>
                    <a:close/>
                  </a:path>
                </a:pathLst>
              </a:custGeom>
              <a:grpFill/>
              <a:ln w="12700" cap="flat">
                <a:noFill/>
                <a:miter lim="400000"/>
              </a:ln>
              <a:effectLst/>
            </p:spPr>
            <p:txBody>
              <a:bodyPr lIns="60959" tIns="60959" rIns="60959" bIns="60959"/>
              <a:lstStyle/>
              <a:p>
                <a:pPr>
                  <a:defRPr/>
                </a:pPr>
                <a:endParaRPr sz="2400"/>
              </a:p>
            </p:txBody>
          </p:sp>
          <p:sp>
            <p:nvSpPr>
              <p:cNvPr id="156" name="Shape 6823"/>
              <p:cNvSpPr/>
              <p:nvPr/>
            </p:nvSpPr>
            <p:spPr>
              <a:xfrm rot="5400000" flipH="1">
                <a:off x="112197" y="381068"/>
                <a:ext cx="109765" cy="110670"/>
              </a:xfrm>
              <a:custGeom>
                <a:avLst/>
                <a:gdLst/>
                <a:ahLst/>
                <a:cxnLst>
                  <a:cxn ang="0">
                    <a:pos x="wd2" y="hd2"/>
                  </a:cxn>
                  <a:cxn ang="5400000">
                    <a:pos x="wd2" y="hd2"/>
                  </a:cxn>
                  <a:cxn ang="10800000">
                    <a:pos x="wd2" y="hd2"/>
                  </a:cxn>
                  <a:cxn ang="16200000">
                    <a:pos x="wd2" y="hd2"/>
                  </a:cxn>
                </a:cxnLst>
                <a:rect l="0" t="0" r="r" b="b"/>
                <a:pathLst>
                  <a:path w="21600" h="21600" extrusionOk="0">
                    <a:moveTo>
                      <a:pt x="0" y="2125"/>
                    </a:moveTo>
                    <a:lnTo>
                      <a:pt x="19458" y="0"/>
                    </a:lnTo>
                    <a:lnTo>
                      <a:pt x="21600" y="19475"/>
                    </a:lnTo>
                    <a:lnTo>
                      <a:pt x="2142" y="21600"/>
                    </a:lnTo>
                    <a:lnTo>
                      <a:pt x="0" y="2125"/>
                    </a:lnTo>
                    <a:close/>
                  </a:path>
                </a:pathLst>
              </a:custGeom>
              <a:grpFill/>
              <a:ln w="12700" cap="flat">
                <a:noFill/>
                <a:miter lim="400000"/>
              </a:ln>
              <a:effectLst/>
            </p:spPr>
            <p:txBody>
              <a:bodyPr lIns="60959" tIns="60959" rIns="60959" bIns="60959"/>
              <a:lstStyle/>
              <a:p>
                <a:pPr>
                  <a:defRPr/>
                </a:pPr>
                <a:endParaRPr sz="2400"/>
              </a:p>
            </p:txBody>
          </p:sp>
          <p:sp>
            <p:nvSpPr>
              <p:cNvPr id="157" name="Shape 6824"/>
              <p:cNvSpPr/>
              <p:nvPr/>
            </p:nvSpPr>
            <p:spPr>
              <a:xfrm rot="5400000" flipH="1">
                <a:off x="205182" y="659106"/>
                <a:ext cx="86179" cy="86177"/>
              </a:xfrm>
              <a:prstGeom prst="rect">
                <a:avLst/>
              </a:prstGeom>
              <a:grpFill/>
              <a:ln w="12700" cap="flat">
                <a:noFill/>
                <a:miter lim="400000"/>
              </a:ln>
              <a:effectLst/>
            </p:spPr>
            <p:txBody>
              <a:bodyPr lIns="60959" tIns="60959" rIns="60959" bIns="60959"/>
              <a:lstStyle/>
              <a:p>
                <a:pPr>
                  <a:defRPr/>
                </a:pPr>
                <a:endParaRPr sz="2400"/>
              </a:p>
            </p:txBody>
          </p:sp>
          <p:sp>
            <p:nvSpPr>
              <p:cNvPr id="158" name="Shape 6825"/>
              <p:cNvSpPr/>
              <p:nvPr/>
            </p:nvSpPr>
            <p:spPr>
              <a:xfrm rot="5400000" flipH="1">
                <a:off x="167083" y="777940"/>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159" name="Shape 6826"/>
              <p:cNvSpPr/>
              <p:nvPr/>
            </p:nvSpPr>
            <p:spPr>
              <a:xfrm rot="5400000" flipH="1">
                <a:off x="165262" y="156553"/>
                <a:ext cx="117930" cy="108855"/>
              </a:xfrm>
              <a:prstGeom prst="rect">
                <a:avLst/>
              </a:prstGeom>
              <a:grpFill/>
              <a:ln w="12700" cap="flat">
                <a:noFill/>
                <a:miter lim="400000"/>
              </a:ln>
              <a:effectLst/>
            </p:spPr>
            <p:txBody>
              <a:bodyPr lIns="60959" tIns="60959" rIns="60959" bIns="60959"/>
              <a:lstStyle/>
              <a:p>
                <a:pPr>
                  <a:defRPr/>
                </a:pPr>
                <a:endParaRPr sz="2400"/>
              </a:p>
            </p:txBody>
          </p:sp>
          <p:sp>
            <p:nvSpPr>
              <p:cNvPr id="160" name="Shape 6827"/>
              <p:cNvSpPr/>
              <p:nvPr/>
            </p:nvSpPr>
            <p:spPr>
              <a:xfrm rot="5400000" flipH="1">
                <a:off x="94510" y="590162"/>
                <a:ext cx="101601" cy="101600"/>
              </a:xfrm>
              <a:custGeom>
                <a:avLst/>
                <a:gdLst/>
                <a:ahLst/>
                <a:cxnLst>
                  <a:cxn ang="0">
                    <a:pos x="wd2" y="hd2"/>
                  </a:cxn>
                  <a:cxn ang="5400000">
                    <a:pos x="wd2" y="hd2"/>
                  </a:cxn>
                  <a:cxn ang="10800000">
                    <a:pos x="wd2" y="hd2"/>
                  </a:cxn>
                  <a:cxn ang="16200000">
                    <a:pos x="wd2" y="hd2"/>
                  </a:cxn>
                </a:cxnLst>
                <a:rect l="0" t="0" r="r" b="b"/>
                <a:pathLst>
                  <a:path w="21600" h="21600" extrusionOk="0">
                    <a:moveTo>
                      <a:pt x="4629" y="0"/>
                    </a:moveTo>
                    <a:lnTo>
                      <a:pt x="21600" y="4629"/>
                    </a:lnTo>
                    <a:lnTo>
                      <a:pt x="16971" y="21600"/>
                    </a:lnTo>
                    <a:lnTo>
                      <a:pt x="0" y="16971"/>
                    </a:lnTo>
                    <a:lnTo>
                      <a:pt x="4629" y="0"/>
                    </a:lnTo>
                    <a:close/>
                  </a:path>
                </a:pathLst>
              </a:custGeom>
              <a:grpFill/>
              <a:ln w="12700" cap="flat">
                <a:noFill/>
                <a:miter lim="400000"/>
              </a:ln>
              <a:effectLst/>
            </p:spPr>
            <p:txBody>
              <a:bodyPr lIns="60959" tIns="60959" rIns="60959" bIns="60959"/>
              <a:lstStyle/>
              <a:p>
                <a:pPr>
                  <a:defRPr/>
                </a:pPr>
                <a:endParaRPr sz="2400"/>
              </a:p>
            </p:txBody>
          </p:sp>
          <p:sp>
            <p:nvSpPr>
              <p:cNvPr id="161" name="Shape 6828"/>
              <p:cNvSpPr/>
              <p:nvPr/>
            </p:nvSpPr>
            <p:spPr>
              <a:xfrm rot="5400000" flipH="1">
                <a:off x="261414" y="884973"/>
                <a:ext cx="70758" cy="70757"/>
              </a:xfrm>
              <a:custGeom>
                <a:avLst/>
                <a:gdLst/>
                <a:ahLst/>
                <a:cxnLst>
                  <a:cxn ang="0">
                    <a:pos x="wd2" y="hd2"/>
                  </a:cxn>
                  <a:cxn ang="5400000">
                    <a:pos x="wd2" y="hd2"/>
                  </a:cxn>
                  <a:cxn ang="10800000">
                    <a:pos x="wd2" y="hd2"/>
                  </a:cxn>
                  <a:cxn ang="16200000">
                    <a:pos x="wd2" y="hd2"/>
                  </a:cxn>
                </a:cxnLst>
                <a:rect l="0" t="0" r="r" b="b"/>
                <a:pathLst>
                  <a:path w="21600" h="21600" extrusionOk="0">
                    <a:moveTo>
                      <a:pt x="0" y="4431"/>
                    </a:moveTo>
                    <a:lnTo>
                      <a:pt x="16338" y="0"/>
                    </a:lnTo>
                    <a:lnTo>
                      <a:pt x="21600" y="16338"/>
                    </a:lnTo>
                    <a:lnTo>
                      <a:pt x="5262" y="21600"/>
                    </a:lnTo>
                    <a:lnTo>
                      <a:pt x="0" y="4431"/>
                    </a:lnTo>
                    <a:close/>
                  </a:path>
                </a:pathLst>
              </a:custGeom>
              <a:grpFill/>
              <a:ln w="12700" cap="flat">
                <a:noFill/>
                <a:miter lim="400000"/>
              </a:ln>
              <a:effectLst/>
            </p:spPr>
            <p:txBody>
              <a:bodyPr lIns="60959" tIns="60959" rIns="60959" bIns="60959"/>
              <a:lstStyle/>
              <a:p>
                <a:pPr>
                  <a:defRPr/>
                </a:pPr>
                <a:endParaRPr sz="2400"/>
              </a:p>
            </p:txBody>
          </p:sp>
          <p:sp>
            <p:nvSpPr>
              <p:cNvPr id="162" name="Shape 6829"/>
              <p:cNvSpPr/>
              <p:nvPr/>
            </p:nvSpPr>
            <p:spPr>
              <a:xfrm rot="5400000" flipH="1">
                <a:off x="185568" y="-9966"/>
                <a:ext cx="88925" cy="108856"/>
              </a:xfrm>
              <a:prstGeom prst="rect">
                <a:avLst/>
              </a:prstGeom>
              <a:grpFill/>
              <a:ln w="12700" cap="flat">
                <a:noFill/>
                <a:miter lim="400000"/>
              </a:ln>
              <a:effectLst/>
            </p:spPr>
            <p:txBody>
              <a:bodyPr lIns="60959" tIns="60959" rIns="60959" bIns="60959"/>
              <a:lstStyle/>
              <a:p>
                <a:pPr>
                  <a:defRPr/>
                </a:pPr>
                <a:endParaRPr sz="2400"/>
              </a:p>
            </p:txBody>
          </p:sp>
        </p:grpSp>
        <p:sp>
          <p:nvSpPr>
            <p:cNvPr id="150" name="Shape 6831"/>
            <p:cNvSpPr/>
            <p:nvPr/>
          </p:nvSpPr>
          <p:spPr>
            <a:xfrm>
              <a:off x="0" y="0"/>
              <a:ext cx="990610" cy="1074329"/>
            </a:xfrm>
            <a:custGeom>
              <a:avLst/>
              <a:gdLst/>
              <a:ahLst/>
              <a:cxnLst>
                <a:cxn ang="0">
                  <a:pos x="wd2" y="hd2"/>
                </a:cxn>
                <a:cxn ang="5400000">
                  <a:pos x="wd2" y="hd2"/>
                </a:cxn>
                <a:cxn ang="10800000">
                  <a:pos x="wd2" y="hd2"/>
                </a:cxn>
                <a:cxn ang="16200000">
                  <a:pos x="wd2" y="hd2"/>
                </a:cxn>
              </a:cxnLst>
              <a:rect l="0" t="0" r="r" b="b"/>
              <a:pathLst>
                <a:path w="21600" h="21600" extrusionOk="0">
                  <a:moveTo>
                    <a:pt x="0" y="9448"/>
                  </a:moveTo>
                  <a:lnTo>
                    <a:pt x="10800" y="0"/>
                  </a:lnTo>
                  <a:lnTo>
                    <a:pt x="21600" y="9448"/>
                  </a:lnTo>
                  <a:lnTo>
                    <a:pt x="15816" y="9448"/>
                  </a:lnTo>
                  <a:lnTo>
                    <a:pt x="15816" y="21600"/>
                  </a:lnTo>
                  <a:lnTo>
                    <a:pt x="5784" y="21600"/>
                  </a:lnTo>
                  <a:lnTo>
                    <a:pt x="5784" y="9448"/>
                  </a:lnTo>
                  <a:close/>
                </a:path>
              </a:pathLst>
            </a:custGeom>
            <a:grpFill/>
            <a:ln w="12700" cap="flat">
              <a:noFill/>
              <a:miter lim="400000"/>
            </a:ln>
            <a:effectLst/>
          </p:spPr>
          <p:txBody>
            <a:bodyPr lIns="60959" tIns="60959" rIns="60959" bIns="60959" anchor="ctr"/>
            <a:lstStyle/>
            <a:p>
              <a:pPr algn="ctr">
                <a:defRPr>
                  <a:solidFill>
                    <a:srgbClr val="F9F9F9"/>
                  </a:solidFill>
                </a:defRPr>
              </a:pPr>
              <a:endParaRPr sz="2400">
                <a:solidFill>
                  <a:srgbClr val="F9F9F9"/>
                </a:solidFill>
              </a:endParaRPr>
            </a:p>
          </p:txBody>
        </p:sp>
      </p:grpSp>
      <p:grpSp>
        <p:nvGrpSpPr>
          <p:cNvPr id="163" name="Group 6847"/>
          <p:cNvGrpSpPr/>
          <p:nvPr/>
        </p:nvGrpSpPr>
        <p:grpSpPr>
          <a:xfrm>
            <a:off x="7137908" y="2922923"/>
            <a:ext cx="990611" cy="2504268"/>
            <a:chOff x="0" y="0"/>
            <a:chExt cx="990609" cy="2504267"/>
          </a:xfrm>
          <a:gradFill>
            <a:gsLst>
              <a:gs pos="47000">
                <a:schemeClr val="accent3"/>
              </a:gs>
              <a:gs pos="100000">
                <a:schemeClr val="accent3">
                  <a:lumMod val="75000"/>
                </a:schemeClr>
              </a:gs>
            </a:gsLst>
            <a:lin ang="0" scaled="1"/>
          </a:gradFill>
        </p:grpSpPr>
        <p:grpSp>
          <p:nvGrpSpPr>
            <p:cNvPr id="164" name="Group 6845"/>
            <p:cNvGrpSpPr/>
            <p:nvPr/>
          </p:nvGrpSpPr>
          <p:grpSpPr>
            <a:xfrm>
              <a:off x="272890" y="1548537"/>
              <a:ext cx="447777" cy="955731"/>
              <a:chOff x="0" y="0"/>
              <a:chExt cx="447775" cy="955729"/>
            </a:xfrm>
            <a:grpFill/>
          </p:grpSpPr>
          <p:sp>
            <p:nvSpPr>
              <p:cNvPr id="166" name="Shape 6833"/>
              <p:cNvSpPr/>
              <p:nvPr/>
            </p:nvSpPr>
            <p:spPr>
              <a:xfrm rot="5400000" flipH="1">
                <a:off x="67294" y="283551"/>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167" name="Shape 6834"/>
              <p:cNvSpPr/>
              <p:nvPr/>
            </p:nvSpPr>
            <p:spPr>
              <a:xfrm rot="5400000" flipH="1">
                <a:off x="331662" y="56093"/>
                <a:ext cx="130629" cy="101599"/>
              </a:xfrm>
              <a:prstGeom prst="rect">
                <a:avLst/>
              </a:prstGeom>
              <a:grpFill/>
              <a:ln w="12700" cap="flat">
                <a:noFill/>
                <a:miter lim="400000"/>
              </a:ln>
              <a:effectLst/>
            </p:spPr>
            <p:txBody>
              <a:bodyPr lIns="60959" tIns="60959" rIns="60959" bIns="60959"/>
              <a:lstStyle/>
              <a:p>
                <a:pPr>
                  <a:defRPr/>
                </a:pPr>
                <a:endParaRPr sz="2400"/>
              </a:p>
            </p:txBody>
          </p:sp>
          <p:sp>
            <p:nvSpPr>
              <p:cNvPr id="168" name="Shape 6835"/>
              <p:cNvSpPr/>
              <p:nvPr/>
            </p:nvSpPr>
            <p:spPr>
              <a:xfrm rot="5400000" flipH="1">
                <a:off x="-13608" y="57192"/>
                <a:ext cx="130629" cy="103413"/>
              </a:xfrm>
              <a:prstGeom prst="rect">
                <a:avLst/>
              </a:prstGeom>
              <a:grpFill/>
              <a:ln w="12700" cap="flat">
                <a:noFill/>
                <a:miter lim="400000"/>
              </a:ln>
              <a:effectLst/>
            </p:spPr>
            <p:txBody>
              <a:bodyPr lIns="60959" tIns="60959" rIns="60959" bIns="60959"/>
              <a:lstStyle/>
              <a:p>
                <a:pPr>
                  <a:defRPr/>
                </a:pPr>
                <a:endParaRPr sz="2400"/>
              </a:p>
            </p:txBody>
          </p:sp>
          <p:sp>
            <p:nvSpPr>
              <p:cNvPr id="169" name="Shape 6836"/>
              <p:cNvSpPr/>
              <p:nvPr/>
            </p:nvSpPr>
            <p:spPr>
              <a:xfrm rot="5400000" flipH="1">
                <a:off x="225134" y="301694"/>
                <a:ext cx="147866" cy="149677"/>
              </a:xfrm>
              <a:custGeom>
                <a:avLst/>
                <a:gdLst/>
                <a:ahLst/>
                <a:cxnLst>
                  <a:cxn ang="0">
                    <a:pos x="wd2" y="hd2"/>
                  </a:cxn>
                  <a:cxn ang="5400000">
                    <a:pos x="wd2" y="hd2"/>
                  </a:cxn>
                  <a:cxn ang="10800000">
                    <a:pos x="wd2" y="hd2"/>
                  </a:cxn>
                  <a:cxn ang="16200000">
                    <a:pos x="wd2" y="hd2"/>
                  </a:cxn>
                </a:cxnLst>
                <a:rect l="0" t="0" r="r" b="b"/>
                <a:pathLst>
                  <a:path w="21600" h="21600" extrusionOk="0">
                    <a:moveTo>
                      <a:pt x="5301" y="0"/>
                    </a:moveTo>
                    <a:lnTo>
                      <a:pt x="21600" y="5105"/>
                    </a:lnTo>
                    <a:lnTo>
                      <a:pt x="16564" y="21600"/>
                    </a:lnTo>
                    <a:lnTo>
                      <a:pt x="0" y="16233"/>
                    </a:lnTo>
                    <a:lnTo>
                      <a:pt x="5301" y="0"/>
                    </a:lnTo>
                    <a:close/>
                  </a:path>
                </a:pathLst>
              </a:custGeom>
              <a:grpFill/>
              <a:ln w="12700" cap="flat">
                <a:noFill/>
                <a:miter lim="400000"/>
              </a:ln>
              <a:effectLst/>
            </p:spPr>
            <p:txBody>
              <a:bodyPr lIns="60959" tIns="60959" rIns="60959" bIns="60959"/>
              <a:lstStyle/>
              <a:p>
                <a:pPr>
                  <a:defRPr/>
                </a:pPr>
                <a:endParaRPr sz="2400"/>
              </a:p>
            </p:txBody>
          </p:sp>
          <p:sp>
            <p:nvSpPr>
              <p:cNvPr id="170" name="Shape 6837"/>
              <p:cNvSpPr/>
              <p:nvPr/>
            </p:nvSpPr>
            <p:spPr>
              <a:xfrm rot="5400000" flipH="1">
                <a:off x="187490" y="503532"/>
                <a:ext cx="125187" cy="126091"/>
              </a:xfrm>
              <a:custGeom>
                <a:avLst/>
                <a:gdLst/>
                <a:ahLst/>
                <a:cxnLst>
                  <a:cxn ang="0">
                    <a:pos x="wd2" y="hd2"/>
                  </a:cxn>
                  <a:cxn ang="5400000">
                    <a:pos x="wd2" y="hd2"/>
                  </a:cxn>
                  <a:cxn ang="10800000">
                    <a:pos x="wd2" y="hd2"/>
                  </a:cxn>
                  <a:cxn ang="16200000">
                    <a:pos x="wd2" y="hd2"/>
                  </a:cxn>
                </a:cxnLst>
                <a:rect l="0" t="0" r="r" b="b"/>
                <a:pathLst>
                  <a:path w="21600" h="21600" extrusionOk="0">
                    <a:moveTo>
                      <a:pt x="0" y="5905"/>
                    </a:moveTo>
                    <a:lnTo>
                      <a:pt x="15965" y="0"/>
                    </a:lnTo>
                    <a:lnTo>
                      <a:pt x="21600" y="16006"/>
                    </a:lnTo>
                    <a:lnTo>
                      <a:pt x="5948" y="21600"/>
                    </a:lnTo>
                    <a:lnTo>
                      <a:pt x="0" y="5905"/>
                    </a:lnTo>
                    <a:close/>
                  </a:path>
                </a:pathLst>
              </a:custGeom>
              <a:grpFill/>
              <a:ln w="12700" cap="flat">
                <a:noFill/>
                <a:miter lim="400000"/>
              </a:ln>
              <a:effectLst/>
            </p:spPr>
            <p:txBody>
              <a:bodyPr lIns="60959" tIns="60959" rIns="60959" bIns="60959"/>
              <a:lstStyle/>
              <a:p>
                <a:pPr>
                  <a:defRPr/>
                </a:pPr>
                <a:endParaRPr sz="2400"/>
              </a:p>
            </p:txBody>
          </p:sp>
          <p:sp>
            <p:nvSpPr>
              <p:cNvPr id="171" name="Shape 6838"/>
              <p:cNvSpPr/>
              <p:nvPr/>
            </p:nvSpPr>
            <p:spPr>
              <a:xfrm rot="5400000" flipH="1">
                <a:off x="112197" y="381067"/>
                <a:ext cx="109765" cy="110670"/>
              </a:xfrm>
              <a:custGeom>
                <a:avLst/>
                <a:gdLst/>
                <a:ahLst/>
                <a:cxnLst>
                  <a:cxn ang="0">
                    <a:pos x="wd2" y="hd2"/>
                  </a:cxn>
                  <a:cxn ang="5400000">
                    <a:pos x="wd2" y="hd2"/>
                  </a:cxn>
                  <a:cxn ang="10800000">
                    <a:pos x="wd2" y="hd2"/>
                  </a:cxn>
                  <a:cxn ang="16200000">
                    <a:pos x="wd2" y="hd2"/>
                  </a:cxn>
                </a:cxnLst>
                <a:rect l="0" t="0" r="r" b="b"/>
                <a:pathLst>
                  <a:path w="21600" h="21600" extrusionOk="0">
                    <a:moveTo>
                      <a:pt x="0" y="2125"/>
                    </a:moveTo>
                    <a:lnTo>
                      <a:pt x="19458" y="0"/>
                    </a:lnTo>
                    <a:lnTo>
                      <a:pt x="21600" y="19475"/>
                    </a:lnTo>
                    <a:lnTo>
                      <a:pt x="2142" y="21600"/>
                    </a:lnTo>
                    <a:lnTo>
                      <a:pt x="0" y="2125"/>
                    </a:lnTo>
                    <a:close/>
                  </a:path>
                </a:pathLst>
              </a:custGeom>
              <a:grpFill/>
              <a:ln w="12700" cap="flat">
                <a:noFill/>
                <a:miter lim="400000"/>
              </a:ln>
              <a:effectLst/>
            </p:spPr>
            <p:txBody>
              <a:bodyPr lIns="60959" tIns="60959" rIns="60959" bIns="60959"/>
              <a:lstStyle/>
              <a:p>
                <a:pPr>
                  <a:defRPr/>
                </a:pPr>
                <a:endParaRPr sz="2400"/>
              </a:p>
            </p:txBody>
          </p:sp>
          <p:sp>
            <p:nvSpPr>
              <p:cNvPr id="172" name="Shape 6839"/>
              <p:cNvSpPr/>
              <p:nvPr/>
            </p:nvSpPr>
            <p:spPr>
              <a:xfrm rot="5400000" flipH="1">
                <a:off x="205182" y="659106"/>
                <a:ext cx="86179" cy="86177"/>
              </a:xfrm>
              <a:prstGeom prst="rect">
                <a:avLst/>
              </a:prstGeom>
              <a:grpFill/>
              <a:ln w="12700" cap="flat">
                <a:noFill/>
                <a:miter lim="400000"/>
              </a:ln>
              <a:effectLst/>
            </p:spPr>
            <p:txBody>
              <a:bodyPr lIns="60959" tIns="60959" rIns="60959" bIns="60959"/>
              <a:lstStyle/>
              <a:p>
                <a:pPr>
                  <a:defRPr/>
                </a:pPr>
                <a:endParaRPr sz="2400"/>
              </a:p>
            </p:txBody>
          </p:sp>
          <p:sp>
            <p:nvSpPr>
              <p:cNvPr id="173" name="Shape 6840"/>
              <p:cNvSpPr/>
              <p:nvPr/>
            </p:nvSpPr>
            <p:spPr>
              <a:xfrm rot="5400000" flipH="1">
                <a:off x="167083" y="777940"/>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174" name="Shape 6841"/>
              <p:cNvSpPr/>
              <p:nvPr/>
            </p:nvSpPr>
            <p:spPr>
              <a:xfrm rot="5400000" flipH="1">
                <a:off x="165262" y="156553"/>
                <a:ext cx="117930" cy="108855"/>
              </a:xfrm>
              <a:prstGeom prst="rect">
                <a:avLst/>
              </a:prstGeom>
              <a:grpFill/>
              <a:ln w="12700" cap="flat">
                <a:noFill/>
                <a:miter lim="400000"/>
              </a:ln>
              <a:effectLst/>
            </p:spPr>
            <p:txBody>
              <a:bodyPr lIns="60959" tIns="60959" rIns="60959" bIns="60959"/>
              <a:lstStyle/>
              <a:p>
                <a:pPr>
                  <a:defRPr/>
                </a:pPr>
                <a:endParaRPr sz="2400"/>
              </a:p>
            </p:txBody>
          </p:sp>
          <p:sp>
            <p:nvSpPr>
              <p:cNvPr id="175" name="Shape 6842"/>
              <p:cNvSpPr/>
              <p:nvPr/>
            </p:nvSpPr>
            <p:spPr>
              <a:xfrm rot="5400000" flipH="1">
                <a:off x="94510" y="590162"/>
                <a:ext cx="101601" cy="101600"/>
              </a:xfrm>
              <a:custGeom>
                <a:avLst/>
                <a:gdLst/>
                <a:ahLst/>
                <a:cxnLst>
                  <a:cxn ang="0">
                    <a:pos x="wd2" y="hd2"/>
                  </a:cxn>
                  <a:cxn ang="5400000">
                    <a:pos x="wd2" y="hd2"/>
                  </a:cxn>
                  <a:cxn ang="10800000">
                    <a:pos x="wd2" y="hd2"/>
                  </a:cxn>
                  <a:cxn ang="16200000">
                    <a:pos x="wd2" y="hd2"/>
                  </a:cxn>
                </a:cxnLst>
                <a:rect l="0" t="0" r="r" b="b"/>
                <a:pathLst>
                  <a:path w="21600" h="21600" extrusionOk="0">
                    <a:moveTo>
                      <a:pt x="4629" y="0"/>
                    </a:moveTo>
                    <a:lnTo>
                      <a:pt x="21600" y="4629"/>
                    </a:lnTo>
                    <a:lnTo>
                      <a:pt x="16971" y="21600"/>
                    </a:lnTo>
                    <a:lnTo>
                      <a:pt x="0" y="16971"/>
                    </a:lnTo>
                    <a:lnTo>
                      <a:pt x="4629" y="0"/>
                    </a:lnTo>
                    <a:close/>
                  </a:path>
                </a:pathLst>
              </a:custGeom>
              <a:grpFill/>
              <a:ln w="12700" cap="flat">
                <a:noFill/>
                <a:miter lim="400000"/>
              </a:ln>
              <a:effectLst/>
            </p:spPr>
            <p:txBody>
              <a:bodyPr lIns="60959" tIns="60959" rIns="60959" bIns="60959"/>
              <a:lstStyle/>
              <a:p>
                <a:pPr>
                  <a:defRPr/>
                </a:pPr>
                <a:endParaRPr sz="2400"/>
              </a:p>
            </p:txBody>
          </p:sp>
          <p:sp>
            <p:nvSpPr>
              <p:cNvPr id="176" name="Shape 6843"/>
              <p:cNvSpPr/>
              <p:nvPr/>
            </p:nvSpPr>
            <p:spPr>
              <a:xfrm rot="5400000" flipH="1">
                <a:off x="261414" y="884973"/>
                <a:ext cx="70758" cy="70757"/>
              </a:xfrm>
              <a:custGeom>
                <a:avLst/>
                <a:gdLst/>
                <a:ahLst/>
                <a:cxnLst>
                  <a:cxn ang="0">
                    <a:pos x="wd2" y="hd2"/>
                  </a:cxn>
                  <a:cxn ang="5400000">
                    <a:pos x="wd2" y="hd2"/>
                  </a:cxn>
                  <a:cxn ang="10800000">
                    <a:pos x="wd2" y="hd2"/>
                  </a:cxn>
                  <a:cxn ang="16200000">
                    <a:pos x="wd2" y="hd2"/>
                  </a:cxn>
                </a:cxnLst>
                <a:rect l="0" t="0" r="r" b="b"/>
                <a:pathLst>
                  <a:path w="21600" h="21600" extrusionOk="0">
                    <a:moveTo>
                      <a:pt x="0" y="4431"/>
                    </a:moveTo>
                    <a:lnTo>
                      <a:pt x="16338" y="0"/>
                    </a:lnTo>
                    <a:lnTo>
                      <a:pt x="21600" y="16338"/>
                    </a:lnTo>
                    <a:lnTo>
                      <a:pt x="5262" y="21600"/>
                    </a:lnTo>
                    <a:lnTo>
                      <a:pt x="0" y="4431"/>
                    </a:lnTo>
                    <a:close/>
                  </a:path>
                </a:pathLst>
              </a:custGeom>
              <a:grpFill/>
              <a:ln w="12700" cap="flat">
                <a:noFill/>
                <a:miter lim="400000"/>
              </a:ln>
              <a:effectLst/>
            </p:spPr>
            <p:txBody>
              <a:bodyPr lIns="60959" tIns="60959" rIns="60959" bIns="60959"/>
              <a:lstStyle/>
              <a:p>
                <a:pPr>
                  <a:defRPr/>
                </a:pPr>
                <a:endParaRPr sz="2400"/>
              </a:p>
            </p:txBody>
          </p:sp>
          <p:sp>
            <p:nvSpPr>
              <p:cNvPr id="177" name="Shape 6844"/>
              <p:cNvSpPr/>
              <p:nvPr/>
            </p:nvSpPr>
            <p:spPr>
              <a:xfrm rot="5400000" flipH="1">
                <a:off x="185568" y="-9966"/>
                <a:ext cx="88925" cy="108856"/>
              </a:xfrm>
              <a:prstGeom prst="rect">
                <a:avLst/>
              </a:prstGeom>
              <a:grpFill/>
              <a:ln w="12700" cap="flat">
                <a:noFill/>
                <a:miter lim="400000"/>
              </a:ln>
              <a:effectLst/>
            </p:spPr>
            <p:txBody>
              <a:bodyPr lIns="60959" tIns="60959" rIns="60959" bIns="60959"/>
              <a:lstStyle/>
              <a:p>
                <a:pPr>
                  <a:defRPr/>
                </a:pPr>
                <a:endParaRPr sz="2400"/>
              </a:p>
            </p:txBody>
          </p:sp>
        </p:grpSp>
        <p:sp>
          <p:nvSpPr>
            <p:cNvPr id="165" name="Shape 6846"/>
            <p:cNvSpPr/>
            <p:nvPr/>
          </p:nvSpPr>
          <p:spPr>
            <a:xfrm>
              <a:off x="0" y="0"/>
              <a:ext cx="990610" cy="1566205"/>
            </a:xfrm>
            <a:custGeom>
              <a:avLst/>
              <a:gdLst/>
              <a:ahLst/>
              <a:cxnLst>
                <a:cxn ang="0">
                  <a:pos x="wd2" y="hd2"/>
                </a:cxn>
                <a:cxn ang="5400000">
                  <a:pos x="wd2" y="hd2"/>
                </a:cxn>
                <a:cxn ang="10800000">
                  <a:pos x="wd2" y="hd2"/>
                </a:cxn>
                <a:cxn ang="16200000">
                  <a:pos x="wd2" y="hd2"/>
                </a:cxn>
              </a:cxnLst>
              <a:rect l="0" t="0" r="r" b="b"/>
              <a:pathLst>
                <a:path w="21600" h="21600" extrusionOk="0">
                  <a:moveTo>
                    <a:pt x="0" y="6481"/>
                  </a:moveTo>
                  <a:lnTo>
                    <a:pt x="10800" y="0"/>
                  </a:lnTo>
                  <a:lnTo>
                    <a:pt x="21600" y="6481"/>
                  </a:lnTo>
                  <a:lnTo>
                    <a:pt x="15816" y="6481"/>
                  </a:lnTo>
                  <a:lnTo>
                    <a:pt x="15816" y="21600"/>
                  </a:lnTo>
                  <a:lnTo>
                    <a:pt x="5784" y="21600"/>
                  </a:lnTo>
                  <a:lnTo>
                    <a:pt x="5784" y="6481"/>
                  </a:lnTo>
                  <a:close/>
                </a:path>
              </a:pathLst>
            </a:custGeom>
            <a:grpFill/>
            <a:ln w="12700" cap="flat">
              <a:noFill/>
              <a:miter lim="400000"/>
            </a:ln>
            <a:effectLst/>
          </p:spPr>
          <p:txBody>
            <a:bodyPr lIns="60959" tIns="60959" rIns="60959" bIns="60959" anchor="ctr"/>
            <a:lstStyle/>
            <a:p>
              <a:pPr algn="ctr">
                <a:defRPr>
                  <a:solidFill>
                    <a:srgbClr val="F9F9F9"/>
                  </a:solidFill>
                </a:defRPr>
              </a:pPr>
              <a:endParaRPr sz="2400">
                <a:solidFill>
                  <a:srgbClr val="F9F9F9"/>
                </a:solidFill>
              </a:endParaRPr>
            </a:p>
          </p:txBody>
        </p:sp>
      </p:grpSp>
      <p:grpSp>
        <p:nvGrpSpPr>
          <p:cNvPr id="178" name="Group 6862"/>
          <p:cNvGrpSpPr/>
          <p:nvPr/>
        </p:nvGrpSpPr>
        <p:grpSpPr bwMode="auto">
          <a:xfrm>
            <a:off x="8678333" y="3397251"/>
            <a:ext cx="990600" cy="2029883"/>
            <a:chOff x="0" y="0"/>
            <a:chExt cx="990609" cy="2030059"/>
          </a:xfrm>
          <a:gradFill>
            <a:gsLst>
              <a:gs pos="0">
                <a:schemeClr val="accent2">
                  <a:lumMod val="60000"/>
                  <a:lumOff val="40000"/>
                </a:schemeClr>
              </a:gs>
              <a:gs pos="66000">
                <a:schemeClr val="accent2"/>
              </a:gs>
            </a:gsLst>
            <a:lin ang="0" scaled="1"/>
          </a:gradFill>
        </p:grpSpPr>
        <p:grpSp>
          <p:nvGrpSpPr>
            <p:cNvPr id="19496" name="Group 6860"/>
            <p:cNvGrpSpPr/>
            <p:nvPr/>
          </p:nvGrpSpPr>
          <p:grpSpPr bwMode="auto">
            <a:xfrm>
              <a:off x="272890" y="1074329"/>
              <a:ext cx="447777" cy="955731"/>
              <a:chOff x="0" y="0"/>
              <a:chExt cx="447775" cy="955729"/>
            </a:xfrm>
            <a:grpFill/>
          </p:grpSpPr>
          <p:sp>
            <p:nvSpPr>
              <p:cNvPr id="181" name="Shape 6848"/>
              <p:cNvSpPr/>
              <p:nvPr/>
            </p:nvSpPr>
            <p:spPr>
              <a:xfrm rot="5400000" flipH="1">
                <a:off x="66834" y="283633"/>
                <a:ext cx="84674" cy="82550"/>
              </a:xfrm>
              <a:prstGeom prst="rect">
                <a:avLst/>
              </a:prstGeom>
              <a:grpFill/>
              <a:ln w="12700" cap="flat">
                <a:noFill/>
                <a:miter lim="400000"/>
              </a:ln>
              <a:effectLst/>
            </p:spPr>
            <p:txBody>
              <a:bodyPr lIns="60959" tIns="60959" rIns="60959" bIns="60959"/>
              <a:lstStyle/>
              <a:p>
                <a:pPr>
                  <a:defRPr/>
                </a:pPr>
                <a:endParaRPr sz="2400"/>
              </a:p>
            </p:txBody>
          </p:sp>
          <p:sp>
            <p:nvSpPr>
              <p:cNvPr id="182" name="Shape 6849"/>
              <p:cNvSpPr/>
              <p:nvPr/>
            </p:nvSpPr>
            <p:spPr>
              <a:xfrm rot="5400000" flipH="1">
                <a:off x="331416" y="57132"/>
                <a:ext cx="129127" cy="101600"/>
              </a:xfrm>
              <a:prstGeom prst="rect">
                <a:avLst/>
              </a:prstGeom>
              <a:grpFill/>
              <a:ln w="12700" cap="flat">
                <a:noFill/>
                <a:miter lim="400000"/>
              </a:ln>
              <a:effectLst/>
            </p:spPr>
            <p:txBody>
              <a:bodyPr lIns="60959" tIns="60959" rIns="60959" bIns="60959"/>
              <a:lstStyle/>
              <a:p>
                <a:pPr>
                  <a:defRPr/>
                </a:pPr>
                <a:endParaRPr sz="2400"/>
              </a:p>
            </p:txBody>
          </p:sp>
          <p:sp>
            <p:nvSpPr>
              <p:cNvPr id="183" name="Shape 6850"/>
              <p:cNvSpPr/>
              <p:nvPr/>
            </p:nvSpPr>
            <p:spPr>
              <a:xfrm rot="5400000" flipH="1">
                <a:off x="-12543" y="58189"/>
                <a:ext cx="129128" cy="103716"/>
              </a:xfrm>
              <a:prstGeom prst="rect">
                <a:avLst/>
              </a:prstGeom>
              <a:grpFill/>
              <a:ln w="12700" cap="flat">
                <a:noFill/>
                <a:miter lim="400000"/>
              </a:ln>
              <a:effectLst/>
            </p:spPr>
            <p:txBody>
              <a:bodyPr lIns="60959" tIns="60959" rIns="60959" bIns="60959"/>
              <a:lstStyle/>
              <a:p>
                <a:pPr>
                  <a:defRPr/>
                </a:pPr>
                <a:endParaRPr sz="2400"/>
              </a:p>
            </p:txBody>
          </p:sp>
          <p:sp>
            <p:nvSpPr>
              <p:cNvPr id="184" name="Shape 6851"/>
              <p:cNvSpPr/>
              <p:nvPr/>
            </p:nvSpPr>
            <p:spPr>
              <a:xfrm rot="5400000" flipH="1">
                <a:off x="224524" y="303745"/>
                <a:ext cx="148179" cy="148167"/>
              </a:xfrm>
              <a:custGeom>
                <a:avLst/>
                <a:gdLst/>
                <a:ahLst/>
                <a:cxnLst>
                  <a:cxn ang="0">
                    <a:pos x="wd2" y="hd2"/>
                  </a:cxn>
                  <a:cxn ang="5400000">
                    <a:pos x="wd2" y="hd2"/>
                  </a:cxn>
                  <a:cxn ang="10800000">
                    <a:pos x="wd2" y="hd2"/>
                  </a:cxn>
                  <a:cxn ang="16200000">
                    <a:pos x="wd2" y="hd2"/>
                  </a:cxn>
                </a:cxnLst>
                <a:rect l="0" t="0" r="r" b="b"/>
                <a:pathLst>
                  <a:path w="21600" h="21600" extrusionOk="0">
                    <a:moveTo>
                      <a:pt x="5301" y="0"/>
                    </a:moveTo>
                    <a:lnTo>
                      <a:pt x="21600" y="5105"/>
                    </a:lnTo>
                    <a:lnTo>
                      <a:pt x="16564" y="21600"/>
                    </a:lnTo>
                    <a:lnTo>
                      <a:pt x="0" y="16233"/>
                    </a:lnTo>
                    <a:lnTo>
                      <a:pt x="5301" y="0"/>
                    </a:lnTo>
                    <a:close/>
                  </a:path>
                </a:pathLst>
              </a:custGeom>
              <a:grpFill/>
              <a:ln w="12700" cap="flat">
                <a:noFill/>
                <a:miter lim="400000"/>
              </a:ln>
              <a:effectLst/>
            </p:spPr>
            <p:txBody>
              <a:bodyPr lIns="60959" tIns="60959" rIns="60959" bIns="60959"/>
              <a:lstStyle/>
              <a:p>
                <a:pPr>
                  <a:defRPr/>
                </a:pPr>
                <a:endParaRPr sz="2400"/>
              </a:p>
            </p:txBody>
          </p:sp>
          <p:sp>
            <p:nvSpPr>
              <p:cNvPr id="185" name="Shape 6852"/>
              <p:cNvSpPr/>
              <p:nvPr/>
            </p:nvSpPr>
            <p:spPr>
              <a:xfrm rot="5400000" flipH="1">
                <a:off x="187484" y="503787"/>
                <a:ext cx="124893" cy="127000"/>
              </a:xfrm>
              <a:custGeom>
                <a:avLst/>
                <a:gdLst/>
                <a:ahLst/>
                <a:cxnLst>
                  <a:cxn ang="0">
                    <a:pos x="wd2" y="hd2"/>
                  </a:cxn>
                  <a:cxn ang="5400000">
                    <a:pos x="wd2" y="hd2"/>
                  </a:cxn>
                  <a:cxn ang="10800000">
                    <a:pos x="wd2" y="hd2"/>
                  </a:cxn>
                  <a:cxn ang="16200000">
                    <a:pos x="wd2" y="hd2"/>
                  </a:cxn>
                </a:cxnLst>
                <a:rect l="0" t="0" r="r" b="b"/>
                <a:pathLst>
                  <a:path w="21600" h="21600" extrusionOk="0">
                    <a:moveTo>
                      <a:pt x="0" y="5905"/>
                    </a:moveTo>
                    <a:lnTo>
                      <a:pt x="15965" y="0"/>
                    </a:lnTo>
                    <a:lnTo>
                      <a:pt x="21600" y="16006"/>
                    </a:lnTo>
                    <a:lnTo>
                      <a:pt x="5948" y="21600"/>
                    </a:lnTo>
                    <a:lnTo>
                      <a:pt x="0" y="5905"/>
                    </a:lnTo>
                    <a:close/>
                  </a:path>
                </a:pathLst>
              </a:custGeom>
              <a:grpFill/>
              <a:ln w="12700" cap="flat">
                <a:noFill/>
                <a:miter lim="400000"/>
              </a:ln>
              <a:effectLst/>
            </p:spPr>
            <p:txBody>
              <a:bodyPr lIns="60959" tIns="60959" rIns="60959" bIns="60959"/>
              <a:lstStyle/>
              <a:p>
                <a:pPr>
                  <a:defRPr/>
                </a:pPr>
                <a:endParaRPr sz="2400"/>
              </a:p>
            </p:txBody>
          </p:sp>
          <p:sp>
            <p:nvSpPr>
              <p:cNvPr id="186" name="Shape 6853"/>
              <p:cNvSpPr/>
              <p:nvPr/>
            </p:nvSpPr>
            <p:spPr>
              <a:xfrm rot="5400000" flipH="1">
                <a:off x="112341" y="382068"/>
                <a:ext cx="110076" cy="110067"/>
              </a:xfrm>
              <a:custGeom>
                <a:avLst/>
                <a:gdLst/>
                <a:ahLst/>
                <a:cxnLst>
                  <a:cxn ang="0">
                    <a:pos x="wd2" y="hd2"/>
                  </a:cxn>
                  <a:cxn ang="5400000">
                    <a:pos x="wd2" y="hd2"/>
                  </a:cxn>
                  <a:cxn ang="10800000">
                    <a:pos x="wd2" y="hd2"/>
                  </a:cxn>
                  <a:cxn ang="16200000">
                    <a:pos x="wd2" y="hd2"/>
                  </a:cxn>
                </a:cxnLst>
                <a:rect l="0" t="0" r="r" b="b"/>
                <a:pathLst>
                  <a:path w="21600" h="21600" extrusionOk="0">
                    <a:moveTo>
                      <a:pt x="0" y="2125"/>
                    </a:moveTo>
                    <a:lnTo>
                      <a:pt x="19458" y="0"/>
                    </a:lnTo>
                    <a:lnTo>
                      <a:pt x="21600" y="19475"/>
                    </a:lnTo>
                    <a:lnTo>
                      <a:pt x="2142" y="21600"/>
                    </a:lnTo>
                    <a:lnTo>
                      <a:pt x="0" y="2125"/>
                    </a:lnTo>
                    <a:close/>
                  </a:path>
                </a:pathLst>
              </a:custGeom>
              <a:grpFill/>
              <a:ln w="12700" cap="flat">
                <a:noFill/>
                <a:miter lim="400000"/>
              </a:ln>
              <a:effectLst/>
            </p:spPr>
            <p:txBody>
              <a:bodyPr lIns="60959" tIns="60959" rIns="60959" bIns="60959"/>
              <a:lstStyle/>
              <a:p>
                <a:pPr>
                  <a:defRPr/>
                </a:pPr>
                <a:endParaRPr sz="2400"/>
              </a:p>
            </p:txBody>
          </p:sp>
          <p:sp>
            <p:nvSpPr>
              <p:cNvPr id="187" name="Shape 6854"/>
              <p:cNvSpPr/>
              <p:nvPr/>
            </p:nvSpPr>
            <p:spPr>
              <a:xfrm rot="5400000" flipH="1">
                <a:off x="204417" y="660431"/>
                <a:ext cx="86791" cy="84667"/>
              </a:xfrm>
              <a:prstGeom prst="rect">
                <a:avLst/>
              </a:prstGeom>
              <a:grpFill/>
              <a:ln w="12700" cap="flat">
                <a:noFill/>
                <a:miter lim="400000"/>
              </a:ln>
              <a:effectLst/>
            </p:spPr>
            <p:txBody>
              <a:bodyPr lIns="60959" tIns="60959" rIns="60959" bIns="60959"/>
              <a:lstStyle/>
              <a:p>
                <a:pPr>
                  <a:defRPr/>
                </a:pPr>
                <a:endParaRPr sz="2400"/>
              </a:p>
            </p:txBody>
          </p:sp>
          <p:sp>
            <p:nvSpPr>
              <p:cNvPr id="188" name="Shape 6855"/>
              <p:cNvSpPr/>
              <p:nvPr/>
            </p:nvSpPr>
            <p:spPr>
              <a:xfrm rot="5400000" flipH="1">
                <a:off x="167376" y="777916"/>
                <a:ext cx="82558" cy="82551"/>
              </a:xfrm>
              <a:prstGeom prst="rect">
                <a:avLst/>
              </a:prstGeom>
              <a:grpFill/>
              <a:ln w="12700" cap="flat">
                <a:noFill/>
                <a:miter lim="400000"/>
              </a:ln>
              <a:effectLst/>
            </p:spPr>
            <p:txBody>
              <a:bodyPr lIns="60959" tIns="60959" rIns="60959" bIns="60959"/>
              <a:lstStyle/>
              <a:p>
                <a:pPr>
                  <a:defRPr/>
                </a:pPr>
                <a:endParaRPr sz="2400"/>
              </a:p>
            </p:txBody>
          </p:sp>
          <p:sp>
            <p:nvSpPr>
              <p:cNvPr id="189" name="Shape 6856"/>
              <p:cNvSpPr/>
              <p:nvPr/>
            </p:nvSpPr>
            <p:spPr>
              <a:xfrm rot="5400000" flipH="1">
                <a:off x="165259" y="157682"/>
                <a:ext cx="116426" cy="107950"/>
              </a:xfrm>
              <a:prstGeom prst="rect">
                <a:avLst/>
              </a:prstGeom>
              <a:grpFill/>
              <a:ln w="12700" cap="flat">
                <a:noFill/>
                <a:miter lim="400000"/>
              </a:ln>
              <a:effectLst/>
            </p:spPr>
            <p:txBody>
              <a:bodyPr lIns="60959" tIns="60959" rIns="60959" bIns="60959"/>
              <a:lstStyle/>
              <a:p>
                <a:pPr>
                  <a:defRPr/>
                </a:pPr>
                <a:endParaRPr sz="2400"/>
              </a:p>
            </p:txBody>
          </p:sp>
          <p:sp>
            <p:nvSpPr>
              <p:cNvPr id="190" name="Shape 6857"/>
              <p:cNvSpPr/>
              <p:nvPr/>
            </p:nvSpPr>
            <p:spPr>
              <a:xfrm rot="5400000" flipH="1">
                <a:off x="94351" y="590575"/>
                <a:ext cx="101609" cy="99484"/>
              </a:xfrm>
              <a:custGeom>
                <a:avLst/>
                <a:gdLst/>
                <a:ahLst/>
                <a:cxnLst>
                  <a:cxn ang="0">
                    <a:pos x="wd2" y="hd2"/>
                  </a:cxn>
                  <a:cxn ang="5400000">
                    <a:pos x="wd2" y="hd2"/>
                  </a:cxn>
                  <a:cxn ang="10800000">
                    <a:pos x="wd2" y="hd2"/>
                  </a:cxn>
                  <a:cxn ang="16200000">
                    <a:pos x="wd2" y="hd2"/>
                  </a:cxn>
                </a:cxnLst>
                <a:rect l="0" t="0" r="r" b="b"/>
                <a:pathLst>
                  <a:path w="21600" h="21600" extrusionOk="0">
                    <a:moveTo>
                      <a:pt x="4629" y="0"/>
                    </a:moveTo>
                    <a:lnTo>
                      <a:pt x="21600" y="4629"/>
                    </a:lnTo>
                    <a:lnTo>
                      <a:pt x="16971" y="21600"/>
                    </a:lnTo>
                    <a:lnTo>
                      <a:pt x="0" y="16971"/>
                    </a:lnTo>
                    <a:lnTo>
                      <a:pt x="4629" y="0"/>
                    </a:lnTo>
                    <a:close/>
                  </a:path>
                </a:pathLst>
              </a:custGeom>
              <a:grpFill/>
              <a:ln w="12700" cap="flat">
                <a:noFill/>
                <a:miter lim="400000"/>
              </a:ln>
              <a:effectLst/>
            </p:spPr>
            <p:txBody>
              <a:bodyPr lIns="60959" tIns="60959" rIns="60959" bIns="60959"/>
              <a:lstStyle/>
              <a:p>
                <a:pPr>
                  <a:defRPr/>
                </a:pPr>
                <a:endParaRPr sz="2400"/>
              </a:p>
            </p:txBody>
          </p:sp>
          <p:sp>
            <p:nvSpPr>
              <p:cNvPr id="191" name="Shape 6858"/>
              <p:cNvSpPr/>
              <p:nvPr/>
            </p:nvSpPr>
            <p:spPr>
              <a:xfrm rot="5400000" flipH="1">
                <a:off x="261569" y="884817"/>
                <a:ext cx="69855" cy="71967"/>
              </a:xfrm>
              <a:custGeom>
                <a:avLst/>
                <a:gdLst/>
                <a:ahLst/>
                <a:cxnLst>
                  <a:cxn ang="0">
                    <a:pos x="wd2" y="hd2"/>
                  </a:cxn>
                  <a:cxn ang="5400000">
                    <a:pos x="wd2" y="hd2"/>
                  </a:cxn>
                  <a:cxn ang="10800000">
                    <a:pos x="wd2" y="hd2"/>
                  </a:cxn>
                  <a:cxn ang="16200000">
                    <a:pos x="wd2" y="hd2"/>
                  </a:cxn>
                </a:cxnLst>
                <a:rect l="0" t="0" r="r" b="b"/>
                <a:pathLst>
                  <a:path w="21600" h="21600" extrusionOk="0">
                    <a:moveTo>
                      <a:pt x="0" y="4431"/>
                    </a:moveTo>
                    <a:lnTo>
                      <a:pt x="16338" y="0"/>
                    </a:lnTo>
                    <a:lnTo>
                      <a:pt x="21600" y="16338"/>
                    </a:lnTo>
                    <a:lnTo>
                      <a:pt x="5262" y="21600"/>
                    </a:lnTo>
                    <a:lnTo>
                      <a:pt x="0" y="4431"/>
                    </a:lnTo>
                    <a:close/>
                  </a:path>
                </a:pathLst>
              </a:custGeom>
              <a:grpFill/>
              <a:ln w="12700" cap="flat">
                <a:noFill/>
                <a:miter lim="400000"/>
              </a:ln>
              <a:effectLst/>
            </p:spPr>
            <p:txBody>
              <a:bodyPr lIns="60959" tIns="60959" rIns="60959" bIns="60959"/>
              <a:lstStyle/>
              <a:p>
                <a:pPr>
                  <a:defRPr/>
                </a:pPr>
                <a:endParaRPr sz="2400"/>
              </a:p>
            </p:txBody>
          </p:sp>
          <p:sp>
            <p:nvSpPr>
              <p:cNvPr id="192" name="Shape 6859"/>
              <p:cNvSpPr/>
              <p:nvPr/>
            </p:nvSpPr>
            <p:spPr>
              <a:xfrm rot="5400000" flipH="1">
                <a:off x="185368" y="-8491"/>
                <a:ext cx="88908" cy="107951"/>
              </a:xfrm>
              <a:prstGeom prst="rect">
                <a:avLst/>
              </a:prstGeom>
              <a:grpFill/>
              <a:ln w="12700" cap="flat">
                <a:noFill/>
                <a:miter lim="400000"/>
              </a:ln>
              <a:effectLst/>
            </p:spPr>
            <p:txBody>
              <a:bodyPr lIns="60959" tIns="60959" rIns="60959" bIns="60959"/>
              <a:lstStyle/>
              <a:p>
                <a:pPr>
                  <a:defRPr/>
                </a:pPr>
                <a:endParaRPr sz="2400"/>
              </a:p>
            </p:txBody>
          </p:sp>
        </p:grpSp>
        <p:sp>
          <p:nvSpPr>
            <p:cNvPr id="180" name="Shape 6861"/>
            <p:cNvSpPr/>
            <p:nvPr/>
          </p:nvSpPr>
          <p:spPr>
            <a:xfrm>
              <a:off x="0" y="0"/>
              <a:ext cx="990609" cy="1075360"/>
            </a:xfrm>
            <a:custGeom>
              <a:avLst/>
              <a:gdLst/>
              <a:ahLst/>
              <a:cxnLst>
                <a:cxn ang="0">
                  <a:pos x="wd2" y="hd2"/>
                </a:cxn>
                <a:cxn ang="5400000">
                  <a:pos x="wd2" y="hd2"/>
                </a:cxn>
                <a:cxn ang="10800000">
                  <a:pos x="wd2" y="hd2"/>
                </a:cxn>
                <a:cxn ang="16200000">
                  <a:pos x="wd2" y="hd2"/>
                </a:cxn>
              </a:cxnLst>
              <a:rect l="0" t="0" r="r" b="b"/>
              <a:pathLst>
                <a:path w="21600" h="21600" extrusionOk="0">
                  <a:moveTo>
                    <a:pt x="0" y="9448"/>
                  </a:moveTo>
                  <a:lnTo>
                    <a:pt x="10800" y="0"/>
                  </a:lnTo>
                  <a:lnTo>
                    <a:pt x="21600" y="9448"/>
                  </a:lnTo>
                  <a:lnTo>
                    <a:pt x="15816" y="9448"/>
                  </a:lnTo>
                  <a:lnTo>
                    <a:pt x="15816" y="21600"/>
                  </a:lnTo>
                  <a:lnTo>
                    <a:pt x="5784" y="21600"/>
                  </a:lnTo>
                  <a:lnTo>
                    <a:pt x="5784" y="9448"/>
                  </a:lnTo>
                  <a:close/>
                </a:path>
              </a:pathLst>
            </a:custGeom>
            <a:grpFill/>
            <a:ln w="12700" cap="flat">
              <a:noFill/>
              <a:miter lim="400000"/>
            </a:ln>
            <a:effectLst/>
          </p:spPr>
          <p:txBody>
            <a:bodyPr lIns="60959" tIns="60959" rIns="60959" bIns="60959" anchor="ctr"/>
            <a:lstStyle/>
            <a:p>
              <a:pPr algn="ctr">
                <a:defRPr>
                  <a:solidFill>
                    <a:srgbClr val="F9F9F9"/>
                  </a:solidFill>
                </a:defRPr>
              </a:pPr>
              <a:endParaRPr sz="2400">
                <a:solidFill>
                  <a:srgbClr val="F9F9F9"/>
                </a:solidFill>
              </a:endParaRPr>
            </a:p>
          </p:txBody>
        </p:sp>
      </p:grpSp>
      <p:grpSp>
        <p:nvGrpSpPr>
          <p:cNvPr id="193" name="Group 6877"/>
          <p:cNvGrpSpPr/>
          <p:nvPr/>
        </p:nvGrpSpPr>
        <p:grpSpPr>
          <a:xfrm>
            <a:off x="10186959" y="2576139"/>
            <a:ext cx="990611" cy="2851052"/>
            <a:chOff x="0" y="0"/>
            <a:chExt cx="990609" cy="2851050"/>
          </a:xfrm>
          <a:gradFill>
            <a:gsLst>
              <a:gs pos="47000">
                <a:schemeClr val="accent3"/>
              </a:gs>
              <a:gs pos="100000">
                <a:schemeClr val="accent3">
                  <a:lumMod val="75000"/>
                </a:schemeClr>
              </a:gs>
            </a:gsLst>
            <a:lin ang="0" scaled="1"/>
          </a:gradFill>
        </p:grpSpPr>
        <p:grpSp>
          <p:nvGrpSpPr>
            <p:cNvPr id="194" name="Group 6875"/>
            <p:cNvGrpSpPr/>
            <p:nvPr/>
          </p:nvGrpSpPr>
          <p:grpSpPr>
            <a:xfrm>
              <a:off x="272890" y="1895320"/>
              <a:ext cx="447777" cy="955731"/>
              <a:chOff x="0" y="0"/>
              <a:chExt cx="447775" cy="955729"/>
            </a:xfrm>
            <a:grpFill/>
          </p:grpSpPr>
          <p:sp>
            <p:nvSpPr>
              <p:cNvPr id="196" name="Shape 6863"/>
              <p:cNvSpPr/>
              <p:nvPr/>
            </p:nvSpPr>
            <p:spPr>
              <a:xfrm rot="5400000" flipH="1">
                <a:off x="67294" y="283551"/>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197" name="Shape 6864"/>
              <p:cNvSpPr/>
              <p:nvPr/>
            </p:nvSpPr>
            <p:spPr>
              <a:xfrm rot="5400000" flipH="1">
                <a:off x="331662" y="56093"/>
                <a:ext cx="130629" cy="101599"/>
              </a:xfrm>
              <a:prstGeom prst="rect">
                <a:avLst/>
              </a:prstGeom>
              <a:grpFill/>
              <a:ln w="12700" cap="flat">
                <a:noFill/>
                <a:miter lim="400000"/>
              </a:ln>
              <a:effectLst/>
            </p:spPr>
            <p:txBody>
              <a:bodyPr lIns="60959" tIns="60959" rIns="60959" bIns="60959"/>
              <a:lstStyle/>
              <a:p>
                <a:pPr>
                  <a:defRPr/>
                </a:pPr>
                <a:endParaRPr sz="2400"/>
              </a:p>
            </p:txBody>
          </p:sp>
          <p:sp>
            <p:nvSpPr>
              <p:cNvPr id="198" name="Shape 6865"/>
              <p:cNvSpPr/>
              <p:nvPr/>
            </p:nvSpPr>
            <p:spPr>
              <a:xfrm rot="5400000" flipH="1">
                <a:off x="-13608" y="57192"/>
                <a:ext cx="130629" cy="103413"/>
              </a:xfrm>
              <a:prstGeom prst="rect">
                <a:avLst/>
              </a:prstGeom>
              <a:grpFill/>
              <a:ln w="12700" cap="flat">
                <a:noFill/>
                <a:miter lim="400000"/>
              </a:ln>
              <a:effectLst/>
            </p:spPr>
            <p:txBody>
              <a:bodyPr lIns="60959" tIns="60959" rIns="60959" bIns="60959"/>
              <a:lstStyle/>
              <a:p>
                <a:pPr>
                  <a:defRPr/>
                </a:pPr>
                <a:endParaRPr sz="2400"/>
              </a:p>
            </p:txBody>
          </p:sp>
          <p:sp>
            <p:nvSpPr>
              <p:cNvPr id="199" name="Shape 6866"/>
              <p:cNvSpPr/>
              <p:nvPr/>
            </p:nvSpPr>
            <p:spPr>
              <a:xfrm rot="5400000" flipH="1">
                <a:off x="225134" y="301694"/>
                <a:ext cx="147865" cy="149677"/>
              </a:xfrm>
              <a:custGeom>
                <a:avLst/>
                <a:gdLst/>
                <a:ahLst/>
                <a:cxnLst>
                  <a:cxn ang="0">
                    <a:pos x="wd2" y="hd2"/>
                  </a:cxn>
                  <a:cxn ang="5400000">
                    <a:pos x="wd2" y="hd2"/>
                  </a:cxn>
                  <a:cxn ang="10800000">
                    <a:pos x="wd2" y="hd2"/>
                  </a:cxn>
                  <a:cxn ang="16200000">
                    <a:pos x="wd2" y="hd2"/>
                  </a:cxn>
                </a:cxnLst>
                <a:rect l="0" t="0" r="r" b="b"/>
                <a:pathLst>
                  <a:path w="21600" h="21600" extrusionOk="0">
                    <a:moveTo>
                      <a:pt x="5301" y="0"/>
                    </a:moveTo>
                    <a:lnTo>
                      <a:pt x="21600" y="5105"/>
                    </a:lnTo>
                    <a:lnTo>
                      <a:pt x="16564" y="21600"/>
                    </a:lnTo>
                    <a:lnTo>
                      <a:pt x="0" y="16233"/>
                    </a:lnTo>
                    <a:lnTo>
                      <a:pt x="5301" y="0"/>
                    </a:lnTo>
                    <a:close/>
                  </a:path>
                </a:pathLst>
              </a:custGeom>
              <a:grpFill/>
              <a:ln w="12700" cap="flat">
                <a:noFill/>
                <a:miter lim="400000"/>
              </a:ln>
              <a:effectLst/>
            </p:spPr>
            <p:txBody>
              <a:bodyPr lIns="60959" tIns="60959" rIns="60959" bIns="60959"/>
              <a:lstStyle/>
              <a:p>
                <a:pPr>
                  <a:defRPr/>
                </a:pPr>
                <a:endParaRPr sz="2400"/>
              </a:p>
            </p:txBody>
          </p:sp>
          <p:sp>
            <p:nvSpPr>
              <p:cNvPr id="200" name="Shape 6867"/>
              <p:cNvSpPr/>
              <p:nvPr/>
            </p:nvSpPr>
            <p:spPr>
              <a:xfrm rot="5400000" flipH="1">
                <a:off x="187490" y="503532"/>
                <a:ext cx="125187" cy="126091"/>
              </a:xfrm>
              <a:custGeom>
                <a:avLst/>
                <a:gdLst/>
                <a:ahLst/>
                <a:cxnLst>
                  <a:cxn ang="0">
                    <a:pos x="wd2" y="hd2"/>
                  </a:cxn>
                  <a:cxn ang="5400000">
                    <a:pos x="wd2" y="hd2"/>
                  </a:cxn>
                  <a:cxn ang="10800000">
                    <a:pos x="wd2" y="hd2"/>
                  </a:cxn>
                  <a:cxn ang="16200000">
                    <a:pos x="wd2" y="hd2"/>
                  </a:cxn>
                </a:cxnLst>
                <a:rect l="0" t="0" r="r" b="b"/>
                <a:pathLst>
                  <a:path w="21600" h="21600" extrusionOk="0">
                    <a:moveTo>
                      <a:pt x="0" y="5905"/>
                    </a:moveTo>
                    <a:lnTo>
                      <a:pt x="15965" y="0"/>
                    </a:lnTo>
                    <a:lnTo>
                      <a:pt x="21600" y="16006"/>
                    </a:lnTo>
                    <a:lnTo>
                      <a:pt x="5948" y="21600"/>
                    </a:lnTo>
                    <a:lnTo>
                      <a:pt x="0" y="5905"/>
                    </a:lnTo>
                    <a:close/>
                  </a:path>
                </a:pathLst>
              </a:custGeom>
              <a:grpFill/>
              <a:ln w="12700" cap="flat">
                <a:noFill/>
                <a:miter lim="400000"/>
              </a:ln>
              <a:effectLst/>
            </p:spPr>
            <p:txBody>
              <a:bodyPr lIns="60959" tIns="60959" rIns="60959" bIns="60959"/>
              <a:lstStyle/>
              <a:p>
                <a:pPr>
                  <a:defRPr/>
                </a:pPr>
                <a:endParaRPr sz="2400"/>
              </a:p>
            </p:txBody>
          </p:sp>
          <p:sp>
            <p:nvSpPr>
              <p:cNvPr id="201" name="Shape 6868"/>
              <p:cNvSpPr/>
              <p:nvPr/>
            </p:nvSpPr>
            <p:spPr>
              <a:xfrm rot="5400000" flipH="1">
                <a:off x="112197" y="381068"/>
                <a:ext cx="109765" cy="110670"/>
              </a:xfrm>
              <a:custGeom>
                <a:avLst/>
                <a:gdLst/>
                <a:ahLst/>
                <a:cxnLst>
                  <a:cxn ang="0">
                    <a:pos x="wd2" y="hd2"/>
                  </a:cxn>
                  <a:cxn ang="5400000">
                    <a:pos x="wd2" y="hd2"/>
                  </a:cxn>
                  <a:cxn ang="10800000">
                    <a:pos x="wd2" y="hd2"/>
                  </a:cxn>
                  <a:cxn ang="16200000">
                    <a:pos x="wd2" y="hd2"/>
                  </a:cxn>
                </a:cxnLst>
                <a:rect l="0" t="0" r="r" b="b"/>
                <a:pathLst>
                  <a:path w="21600" h="21600" extrusionOk="0">
                    <a:moveTo>
                      <a:pt x="0" y="2125"/>
                    </a:moveTo>
                    <a:lnTo>
                      <a:pt x="19458" y="0"/>
                    </a:lnTo>
                    <a:lnTo>
                      <a:pt x="21600" y="19475"/>
                    </a:lnTo>
                    <a:lnTo>
                      <a:pt x="2142" y="21600"/>
                    </a:lnTo>
                    <a:lnTo>
                      <a:pt x="0" y="2125"/>
                    </a:lnTo>
                    <a:close/>
                  </a:path>
                </a:pathLst>
              </a:custGeom>
              <a:grpFill/>
              <a:ln w="12700" cap="flat">
                <a:noFill/>
                <a:miter lim="400000"/>
              </a:ln>
              <a:effectLst/>
            </p:spPr>
            <p:txBody>
              <a:bodyPr lIns="60959" tIns="60959" rIns="60959" bIns="60959"/>
              <a:lstStyle/>
              <a:p>
                <a:pPr>
                  <a:defRPr/>
                </a:pPr>
                <a:endParaRPr sz="2400"/>
              </a:p>
            </p:txBody>
          </p:sp>
          <p:sp>
            <p:nvSpPr>
              <p:cNvPr id="202" name="Shape 6869"/>
              <p:cNvSpPr/>
              <p:nvPr/>
            </p:nvSpPr>
            <p:spPr>
              <a:xfrm rot="5400000" flipH="1">
                <a:off x="205182" y="659106"/>
                <a:ext cx="86179" cy="86177"/>
              </a:xfrm>
              <a:prstGeom prst="rect">
                <a:avLst/>
              </a:prstGeom>
              <a:grpFill/>
              <a:ln w="12700" cap="flat">
                <a:noFill/>
                <a:miter lim="400000"/>
              </a:ln>
              <a:effectLst/>
            </p:spPr>
            <p:txBody>
              <a:bodyPr lIns="60959" tIns="60959" rIns="60959" bIns="60959"/>
              <a:lstStyle/>
              <a:p>
                <a:pPr>
                  <a:defRPr/>
                </a:pPr>
                <a:endParaRPr sz="2400"/>
              </a:p>
            </p:txBody>
          </p:sp>
          <p:sp>
            <p:nvSpPr>
              <p:cNvPr id="203" name="Shape 6870"/>
              <p:cNvSpPr/>
              <p:nvPr/>
            </p:nvSpPr>
            <p:spPr>
              <a:xfrm rot="5400000" flipH="1">
                <a:off x="167083" y="777940"/>
                <a:ext cx="84365" cy="82549"/>
              </a:xfrm>
              <a:prstGeom prst="rect">
                <a:avLst/>
              </a:prstGeom>
              <a:grpFill/>
              <a:ln w="12700" cap="flat">
                <a:noFill/>
                <a:miter lim="400000"/>
              </a:ln>
              <a:effectLst/>
            </p:spPr>
            <p:txBody>
              <a:bodyPr lIns="60959" tIns="60959" rIns="60959" bIns="60959"/>
              <a:lstStyle/>
              <a:p>
                <a:pPr>
                  <a:defRPr/>
                </a:pPr>
                <a:endParaRPr sz="2400"/>
              </a:p>
            </p:txBody>
          </p:sp>
          <p:sp>
            <p:nvSpPr>
              <p:cNvPr id="204" name="Shape 6871"/>
              <p:cNvSpPr/>
              <p:nvPr/>
            </p:nvSpPr>
            <p:spPr>
              <a:xfrm rot="5400000" flipH="1">
                <a:off x="165262" y="156553"/>
                <a:ext cx="117930" cy="108855"/>
              </a:xfrm>
              <a:prstGeom prst="rect">
                <a:avLst/>
              </a:prstGeom>
              <a:grpFill/>
              <a:ln w="12700" cap="flat">
                <a:noFill/>
                <a:miter lim="400000"/>
              </a:ln>
              <a:effectLst/>
            </p:spPr>
            <p:txBody>
              <a:bodyPr lIns="60959" tIns="60959" rIns="60959" bIns="60959"/>
              <a:lstStyle/>
              <a:p>
                <a:pPr>
                  <a:defRPr/>
                </a:pPr>
                <a:endParaRPr sz="2400"/>
              </a:p>
            </p:txBody>
          </p:sp>
          <p:sp>
            <p:nvSpPr>
              <p:cNvPr id="205" name="Shape 6872"/>
              <p:cNvSpPr/>
              <p:nvPr/>
            </p:nvSpPr>
            <p:spPr>
              <a:xfrm rot="5400000" flipH="1">
                <a:off x="94510" y="590162"/>
                <a:ext cx="101601" cy="101600"/>
              </a:xfrm>
              <a:custGeom>
                <a:avLst/>
                <a:gdLst/>
                <a:ahLst/>
                <a:cxnLst>
                  <a:cxn ang="0">
                    <a:pos x="wd2" y="hd2"/>
                  </a:cxn>
                  <a:cxn ang="5400000">
                    <a:pos x="wd2" y="hd2"/>
                  </a:cxn>
                  <a:cxn ang="10800000">
                    <a:pos x="wd2" y="hd2"/>
                  </a:cxn>
                  <a:cxn ang="16200000">
                    <a:pos x="wd2" y="hd2"/>
                  </a:cxn>
                </a:cxnLst>
                <a:rect l="0" t="0" r="r" b="b"/>
                <a:pathLst>
                  <a:path w="21600" h="21600" extrusionOk="0">
                    <a:moveTo>
                      <a:pt x="4629" y="0"/>
                    </a:moveTo>
                    <a:lnTo>
                      <a:pt x="21600" y="4629"/>
                    </a:lnTo>
                    <a:lnTo>
                      <a:pt x="16971" y="21600"/>
                    </a:lnTo>
                    <a:lnTo>
                      <a:pt x="0" y="16971"/>
                    </a:lnTo>
                    <a:lnTo>
                      <a:pt x="4629" y="0"/>
                    </a:lnTo>
                    <a:close/>
                  </a:path>
                </a:pathLst>
              </a:custGeom>
              <a:grpFill/>
              <a:ln w="12700" cap="flat">
                <a:noFill/>
                <a:miter lim="400000"/>
              </a:ln>
              <a:effectLst/>
            </p:spPr>
            <p:txBody>
              <a:bodyPr lIns="60959" tIns="60959" rIns="60959" bIns="60959"/>
              <a:lstStyle/>
              <a:p>
                <a:pPr>
                  <a:defRPr/>
                </a:pPr>
                <a:endParaRPr sz="2400"/>
              </a:p>
            </p:txBody>
          </p:sp>
          <p:sp>
            <p:nvSpPr>
              <p:cNvPr id="206" name="Shape 6873"/>
              <p:cNvSpPr/>
              <p:nvPr/>
            </p:nvSpPr>
            <p:spPr>
              <a:xfrm rot="5400000" flipH="1">
                <a:off x="261414" y="884973"/>
                <a:ext cx="70758" cy="70757"/>
              </a:xfrm>
              <a:custGeom>
                <a:avLst/>
                <a:gdLst/>
                <a:ahLst/>
                <a:cxnLst>
                  <a:cxn ang="0">
                    <a:pos x="wd2" y="hd2"/>
                  </a:cxn>
                  <a:cxn ang="5400000">
                    <a:pos x="wd2" y="hd2"/>
                  </a:cxn>
                  <a:cxn ang="10800000">
                    <a:pos x="wd2" y="hd2"/>
                  </a:cxn>
                  <a:cxn ang="16200000">
                    <a:pos x="wd2" y="hd2"/>
                  </a:cxn>
                </a:cxnLst>
                <a:rect l="0" t="0" r="r" b="b"/>
                <a:pathLst>
                  <a:path w="21600" h="21600" extrusionOk="0">
                    <a:moveTo>
                      <a:pt x="0" y="4431"/>
                    </a:moveTo>
                    <a:lnTo>
                      <a:pt x="16338" y="0"/>
                    </a:lnTo>
                    <a:lnTo>
                      <a:pt x="21600" y="16338"/>
                    </a:lnTo>
                    <a:lnTo>
                      <a:pt x="5262" y="21600"/>
                    </a:lnTo>
                    <a:lnTo>
                      <a:pt x="0" y="4431"/>
                    </a:lnTo>
                    <a:close/>
                  </a:path>
                </a:pathLst>
              </a:custGeom>
              <a:grpFill/>
              <a:ln w="12700" cap="flat">
                <a:noFill/>
                <a:miter lim="400000"/>
              </a:ln>
              <a:effectLst/>
            </p:spPr>
            <p:txBody>
              <a:bodyPr lIns="60959" tIns="60959" rIns="60959" bIns="60959"/>
              <a:lstStyle/>
              <a:p>
                <a:pPr>
                  <a:defRPr/>
                </a:pPr>
                <a:endParaRPr sz="2400"/>
              </a:p>
            </p:txBody>
          </p:sp>
          <p:sp>
            <p:nvSpPr>
              <p:cNvPr id="207" name="Shape 6874"/>
              <p:cNvSpPr/>
              <p:nvPr/>
            </p:nvSpPr>
            <p:spPr>
              <a:xfrm rot="5400000" flipH="1">
                <a:off x="185568" y="-9966"/>
                <a:ext cx="88925" cy="108856"/>
              </a:xfrm>
              <a:prstGeom prst="rect">
                <a:avLst/>
              </a:prstGeom>
              <a:grpFill/>
              <a:ln w="12700" cap="flat">
                <a:noFill/>
                <a:miter lim="400000"/>
              </a:ln>
              <a:effectLst/>
            </p:spPr>
            <p:txBody>
              <a:bodyPr lIns="60959" tIns="60959" rIns="60959" bIns="60959"/>
              <a:lstStyle/>
              <a:p>
                <a:pPr>
                  <a:defRPr/>
                </a:pPr>
                <a:endParaRPr sz="2400"/>
              </a:p>
            </p:txBody>
          </p:sp>
        </p:grpSp>
        <p:sp>
          <p:nvSpPr>
            <p:cNvPr id="195" name="Shape 6876"/>
            <p:cNvSpPr/>
            <p:nvPr/>
          </p:nvSpPr>
          <p:spPr>
            <a:xfrm>
              <a:off x="0" y="0"/>
              <a:ext cx="990610" cy="1911413"/>
            </a:xfrm>
            <a:custGeom>
              <a:avLst/>
              <a:gdLst/>
              <a:ahLst/>
              <a:cxnLst>
                <a:cxn ang="0">
                  <a:pos x="wd2" y="hd2"/>
                </a:cxn>
                <a:cxn ang="5400000">
                  <a:pos x="wd2" y="hd2"/>
                </a:cxn>
                <a:cxn ang="10800000">
                  <a:pos x="wd2" y="hd2"/>
                </a:cxn>
                <a:cxn ang="16200000">
                  <a:pos x="wd2" y="hd2"/>
                </a:cxn>
              </a:cxnLst>
              <a:rect l="0" t="0" r="r" b="b"/>
              <a:pathLst>
                <a:path w="21600" h="21600" extrusionOk="0">
                  <a:moveTo>
                    <a:pt x="0" y="5310"/>
                  </a:moveTo>
                  <a:lnTo>
                    <a:pt x="10800" y="0"/>
                  </a:lnTo>
                  <a:lnTo>
                    <a:pt x="21600" y="5310"/>
                  </a:lnTo>
                  <a:lnTo>
                    <a:pt x="15816" y="5310"/>
                  </a:lnTo>
                  <a:lnTo>
                    <a:pt x="15816" y="21600"/>
                  </a:lnTo>
                  <a:lnTo>
                    <a:pt x="5784" y="21600"/>
                  </a:lnTo>
                  <a:lnTo>
                    <a:pt x="5784" y="5310"/>
                  </a:lnTo>
                  <a:close/>
                </a:path>
              </a:pathLst>
            </a:custGeom>
            <a:grpFill/>
            <a:ln w="12700" cap="flat">
              <a:noFill/>
              <a:miter lim="400000"/>
            </a:ln>
            <a:effectLst/>
          </p:spPr>
          <p:txBody>
            <a:bodyPr lIns="60959" tIns="60959" rIns="60959" bIns="60959" anchor="ctr"/>
            <a:lstStyle/>
            <a:p>
              <a:pPr algn="ctr">
                <a:defRPr>
                  <a:solidFill>
                    <a:srgbClr val="F9F9F9"/>
                  </a:solidFill>
                </a:defRPr>
              </a:pPr>
              <a:endParaRPr sz="2400">
                <a:solidFill>
                  <a:srgbClr val="F9F9F9"/>
                </a:solidFill>
              </a:endParaRPr>
            </a:p>
          </p:txBody>
        </p:sp>
      </p:grpSp>
      <p:sp>
        <p:nvSpPr>
          <p:cNvPr id="97"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8" name="图片 9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indefinite" fill="hold"/>
                                        <p:tgtEl>
                                          <p:spTgt spid="130"/>
                                        </p:tgtEl>
                                        <p:attrNameLst>
                                          <p:attrName>style.visibility</p:attrName>
                                        </p:attrNameLst>
                                      </p:cBhvr>
                                      <p:to>
                                        <p:strVal val="visible"/>
                                      </p:to>
                                    </p:set>
                                    <p:animEffect transition="in" filter="dissolve">
                                      <p:cBhvr>
                                        <p:cTn id="12" dur="500"/>
                                        <p:tgtEl>
                                          <p:spTgt spid="130"/>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indefinite" fill="hold"/>
                                        <p:tgtEl>
                                          <p:spTgt spid="131"/>
                                        </p:tgtEl>
                                        <p:attrNameLst>
                                          <p:attrName>style.visibility</p:attrName>
                                        </p:attrNameLst>
                                      </p:cBhvr>
                                      <p:to>
                                        <p:strVal val="visible"/>
                                      </p:to>
                                    </p:set>
                                    <p:animEffect transition="in" filter="dissolve">
                                      <p:cBhvr>
                                        <p:cTn id="16" dur="500"/>
                                        <p:tgtEl>
                                          <p:spTgt spid="131"/>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indefinite" fill="hold"/>
                                        <p:tgtEl>
                                          <p:spTgt spid="132"/>
                                        </p:tgtEl>
                                        <p:attrNameLst>
                                          <p:attrName>style.visibility</p:attrName>
                                        </p:attrNameLst>
                                      </p:cBhvr>
                                      <p:to>
                                        <p:strVal val="visible"/>
                                      </p:to>
                                    </p:set>
                                    <p:animEffect transition="in" filter="dissolve">
                                      <p:cBhvr>
                                        <p:cTn id="20" dur="500"/>
                                        <p:tgtEl>
                                          <p:spTgt spid="132"/>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indefinite" fill="hold"/>
                                        <p:tgtEl>
                                          <p:spTgt spid="133"/>
                                        </p:tgtEl>
                                        <p:attrNameLst>
                                          <p:attrName>style.visibility</p:attrName>
                                        </p:attrNameLst>
                                      </p:cBhvr>
                                      <p:to>
                                        <p:strVal val="visible"/>
                                      </p:to>
                                    </p:set>
                                    <p:animEffect transition="in" filter="dissolve">
                                      <p:cBhvr>
                                        <p:cTn id="24" dur="500"/>
                                        <p:tgtEl>
                                          <p:spTgt spid="133"/>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indefinite" fill="hold"/>
                                        <p:tgtEl>
                                          <p:spTgt spid="134"/>
                                        </p:tgtEl>
                                        <p:attrNameLst>
                                          <p:attrName>style.visibility</p:attrName>
                                        </p:attrNameLst>
                                      </p:cBhvr>
                                      <p:to>
                                        <p:strVal val="visible"/>
                                      </p:to>
                                    </p:set>
                                    <p:animEffect transition="in" filter="dissolve">
                                      <p:cBhvr>
                                        <p:cTn id="28" dur="500"/>
                                        <p:tgtEl>
                                          <p:spTgt spid="134"/>
                                        </p:tgtEl>
                                      </p:cBhvr>
                                    </p:animEffect>
                                  </p:childTnLst>
                                </p:cTn>
                              </p:par>
                            </p:childTnLst>
                          </p:cTn>
                        </p:par>
                        <p:par>
                          <p:cTn id="29" fill="hold">
                            <p:stCondLst>
                              <p:cond delay="3000"/>
                            </p:stCondLst>
                            <p:childTnLst>
                              <p:par>
                                <p:cTn id="30" presetID="9" presetClass="entr" presetSubtype="0" fill="hold" grpId="0" nodeType="afterEffect">
                                  <p:stCondLst>
                                    <p:cond delay="0"/>
                                  </p:stCondLst>
                                  <p:childTnLst>
                                    <p:set>
                                      <p:cBhvr>
                                        <p:cTn id="31" dur="indefinite" fill="hold"/>
                                        <p:tgtEl>
                                          <p:spTgt spid="135"/>
                                        </p:tgtEl>
                                        <p:attrNameLst>
                                          <p:attrName>style.visibility</p:attrName>
                                        </p:attrNameLst>
                                      </p:cBhvr>
                                      <p:to>
                                        <p:strVal val="visible"/>
                                      </p:to>
                                    </p:set>
                                    <p:animEffect transition="in" filter="dissolve">
                                      <p:cBhvr>
                                        <p:cTn id="32" dur="500"/>
                                        <p:tgtEl>
                                          <p:spTgt spid="135"/>
                                        </p:tgtEl>
                                      </p:cBhvr>
                                    </p:animEffect>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indefinite" fill="hold"/>
                                        <p:tgtEl>
                                          <p:spTgt spid="136"/>
                                        </p:tgtEl>
                                        <p:attrNameLst>
                                          <p:attrName>style.visibility</p:attrName>
                                        </p:attrNameLst>
                                      </p:cBhvr>
                                      <p:to>
                                        <p:strVal val="visible"/>
                                      </p:to>
                                    </p:set>
                                    <p:animEffect transition="in" filter="dissolve">
                                      <p:cBhvr>
                                        <p:cTn id="36" dur="500"/>
                                        <p:tgtEl>
                                          <p:spTgt spid="136"/>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indefinite" fill="hold"/>
                                        <p:tgtEl>
                                          <p:spTgt spid="137"/>
                                        </p:tgtEl>
                                        <p:attrNameLst>
                                          <p:attrName>style.visibility</p:attrName>
                                        </p:attrNameLst>
                                      </p:cBhvr>
                                      <p:to>
                                        <p:strVal val="visible"/>
                                      </p:to>
                                    </p:set>
                                    <p:animEffect transition="in" filter="dissolve">
                                      <p:cBhvr>
                                        <p:cTn id="40" dur="500"/>
                                        <p:tgtEl>
                                          <p:spTgt spid="137"/>
                                        </p:tgtEl>
                                      </p:cBhvr>
                                    </p:animEffect>
                                  </p:childTnLst>
                                </p:cTn>
                              </p:par>
                            </p:childTnLst>
                          </p:cTn>
                        </p:par>
                        <p:par>
                          <p:cTn id="41" fill="hold">
                            <p:stCondLst>
                              <p:cond delay="4500"/>
                            </p:stCondLst>
                            <p:childTnLst>
                              <p:par>
                                <p:cTn id="42" presetID="9" presetClass="entr" presetSubtype="0" fill="hold" grpId="0" nodeType="afterEffect">
                                  <p:stCondLst>
                                    <p:cond delay="0"/>
                                  </p:stCondLst>
                                  <p:childTnLst>
                                    <p:set>
                                      <p:cBhvr>
                                        <p:cTn id="43" dur="indefinite" fill="hold"/>
                                        <p:tgtEl>
                                          <p:spTgt spid="138"/>
                                        </p:tgtEl>
                                        <p:attrNameLst>
                                          <p:attrName>style.visibility</p:attrName>
                                        </p:attrNameLst>
                                      </p:cBhvr>
                                      <p:to>
                                        <p:strVal val="visible"/>
                                      </p:to>
                                    </p:set>
                                    <p:animEffect transition="in" filter="dissolve">
                                      <p:cBhvr>
                                        <p:cTn id="44" dur="500"/>
                                        <p:tgtEl>
                                          <p:spTgt spid="138"/>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indefinite" fill="hold"/>
                                        <p:tgtEl>
                                          <p:spTgt spid="117"/>
                                        </p:tgtEl>
                                        <p:attrNameLst>
                                          <p:attrName>style.visibility</p:attrName>
                                        </p:attrNameLst>
                                      </p:cBhvr>
                                      <p:to>
                                        <p:strVal val="visible"/>
                                      </p:to>
                                    </p:set>
                                    <p:animEffect transition="in" filter="wipe(left)">
                                      <p:cBhvr>
                                        <p:cTn id="48" dur="500"/>
                                        <p:tgtEl>
                                          <p:spTgt spid="117"/>
                                        </p:tgtEl>
                                      </p:cBhvr>
                                    </p:animEffect>
                                  </p:childTnLst>
                                </p:cTn>
                              </p:par>
                            </p:childTnLst>
                          </p:cTn>
                        </p:par>
                        <p:par>
                          <p:cTn id="49" fill="hold">
                            <p:stCondLst>
                              <p:cond delay="5500"/>
                            </p:stCondLst>
                            <p:childTnLst>
                              <p:par>
                                <p:cTn id="50" presetID="22" presetClass="entr" presetSubtype="8" fill="hold" grpId="0" nodeType="afterEffect">
                                  <p:stCondLst>
                                    <p:cond delay="0"/>
                                  </p:stCondLst>
                                  <p:childTnLst>
                                    <p:set>
                                      <p:cBhvr>
                                        <p:cTn id="51" dur="indefinite" fill="hold"/>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6000"/>
                            </p:stCondLst>
                            <p:childTnLst>
                              <p:par>
                                <p:cTn id="54" presetID="22" presetClass="entr" presetSubtype="8" fill="hold" grpId="0" nodeType="afterEffect">
                                  <p:stCondLst>
                                    <p:cond delay="0"/>
                                  </p:stCondLst>
                                  <p:childTnLst>
                                    <p:set>
                                      <p:cBhvr>
                                        <p:cTn id="55" dur="indefinite" fill="hold"/>
                                        <p:tgtEl>
                                          <p:spTgt spid="125"/>
                                        </p:tgtEl>
                                        <p:attrNameLst>
                                          <p:attrName>style.visibility</p:attrName>
                                        </p:attrNameLst>
                                      </p:cBhvr>
                                      <p:to>
                                        <p:strVal val="visible"/>
                                      </p:to>
                                    </p:set>
                                    <p:animEffect transition="in" filter="wipe(left)">
                                      <p:cBhvr>
                                        <p:cTn id="56" dur="500"/>
                                        <p:tgtEl>
                                          <p:spTgt spid="125"/>
                                        </p:tgtEl>
                                      </p:cBhvr>
                                    </p:animEffect>
                                  </p:childTnLst>
                                </p:cTn>
                              </p:par>
                            </p:childTnLst>
                          </p:cTn>
                        </p:par>
                        <p:par>
                          <p:cTn id="57" fill="hold">
                            <p:stCondLst>
                              <p:cond delay="6500"/>
                            </p:stCondLst>
                            <p:childTnLst>
                              <p:par>
                                <p:cTn id="58" presetID="22" presetClass="entr" presetSubtype="8" fill="hold" grpId="0" nodeType="afterEffect">
                                  <p:stCondLst>
                                    <p:cond delay="0"/>
                                  </p:stCondLst>
                                  <p:childTnLst>
                                    <p:set>
                                      <p:cBhvr>
                                        <p:cTn id="59" dur="indefinite" fill="hold"/>
                                        <p:tgtEl>
                                          <p:spTgt spid="124"/>
                                        </p:tgtEl>
                                        <p:attrNameLst>
                                          <p:attrName>style.visibility</p:attrName>
                                        </p:attrNameLst>
                                      </p:cBhvr>
                                      <p:to>
                                        <p:strVal val="visible"/>
                                      </p:to>
                                    </p:set>
                                    <p:animEffect transition="in" filter="wipe(left)">
                                      <p:cBhvr>
                                        <p:cTn id="60" dur="500"/>
                                        <p:tgtEl>
                                          <p:spTgt spid="124"/>
                                        </p:tgtEl>
                                      </p:cBhvr>
                                    </p:animEffect>
                                  </p:childTnLst>
                                </p:cTn>
                              </p:par>
                            </p:childTnLst>
                          </p:cTn>
                        </p:par>
                        <p:par>
                          <p:cTn id="61" fill="hold">
                            <p:stCondLst>
                              <p:cond delay="7000"/>
                            </p:stCondLst>
                            <p:childTnLst>
                              <p:par>
                                <p:cTn id="62" presetID="22" presetClass="entr" presetSubtype="8" fill="hold" grpId="0" nodeType="afterEffect">
                                  <p:stCondLst>
                                    <p:cond delay="0"/>
                                  </p:stCondLst>
                                  <p:childTnLst>
                                    <p:set>
                                      <p:cBhvr>
                                        <p:cTn id="63" dur="indefinite" fill="hold"/>
                                        <p:tgtEl>
                                          <p:spTgt spid="123"/>
                                        </p:tgtEl>
                                        <p:attrNameLst>
                                          <p:attrName>style.visibility</p:attrName>
                                        </p:attrNameLst>
                                      </p:cBhvr>
                                      <p:to>
                                        <p:strVal val="visible"/>
                                      </p:to>
                                    </p:set>
                                    <p:animEffect transition="in" filter="wipe(left)">
                                      <p:cBhvr>
                                        <p:cTn id="64" dur="500"/>
                                        <p:tgtEl>
                                          <p:spTgt spid="123"/>
                                        </p:tgtEl>
                                      </p:cBhvr>
                                    </p:animEffect>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indefinite" fill="hold"/>
                                        <p:tgtEl>
                                          <p:spTgt spid="122"/>
                                        </p:tgtEl>
                                        <p:attrNameLst>
                                          <p:attrName>style.visibility</p:attrName>
                                        </p:attrNameLst>
                                      </p:cBhvr>
                                      <p:to>
                                        <p:strVal val="visible"/>
                                      </p:to>
                                    </p:set>
                                    <p:animEffect transition="in" filter="wipe(left)">
                                      <p:cBhvr>
                                        <p:cTn id="68" dur="500"/>
                                        <p:tgtEl>
                                          <p:spTgt spid="122"/>
                                        </p:tgtEl>
                                      </p:cBhvr>
                                    </p:animEffect>
                                  </p:childTnLst>
                                </p:cTn>
                              </p:par>
                            </p:childTnLst>
                          </p:cTn>
                        </p:par>
                        <p:par>
                          <p:cTn id="69" fill="hold">
                            <p:stCondLst>
                              <p:cond delay="8000"/>
                            </p:stCondLst>
                            <p:childTnLst>
                              <p:par>
                                <p:cTn id="70" presetID="22" presetClass="entr" presetSubtype="8" fill="hold" grpId="0" nodeType="afterEffect">
                                  <p:stCondLst>
                                    <p:cond delay="0"/>
                                  </p:stCondLst>
                                  <p:childTnLst>
                                    <p:set>
                                      <p:cBhvr>
                                        <p:cTn id="71" dur="indefinite" fill="hold"/>
                                        <p:tgtEl>
                                          <p:spTgt spid="121"/>
                                        </p:tgtEl>
                                        <p:attrNameLst>
                                          <p:attrName>style.visibility</p:attrName>
                                        </p:attrNameLst>
                                      </p:cBhvr>
                                      <p:to>
                                        <p:strVal val="visible"/>
                                      </p:to>
                                    </p:set>
                                    <p:animEffect transition="in" filter="wipe(left)">
                                      <p:cBhvr>
                                        <p:cTn id="72" dur="500"/>
                                        <p:tgtEl>
                                          <p:spTgt spid="121"/>
                                        </p:tgtEl>
                                      </p:cBhvr>
                                    </p:animEffect>
                                  </p:childTnLst>
                                </p:cTn>
                              </p:par>
                            </p:childTnLst>
                          </p:cTn>
                        </p:par>
                        <p:par>
                          <p:cTn id="73" fill="hold">
                            <p:stCondLst>
                              <p:cond delay="8500"/>
                            </p:stCondLst>
                            <p:childTnLst>
                              <p:par>
                                <p:cTn id="74" presetID="22" presetClass="entr" presetSubtype="8" fill="hold" grpId="0" nodeType="afterEffect">
                                  <p:stCondLst>
                                    <p:cond delay="0"/>
                                  </p:stCondLst>
                                  <p:childTnLst>
                                    <p:set>
                                      <p:cBhvr>
                                        <p:cTn id="75" dur="indefinite" fill="hold"/>
                                        <p:tgtEl>
                                          <p:spTgt spid="120"/>
                                        </p:tgtEl>
                                        <p:attrNameLst>
                                          <p:attrName>style.visibility</p:attrName>
                                        </p:attrNameLst>
                                      </p:cBhvr>
                                      <p:to>
                                        <p:strVal val="visible"/>
                                      </p:to>
                                    </p:set>
                                    <p:animEffect transition="in" filter="wipe(left)">
                                      <p:cBhvr>
                                        <p:cTn id="76" dur="500"/>
                                        <p:tgtEl>
                                          <p:spTgt spid="120"/>
                                        </p:tgtEl>
                                      </p:cBhvr>
                                    </p:animEffect>
                                  </p:childTnLst>
                                </p:cTn>
                              </p:par>
                            </p:childTnLst>
                          </p:cTn>
                        </p:par>
                        <p:par>
                          <p:cTn id="77" fill="hold">
                            <p:stCondLst>
                              <p:cond delay="9000"/>
                            </p:stCondLst>
                            <p:childTnLst>
                              <p:par>
                                <p:cTn id="78" presetID="22" presetClass="entr" presetSubtype="8" fill="hold" grpId="0" nodeType="afterEffect">
                                  <p:stCondLst>
                                    <p:cond delay="0"/>
                                  </p:stCondLst>
                                  <p:childTnLst>
                                    <p:set>
                                      <p:cBhvr>
                                        <p:cTn id="79" dur="indefinite" fill="hold"/>
                                        <p:tgtEl>
                                          <p:spTgt spid="119"/>
                                        </p:tgtEl>
                                        <p:attrNameLst>
                                          <p:attrName>style.visibility</p:attrName>
                                        </p:attrNameLst>
                                      </p:cBhvr>
                                      <p:to>
                                        <p:strVal val="visible"/>
                                      </p:to>
                                    </p:set>
                                    <p:animEffect transition="in" filter="wipe(left)">
                                      <p:cBhvr>
                                        <p:cTn id="80" dur="500"/>
                                        <p:tgtEl>
                                          <p:spTgt spid="119"/>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indefinite" fill="hold"/>
                                        <p:tgtEl>
                                          <p:spTgt spid="118"/>
                                        </p:tgtEl>
                                        <p:attrNameLst>
                                          <p:attrName>style.visibility</p:attrName>
                                        </p:attrNameLst>
                                      </p:cBhvr>
                                      <p:to>
                                        <p:strVal val="visible"/>
                                      </p:to>
                                    </p:set>
                                    <p:animEffect transition="in" filter="wipe(left)">
                                      <p:cBhvr>
                                        <p:cTn id="84" dur="500"/>
                                        <p:tgtEl>
                                          <p:spTgt spid="118"/>
                                        </p:tgtEl>
                                      </p:cBhvr>
                                    </p:animEffect>
                                  </p:childTnLst>
                                </p:cTn>
                              </p:par>
                            </p:childTnLst>
                          </p:cTn>
                        </p:par>
                        <p:par>
                          <p:cTn id="85" fill="hold">
                            <p:stCondLst>
                              <p:cond delay="10000"/>
                            </p:stCondLst>
                            <p:childTnLst>
                              <p:par>
                                <p:cTn id="86" presetID="22" presetClass="entr" presetSubtype="4" fill="hold" grpId="0" nodeType="afterEffect">
                                  <p:stCondLst>
                                    <p:cond delay="0"/>
                                  </p:stCondLst>
                                  <p:childTnLst>
                                    <p:set>
                                      <p:cBhvr>
                                        <p:cTn id="87" dur="indefinite" fill="hold"/>
                                        <p:tgtEl>
                                          <p:spTgt spid="127"/>
                                        </p:tgtEl>
                                        <p:attrNameLst>
                                          <p:attrName>style.visibility</p:attrName>
                                        </p:attrNameLst>
                                      </p:cBhvr>
                                      <p:to>
                                        <p:strVal val="visible"/>
                                      </p:to>
                                    </p:set>
                                    <p:animEffect transition="in" filter="wipe(down)">
                                      <p:cBhvr>
                                        <p:cTn id="88" dur="500"/>
                                        <p:tgtEl>
                                          <p:spTgt spid="127"/>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indefinite" fill="hold"/>
                                        <p:tgtEl>
                                          <p:spTgt spid="128"/>
                                        </p:tgtEl>
                                        <p:attrNameLst>
                                          <p:attrName>style.visibility</p:attrName>
                                        </p:attrNameLst>
                                      </p:cBhvr>
                                      <p:to>
                                        <p:strVal val="visible"/>
                                      </p:to>
                                    </p:set>
                                    <p:animEffect transition="in" filter="wipe(down)">
                                      <p:cBhvr>
                                        <p:cTn id="92" dur="500"/>
                                        <p:tgtEl>
                                          <p:spTgt spid="128"/>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indefinite" fill="hold"/>
                                        <p:tgtEl>
                                          <p:spTgt spid="129"/>
                                        </p:tgtEl>
                                        <p:attrNameLst>
                                          <p:attrName>style.visibility</p:attrName>
                                        </p:attrNameLst>
                                      </p:cBhvr>
                                      <p:to>
                                        <p:strVal val="visible"/>
                                      </p:to>
                                    </p:set>
                                    <p:animEffect transition="in" filter="wipe(down)">
                                      <p:cBhvr>
                                        <p:cTn id="96" dur="500"/>
                                        <p:tgtEl>
                                          <p:spTgt spid="129"/>
                                        </p:tgtEl>
                                      </p:cBhvr>
                                    </p:animEffect>
                                  </p:childTnLst>
                                </p:cTn>
                              </p:par>
                            </p:childTnLst>
                          </p:cTn>
                        </p:par>
                        <p:par>
                          <p:cTn id="97" fill="hold">
                            <p:stCondLst>
                              <p:cond delay="11500"/>
                            </p:stCondLst>
                            <p:childTnLst>
                              <p:par>
                                <p:cTn id="98" presetID="9" presetClass="entr" presetSubtype="0" fill="hold" grpId="0" nodeType="afterEffect">
                                  <p:stCondLst>
                                    <p:cond delay="0"/>
                                  </p:stCondLst>
                                  <p:childTnLst>
                                    <p:set>
                                      <p:cBhvr>
                                        <p:cTn id="99" dur="indefinite" fill="hold"/>
                                        <p:tgtEl>
                                          <p:spTgt spid="139"/>
                                        </p:tgtEl>
                                        <p:attrNameLst>
                                          <p:attrName>style.visibility</p:attrName>
                                        </p:attrNameLst>
                                      </p:cBhvr>
                                      <p:to>
                                        <p:strVal val="visible"/>
                                      </p:to>
                                    </p:set>
                                    <p:animEffect transition="in" filter="dissolve">
                                      <p:cBhvr>
                                        <p:cTn id="100" dur="500"/>
                                        <p:tgtEl>
                                          <p:spTgt spid="139"/>
                                        </p:tgtEl>
                                      </p:cBhvr>
                                    </p:animEffect>
                                  </p:childTnLst>
                                </p:cTn>
                              </p:par>
                            </p:childTnLst>
                          </p:cTn>
                        </p:par>
                        <p:par>
                          <p:cTn id="101" fill="hold">
                            <p:stCondLst>
                              <p:cond delay="12000"/>
                            </p:stCondLst>
                            <p:childTnLst>
                              <p:par>
                                <p:cTn id="102" presetID="9" presetClass="entr" presetSubtype="0" fill="hold" grpId="0" nodeType="afterEffect">
                                  <p:stCondLst>
                                    <p:cond delay="0"/>
                                  </p:stCondLst>
                                  <p:childTnLst>
                                    <p:set>
                                      <p:cBhvr>
                                        <p:cTn id="103" dur="indefinite" fill="hold"/>
                                        <p:tgtEl>
                                          <p:spTgt spid="140"/>
                                        </p:tgtEl>
                                        <p:attrNameLst>
                                          <p:attrName>style.visibility</p:attrName>
                                        </p:attrNameLst>
                                      </p:cBhvr>
                                      <p:to>
                                        <p:strVal val="visible"/>
                                      </p:to>
                                    </p:set>
                                    <p:animEffect transition="in" filter="dissolve">
                                      <p:cBhvr>
                                        <p:cTn id="104" dur="500"/>
                                        <p:tgtEl>
                                          <p:spTgt spid="140"/>
                                        </p:tgtEl>
                                      </p:cBhvr>
                                    </p:animEffect>
                                  </p:childTnLst>
                                </p:cTn>
                              </p:par>
                            </p:childTnLst>
                          </p:cTn>
                        </p:par>
                        <p:par>
                          <p:cTn id="105" fill="hold">
                            <p:stCondLst>
                              <p:cond delay="12500"/>
                            </p:stCondLst>
                            <p:childTnLst>
                              <p:par>
                                <p:cTn id="106" presetID="9" presetClass="entr" presetSubtype="0" fill="hold" grpId="0" nodeType="afterEffect">
                                  <p:stCondLst>
                                    <p:cond delay="0"/>
                                  </p:stCondLst>
                                  <p:childTnLst>
                                    <p:set>
                                      <p:cBhvr>
                                        <p:cTn id="107" dur="indefinite" fill="hold"/>
                                        <p:tgtEl>
                                          <p:spTgt spid="141"/>
                                        </p:tgtEl>
                                        <p:attrNameLst>
                                          <p:attrName>style.visibility</p:attrName>
                                        </p:attrNameLst>
                                      </p:cBhvr>
                                      <p:to>
                                        <p:strVal val="visible"/>
                                      </p:to>
                                    </p:set>
                                    <p:animEffect transition="in" filter="dissolve">
                                      <p:cBhvr>
                                        <p:cTn id="108" dur="500"/>
                                        <p:tgtEl>
                                          <p:spTgt spid="141"/>
                                        </p:tgtEl>
                                      </p:cBhvr>
                                    </p:animEffect>
                                  </p:childTnLst>
                                </p:cTn>
                              </p:par>
                            </p:childTnLst>
                          </p:cTn>
                        </p:par>
                        <p:par>
                          <p:cTn id="109" fill="hold">
                            <p:stCondLst>
                              <p:cond delay="13000"/>
                            </p:stCondLst>
                            <p:childTnLst>
                              <p:par>
                                <p:cTn id="110" presetID="9" presetClass="entr" presetSubtype="0" fill="hold" grpId="0" nodeType="afterEffect">
                                  <p:stCondLst>
                                    <p:cond delay="0"/>
                                  </p:stCondLst>
                                  <p:childTnLst>
                                    <p:set>
                                      <p:cBhvr>
                                        <p:cTn id="111" dur="indefinite" fill="hold"/>
                                        <p:tgtEl>
                                          <p:spTgt spid="142"/>
                                        </p:tgtEl>
                                        <p:attrNameLst>
                                          <p:attrName>style.visibility</p:attrName>
                                        </p:attrNameLst>
                                      </p:cBhvr>
                                      <p:to>
                                        <p:strVal val="visible"/>
                                      </p:to>
                                    </p:set>
                                    <p:animEffect transition="in" filter="dissolve">
                                      <p:cBhvr>
                                        <p:cTn id="112" dur="500"/>
                                        <p:tgtEl>
                                          <p:spTgt spid="142"/>
                                        </p:tgtEl>
                                      </p:cBhvr>
                                    </p:animEffect>
                                  </p:childTnLst>
                                </p:cTn>
                              </p:par>
                            </p:childTnLst>
                          </p:cTn>
                        </p:par>
                        <p:par>
                          <p:cTn id="113" fill="hold">
                            <p:stCondLst>
                              <p:cond delay="13500"/>
                            </p:stCondLst>
                            <p:childTnLst>
                              <p:par>
                                <p:cTn id="114" presetID="9" presetClass="entr" presetSubtype="0" fill="hold" grpId="0" nodeType="afterEffect">
                                  <p:stCondLst>
                                    <p:cond delay="0"/>
                                  </p:stCondLst>
                                  <p:childTnLst>
                                    <p:set>
                                      <p:cBhvr>
                                        <p:cTn id="115" dur="indefinite" fill="hold"/>
                                        <p:tgtEl>
                                          <p:spTgt spid="147"/>
                                        </p:tgtEl>
                                        <p:attrNameLst>
                                          <p:attrName>style.visibility</p:attrName>
                                        </p:attrNameLst>
                                      </p:cBhvr>
                                      <p:to>
                                        <p:strVal val="visible"/>
                                      </p:to>
                                    </p:set>
                                    <p:animEffect transition="in" filter="dissolve">
                                      <p:cBhvr>
                                        <p:cTn id="116" dur="500"/>
                                        <p:tgtEl>
                                          <p:spTgt spid="147"/>
                                        </p:tgtEl>
                                      </p:cBhvr>
                                    </p:animEffect>
                                  </p:childTnLst>
                                </p:cTn>
                              </p:par>
                            </p:childTnLst>
                          </p:cTn>
                        </p:par>
                        <p:par>
                          <p:cTn id="117" fill="hold">
                            <p:stCondLst>
                              <p:cond delay="14000"/>
                            </p:stCondLst>
                            <p:childTnLst>
                              <p:par>
                                <p:cTn id="118" presetID="2" presetClass="entr" presetSubtype="8" fill="hold" nodeType="afterEffect">
                                  <p:stCondLst>
                                    <p:cond delay="0"/>
                                  </p:stCondLst>
                                  <p:childTnLst>
                                    <p:set>
                                      <p:cBhvr>
                                        <p:cTn id="119" dur="indefinite" fill="hold"/>
                                        <p:tgtEl>
                                          <p:spTgt spid="148"/>
                                        </p:tgtEl>
                                        <p:attrNameLst>
                                          <p:attrName>style.visibility</p:attrName>
                                        </p:attrNameLst>
                                      </p:cBhvr>
                                      <p:to>
                                        <p:strVal val="visible"/>
                                      </p:to>
                                    </p:set>
                                    <p:anim calcmode="lin" valueType="num">
                                      <p:cBhvr>
                                        <p:cTn id="120" dur="1000" fill="hold"/>
                                        <p:tgtEl>
                                          <p:spTgt spid="148"/>
                                        </p:tgtEl>
                                        <p:attrNameLst>
                                          <p:attrName>ppt_x</p:attrName>
                                        </p:attrNameLst>
                                      </p:cBhvr>
                                      <p:tavLst>
                                        <p:tav tm="0">
                                          <p:val>
                                            <p:strVal val="0-#ppt_w/2"/>
                                          </p:val>
                                        </p:tav>
                                        <p:tav tm="100000">
                                          <p:val>
                                            <p:strVal val="#ppt_x"/>
                                          </p:val>
                                        </p:tav>
                                      </p:tavLst>
                                    </p:anim>
                                    <p:anim calcmode="lin" valueType="num">
                                      <p:cBhvr>
                                        <p:cTn id="121" dur="1000" fill="hold"/>
                                        <p:tgtEl>
                                          <p:spTgt spid="148"/>
                                        </p:tgtEl>
                                        <p:attrNameLst>
                                          <p:attrName>ppt_y</p:attrName>
                                        </p:attrNameLst>
                                      </p:cBhvr>
                                      <p:tavLst>
                                        <p:tav tm="0">
                                          <p:val>
                                            <p:strVal val="#ppt_y"/>
                                          </p:val>
                                        </p:tav>
                                        <p:tav tm="100000">
                                          <p:val>
                                            <p:strVal val="#ppt_y"/>
                                          </p:val>
                                        </p:tav>
                                      </p:tavLst>
                                    </p:anim>
                                  </p:childTnLst>
                                </p:cTn>
                              </p:par>
                            </p:childTnLst>
                          </p:cTn>
                        </p:par>
                        <p:par>
                          <p:cTn id="122" fill="hold">
                            <p:stCondLst>
                              <p:cond delay="15000"/>
                            </p:stCondLst>
                            <p:childTnLst>
                              <p:par>
                                <p:cTn id="123" presetID="2" presetClass="entr" presetSubtype="8" fill="hold" nodeType="afterEffect">
                                  <p:stCondLst>
                                    <p:cond delay="0"/>
                                  </p:stCondLst>
                                  <p:childTnLst>
                                    <p:set>
                                      <p:cBhvr>
                                        <p:cTn id="124" dur="indefinite" fill="hold"/>
                                        <p:tgtEl>
                                          <p:spTgt spid="163"/>
                                        </p:tgtEl>
                                        <p:attrNameLst>
                                          <p:attrName>style.visibility</p:attrName>
                                        </p:attrNameLst>
                                      </p:cBhvr>
                                      <p:to>
                                        <p:strVal val="visible"/>
                                      </p:to>
                                    </p:set>
                                    <p:anim calcmode="lin" valueType="num">
                                      <p:cBhvr>
                                        <p:cTn id="125" dur="1000" fill="hold"/>
                                        <p:tgtEl>
                                          <p:spTgt spid="163"/>
                                        </p:tgtEl>
                                        <p:attrNameLst>
                                          <p:attrName>ppt_x</p:attrName>
                                        </p:attrNameLst>
                                      </p:cBhvr>
                                      <p:tavLst>
                                        <p:tav tm="0">
                                          <p:val>
                                            <p:strVal val="0-#ppt_w/2"/>
                                          </p:val>
                                        </p:tav>
                                        <p:tav tm="100000">
                                          <p:val>
                                            <p:strVal val="#ppt_x"/>
                                          </p:val>
                                        </p:tav>
                                      </p:tavLst>
                                    </p:anim>
                                    <p:anim calcmode="lin" valueType="num">
                                      <p:cBhvr>
                                        <p:cTn id="126" dur="1000" fill="hold"/>
                                        <p:tgtEl>
                                          <p:spTgt spid="163"/>
                                        </p:tgtEl>
                                        <p:attrNameLst>
                                          <p:attrName>ppt_y</p:attrName>
                                        </p:attrNameLst>
                                      </p:cBhvr>
                                      <p:tavLst>
                                        <p:tav tm="0">
                                          <p:val>
                                            <p:strVal val="#ppt_y"/>
                                          </p:val>
                                        </p:tav>
                                        <p:tav tm="100000">
                                          <p:val>
                                            <p:strVal val="#ppt_y"/>
                                          </p:val>
                                        </p:tav>
                                      </p:tavLst>
                                    </p:anim>
                                  </p:childTnLst>
                                </p:cTn>
                              </p:par>
                            </p:childTnLst>
                          </p:cTn>
                        </p:par>
                        <p:par>
                          <p:cTn id="127" fill="hold">
                            <p:stCondLst>
                              <p:cond delay="16000"/>
                            </p:stCondLst>
                            <p:childTnLst>
                              <p:par>
                                <p:cTn id="128" presetID="2" presetClass="entr" presetSubtype="8" fill="hold" grpId="0" nodeType="afterEffect">
                                  <p:stCondLst>
                                    <p:cond delay="0"/>
                                  </p:stCondLst>
                                  <p:childTnLst>
                                    <p:set>
                                      <p:cBhvr>
                                        <p:cTn id="129" dur="indefinite" fill="hold"/>
                                        <p:tgtEl>
                                          <p:spTgt spid="178"/>
                                        </p:tgtEl>
                                        <p:attrNameLst>
                                          <p:attrName>style.visibility</p:attrName>
                                        </p:attrNameLst>
                                      </p:cBhvr>
                                      <p:to>
                                        <p:strVal val="visible"/>
                                      </p:to>
                                    </p:set>
                                    <p:anim calcmode="lin" valueType="num">
                                      <p:cBhvr>
                                        <p:cTn id="130" dur="1000" fill="hold"/>
                                        <p:tgtEl>
                                          <p:spTgt spid="178"/>
                                        </p:tgtEl>
                                        <p:attrNameLst>
                                          <p:attrName>ppt_x</p:attrName>
                                        </p:attrNameLst>
                                      </p:cBhvr>
                                      <p:tavLst>
                                        <p:tav tm="0">
                                          <p:val>
                                            <p:strVal val="0-#ppt_w/2"/>
                                          </p:val>
                                        </p:tav>
                                        <p:tav tm="100000">
                                          <p:val>
                                            <p:strVal val="#ppt_x"/>
                                          </p:val>
                                        </p:tav>
                                      </p:tavLst>
                                    </p:anim>
                                    <p:anim calcmode="lin" valueType="num">
                                      <p:cBhvr>
                                        <p:cTn id="131" dur="1000" fill="hold"/>
                                        <p:tgtEl>
                                          <p:spTgt spid="178"/>
                                        </p:tgtEl>
                                        <p:attrNameLst>
                                          <p:attrName>ppt_y</p:attrName>
                                        </p:attrNameLst>
                                      </p:cBhvr>
                                      <p:tavLst>
                                        <p:tav tm="0">
                                          <p:val>
                                            <p:strVal val="#ppt_y"/>
                                          </p:val>
                                        </p:tav>
                                        <p:tav tm="100000">
                                          <p:val>
                                            <p:strVal val="#ppt_y"/>
                                          </p:val>
                                        </p:tav>
                                      </p:tavLst>
                                    </p:anim>
                                  </p:childTnLst>
                                </p:cTn>
                              </p:par>
                            </p:childTnLst>
                          </p:cTn>
                        </p:par>
                        <p:par>
                          <p:cTn id="132" fill="hold">
                            <p:stCondLst>
                              <p:cond delay="17000"/>
                            </p:stCondLst>
                            <p:childTnLst>
                              <p:par>
                                <p:cTn id="133" presetID="2" presetClass="entr" presetSubtype="8" fill="hold" nodeType="afterEffect">
                                  <p:stCondLst>
                                    <p:cond delay="0"/>
                                  </p:stCondLst>
                                  <p:childTnLst>
                                    <p:set>
                                      <p:cBhvr>
                                        <p:cTn id="134" dur="indefinite" fill="hold"/>
                                        <p:tgtEl>
                                          <p:spTgt spid="193"/>
                                        </p:tgtEl>
                                        <p:attrNameLst>
                                          <p:attrName>style.visibility</p:attrName>
                                        </p:attrNameLst>
                                      </p:cBhvr>
                                      <p:to>
                                        <p:strVal val="visible"/>
                                      </p:to>
                                    </p:set>
                                    <p:anim calcmode="lin" valueType="num">
                                      <p:cBhvr>
                                        <p:cTn id="135" dur="1000" fill="hold"/>
                                        <p:tgtEl>
                                          <p:spTgt spid="193"/>
                                        </p:tgtEl>
                                        <p:attrNameLst>
                                          <p:attrName>ppt_x</p:attrName>
                                        </p:attrNameLst>
                                      </p:cBhvr>
                                      <p:tavLst>
                                        <p:tav tm="0">
                                          <p:val>
                                            <p:strVal val="0-#ppt_w/2"/>
                                          </p:val>
                                        </p:tav>
                                        <p:tav tm="100000">
                                          <p:val>
                                            <p:strVal val="#ppt_x"/>
                                          </p:val>
                                        </p:tav>
                                      </p:tavLst>
                                    </p:anim>
                                    <p:anim calcmode="lin" valueType="num">
                                      <p:cBhvr>
                                        <p:cTn id="136" dur="1000" fill="hold"/>
                                        <p:tgtEl>
                                          <p:spTgt spid="193"/>
                                        </p:tgtEl>
                                        <p:attrNameLst>
                                          <p:attrName>ppt_y</p:attrName>
                                        </p:attrNameLst>
                                      </p:cBhvr>
                                      <p:tavLst>
                                        <p:tav tm="0">
                                          <p:val>
                                            <p:strVal val="#ppt_y"/>
                                          </p:val>
                                        </p:tav>
                                        <p:tav tm="100000">
                                          <p:val>
                                            <p:strVal val="#ppt_y"/>
                                          </p:val>
                                        </p:tav>
                                      </p:tavLst>
                                    </p:anim>
                                  </p:childTnLst>
                                </p:cTn>
                              </p:par>
                            </p:childTnLst>
                          </p:cTn>
                        </p:par>
                        <p:par>
                          <p:cTn id="137" fill="hold">
                            <p:stCondLst>
                              <p:cond delay="18000"/>
                            </p:stCondLst>
                            <p:childTnLst>
                              <p:par>
                                <p:cTn id="138" presetID="23" presetClass="entr" presetSubtype="16" fill="hold" grpId="0" nodeType="afterEffect">
                                  <p:stCondLst>
                                    <p:cond delay="0"/>
                                  </p:stCondLst>
                                  <p:childTnLst>
                                    <p:set>
                                      <p:cBhvr>
                                        <p:cTn id="139" dur="indefinite" fill="hold"/>
                                        <p:tgtEl>
                                          <p:spTgt spid="143"/>
                                        </p:tgtEl>
                                        <p:attrNameLst>
                                          <p:attrName>style.visibility</p:attrName>
                                        </p:attrNameLst>
                                      </p:cBhvr>
                                      <p:to>
                                        <p:strVal val="visible"/>
                                      </p:to>
                                    </p:set>
                                    <p:anim calcmode="lin" valueType="num">
                                      <p:cBhvr>
                                        <p:cTn id="140" dur="500" fill="hold"/>
                                        <p:tgtEl>
                                          <p:spTgt spid="143"/>
                                        </p:tgtEl>
                                        <p:attrNameLst>
                                          <p:attrName>ppt_w</p:attrName>
                                        </p:attrNameLst>
                                      </p:cBhvr>
                                      <p:tavLst>
                                        <p:tav tm="0">
                                          <p:val>
                                            <p:fltVal val="0"/>
                                          </p:val>
                                        </p:tav>
                                        <p:tav tm="100000">
                                          <p:val>
                                            <p:strVal val="#ppt_w"/>
                                          </p:val>
                                        </p:tav>
                                      </p:tavLst>
                                    </p:anim>
                                    <p:anim calcmode="lin" valueType="num">
                                      <p:cBhvr>
                                        <p:cTn id="141" dur="500" fill="hold"/>
                                        <p:tgtEl>
                                          <p:spTgt spid="143"/>
                                        </p:tgtEl>
                                        <p:attrNameLst>
                                          <p:attrName>ppt_h</p:attrName>
                                        </p:attrNameLst>
                                      </p:cBhvr>
                                      <p:tavLst>
                                        <p:tav tm="0">
                                          <p:val>
                                            <p:fltVal val="0"/>
                                          </p:val>
                                        </p:tav>
                                        <p:tav tm="100000">
                                          <p:val>
                                            <p:strVal val="#ppt_h"/>
                                          </p:val>
                                        </p:tav>
                                      </p:tavLst>
                                    </p:anim>
                                  </p:childTnLst>
                                </p:cTn>
                              </p:par>
                            </p:childTnLst>
                          </p:cTn>
                        </p:par>
                        <p:par>
                          <p:cTn id="142" fill="hold">
                            <p:stCondLst>
                              <p:cond delay="18500"/>
                            </p:stCondLst>
                            <p:childTnLst>
                              <p:par>
                                <p:cTn id="143" presetID="23" presetClass="entr" presetSubtype="16" fill="hold" grpId="0" nodeType="afterEffect">
                                  <p:stCondLst>
                                    <p:cond delay="0"/>
                                  </p:stCondLst>
                                  <p:childTnLst>
                                    <p:set>
                                      <p:cBhvr>
                                        <p:cTn id="144" dur="indefinite" fill="hold"/>
                                        <p:tgtEl>
                                          <p:spTgt spid="144"/>
                                        </p:tgtEl>
                                        <p:attrNameLst>
                                          <p:attrName>style.visibility</p:attrName>
                                        </p:attrNameLst>
                                      </p:cBhvr>
                                      <p:to>
                                        <p:strVal val="visible"/>
                                      </p:to>
                                    </p:set>
                                    <p:anim calcmode="lin" valueType="num">
                                      <p:cBhvr>
                                        <p:cTn id="145" dur="500" fill="hold"/>
                                        <p:tgtEl>
                                          <p:spTgt spid="144"/>
                                        </p:tgtEl>
                                        <p:attrNameLst>
                                          <p:attrName>ppt_w</p:attrName>
                                        </p:attrNameLst>
                                      </p:cBhvr>
                                      <p:tavLst>
                                        <p:tav tm="0">
                                          <p:val>
                                            <p:fltVal val="0"/>
                                          </p:val>
                                        </p:tav>
                                        <p:tav tm="100000">
                                          <p:val>
                                            <p:strVal val="#ppt_w"/>
                                          </p:val>
                                        </p:tav>
                                      </p:tavLst>
                                    </p:anim>
                                    <p:anim calcmode="lin" valueType="num">
                                      <p:cBhvr>
                                        <p:cTn id="146" dur="500" fill="hold"/>
                                        <p:tgtEl>
                                          <p:spTgt spid="144"/>
                                        </p:tgtEl>
                                        <p:attrNameLst>
                                          <p:attrName>ppt_h</p:attrName>
                                        </p:attrNameLst>
                                      </p:cBhvr>
                                      <p:tavLst>
                                        <p:tav tm="0">
                                          <p:val>
                                            <p:fltVal val="0"/>
                                          </p:val>
                                        </p:tav>
                                        <p:tav tm="100000">
                                          <p:val>
                                            <p:strVal val="#ppt_h"/>
                                          </p:val>
                                        </p:tav>
                                      </p:tavLst>
                                    </p:anim>
                                  </p:childTnLst>
                                </p:cTn>
                              </p:par>
                            </p:childTnLst>
                          </p:cTn>
                        </p:par>
                        <p:par>
                          <p:cTn id="147" fill="hold">
                            <p:stCondLst>
                              <p:cond delay="19000"/>
                            </p:stCondLst>
                            <p:childTnLst>
                              <p:par>
                                <p:cTn id="148" presetID="23" presetClass="entr" presetSubtype="16" fill="hold" grpId="0" nodeType="afterEffect">
                                  <p:stCondLst>
                                    <p:cond delay="0"/>
                                  </p:stCondLst>
                                  <p:childTnLst>
                                    <p:set>
                                      <p:cBhvr>
                                        <p:cTn id="149" dur="indefinite" fill="hold"/>
                                        <p:tgtEl>
                                          <p:spTgt spid="145"/>
                                        </p:tgtEl>
                                        <p:attrNameLst>
                                          <p:attrName>style.visibility</p:attrName>
                                        </p:attrNameLst>
                                      </p:cBhvr>
                                      <p:to>
                                        <p:strVal val="visible"/>
                                      </p:to>
                                    </p:set>
                                    <p:anim calcmode="lin" valueType="num">
                                      <p:cBhvr>
                                        <p:cTn id="150" dur="500" fill="hold"/>
                                        <p:tgtEl>
                                          <p:spTgt spid="145"/>
                                        </p:tgtEl>
                                        <p:attrNameLst>
                                          <p:attrName>ppt_w</p:attrName>
                                        </p:attrNameLst>
                                      </p:cBhvr>
                                      <p:tavLst>
                                        <p:tav tm="0">
                                          <p:val>
                                            <p:fltVal val="0"/>
                                          </p:val>
                                        </p:tav>
                                        <p:tav tm="100000">
                                          <p:val>
                                            <p:strVal val="#ppt_w"/>
                                          </p:val>
                                        </p:tav>
                                      </p:tavLst>
                                    </p:anim>
                                    <p:anim calcmode="lin" valueType="num">
                                      <p:cBhvr>
                                        <p:cTn id="151" dur="500" fill="hold"/>
                                        <p:tgtEl>
                                          <p:spTgt spid="145"/>
                                        </p:tgtEl>
                                        <p:attrNameLst>
                                          <p:attrName>ppt_h</p:attrName>
                                        </p:attrNameLst>
                                      </p:cBhvr>
                                      <p:tavLst>
                                        <p:tav tm="0">
                                          <p:val>
                                            <p:fltVal val="0"/>
                                          </p:val>
                                        </p:tav>
                                        <p:tav tm="100000">
                                          <p:val>
                                            <p:strVal val="#ppt_h"/>
                                          </p:val>
                                        </p:tav>
                                      </p:tavLst>
                                    </p:anim>
                                  </p:childTnLst>
                                </p:cTn>
                              </p:par>
                            </p:childTnLst>
                          </p:cTn>
                        </p:par>
                        <p:par>
                          <p:cTn id="152" fill="hold">
                            <p:stCondLst>
                              <p:cond delay="19500"/>
                            </p:stCondLst>
                            <p:childTnLst>
                              <p:par>
                                <p:cTn id="153" presetID="23" presetClass="entr" presetSubtype="16" fill="hold" grpId="0" nodeType="afterEffect">
                                  <p:stCondLst>
                                    <p:cond delay="0"/>
                                  </p:stCondLst>
                                  <p:childTnLst>
                                    <p:set>
                                      <p:cBhvr>
                                        <p:cTn id="154" dur="indefinite" fill="hold"/>
                                        <p:tgtEl>
                                          <p:spTgt spid="146"/>
                                        </p:tgtEl>
                                        <p:attrNameLst>
                                          <p:attrName>style.visibility</p:attrName>
                                        </p:attrNameLst>
                                      </p:cBhvr>
                                      <p:to>
                                        <p:strVal val="visible"/>
                                      </p:to>
                                    </p:set>
                                    <p:anim calcmode="lin" valueType="num">
                                      <p:cBhvr>
                                        <p:cTn id="155" dur="500" fill="hold"/>
                                        <p:tgtEl>
                                          <p:spTgt spid="146"/>
                                        </p:tgtEl>
                                        <p:attrNameLst>
                                          <p:attrName>ppt_w</p:attrName>
                                        </p:attrNameLst>
                                      </p:cBhvr>
                                      <p:tavLst>
                                        <p:tav tm="0">
                                          <p:val>
                                            <p:fltVal val="0"/>
                                          </p:val>
                                        </p:tav>
                                        <p:tav tm="100000">
                                          <p:val>
                                            <p:strVal val="#ppt_w"/>
                                          </p:val>
                                        </p:tav>
                                      </p:tavLst>
                                    </p:anim>
                                    <p:anim calcmode="lin" valueType="num">
                                      <p:cBhvr>
                                        <p:cTn id="156" dur="500" fill="hold"/>
                                        <p:tgtEl>
                                          <p:spTgt spid="1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animBg="1" advAuto="0"/>
      <p:bldP spid="139" grpId="0" animBg="1" advAuto="0"/>
      <p:bldP spid="140" grpId="0" animBg="1" advAuto="0"/>
      <p:bldP spid="141" grpId="0" animBg="1" advAuto="0"/>
      <p:bldP spid="142" grpId="0" animBg="1" advAuto="0"/>
      <p:bldP spid="143" grpId="0" animBg="1" advAuto="0"/>
      <p:bldP spid="144" grpId="0" animBg="1" advAuto="0"/>
      <p:bldP spid="145" grpId="0" animBg="1" advAuto="0"/>
      <p:bldP spid="146" grpId="0" animBg="1" advAuto="0"/>
      <p:bldP spid="147" grpId="0" animBg="1" advAuto="0"/>
      <p:bldP spid="178" grpId="0" bldLvl="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bwMode="auto">
          <a:xfrm>
            <a:off x="1361017" y="2034118"/>
            <a:ext cx="2233083" cy="3507316"/>
            <a:chOff x="778084" y="1038958"/>
            <a:chExt cx="1850186" cy="2900945"/>
          </a:xfrm>
        </p:grpSpPr>
        <p:sp>
          <p:nvSpPr>
            <p:cNvPr id="33" name="圆角矩形 32"/>
            <p:cNvSpPr/>
            <p:nvPr/>
          </p:nvSpPr>
          <p:spPr>
            <a:xfrm>
              <a:off x="886815" y="1038958"/>
              <a:ext cx="1632723" cy="1502119"/>
            </a:xfrm>
            <a:prstGeom prst="roundRect">
              <a:avLst>
                <a:gd name="adj" fmla="val 9350"/>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p>
          </p:txBody>
        </p:sp>
        <p:sp>
          <p:nvSpPr>
            <p:cNvPr id="34" name="任意多边形 33"/>
            <p:cNvSpPr/>
            <p:nvPr/>
          </p:nvSpPr>
          <p:spPr>
            <a:xfrm>
              <a:off x="778084"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solidFill>
                  <a:schemeClr val="bg1"/>
                </a:solidFill>
              </a:endParaRPr>
            </a:p>
          </p:txBody>
        </p:sp>
        <p:sp>
          <p:nvSpPr>
            <p:cNvPr id="35" name="椭圆 34"/>
            <p:cNvSpPr/>
            <p:nvPr/>
          </p:nvSpPr>
          <p:spPr>
            <a:xfrm>
              <a:off x="1402412" y="1648209"/>
              <a:ext cx="601529" cy="60049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latin typeface="Impact" panose="020B0806030902050204" pitchFamily="34" charset="0"/>
              </a:endParaRPr>
            </a:p>
          </p:txBody>
        </p:sp>
        <p:sp>
          <p:nvSpPr>
            <p:cNvPr id="20509" name="文本框 11"/>
            <p:cNvSpPr txBox="1">
              <a:spLocks noChangeArrowheads="1"/>
            </p:cNvSpPr>
            <p:nvPr/>
          </p:nvSpPr>
          <p:spPr bwMode="auto">
            <a:xfrm>
              <a:off x="1304926" y="1222952"/>
              <a:ext cx="839367" cy="6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HK" sz="4400">
                  <a:solidFill>
                    <a:schemeClr val="bg1"/>
                  </a:solidFill>
                  <a:latin typeface="Impact" panose="020B0806030902050204" pitchFamily="34" charset="0"/>
                  <a:ea typeface="张海山锐谐体2.0-授权联系：Samtype@QQ.com" pitchFamily="2" charset="-122"/>
                </a:rPr>
                <a:t>01</a:t>
              </a:r>
              <a:endParaRPr lang="zh-HK" altLang="en-US" sz="4400">
                <a:solidFill>
                  <a:schemeClr val="bg1"/>
                </a:solidFill>
                <a:latin typeface="Impact" panose="020B0806030902050204" pitchFamily="34" charset="0"/>
                <a:ea typeface="张海山锐谐体2.0-授权联系：Samtype@QQ.com" pitchFamily="2" charset="-122"/>
              </a:endParaRPr>
            </a:p>
          </p:txBody>
        </p:sp>
        <p:sp>
          <p:nvSpPr>
            <p:cNvPr id="20510" name="文本框 64"/>
            <p:cNvSpPr txBox="1">
              <a:spLocks noChangeArrowheads="1"/>
            </p:cNvSpPr>
            <p:nvPr/>
          </p:nvSpPr>
          <p:spPr bwMode="auto">
            <a:xfrm>
              <a:off x="1148007" y="2434566"/>
              <a:ext cx="1110344" cy="34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135" b="1">
                  <a:solidFill>
                    <a:srgbClr val="404040"/>
                  </a:solidFill>
                  <a:latin typeface="微软雅黑" panose="020B0503020204020204" pitchFamily="34" charset="-122"/>
                  <a:ea typeface="微软雅黑" panose="020B0503020204020204" pitchFamily="34" charset="-122"/>
                </a:rPr>
                <a:t>添加标题</a:t>
              </a:r>
              <a:endParaRPr lang="zh-HK" altLang="en-US" sz="2135" b="1">
                <a:solidFill>
                  <a:srgbClr val="404040"/>
                </a:solidFill>
                <a:latin typeface="微软雅黑" panose="020B0503020204020204" pitchFamily="34" charset="-122"/>
                <a:ea typeface="微软雅黑" panose="020B0503020204020204" pitchFamily="34" charset="-122"/>
              </a:endParaRPr>
            </a:p>
          </p:txBody>
        </p:sp>
        <p:sp>
          <p:nvSpPr>
            <p:cNvPr id="20511" name="文本框 65"/>
            <p:cNvSpPr txBox="1">
              <a:spLocks noChangeArrowheads="1"/>
            </p:cNvSpPr>
            <p:nvPr/>
          </p:nvSpPr>
          <p:spPr bwMode="auto">
            <a:xfrm>
              <a:off x="1139623" y="2788385"/>
              <a:ext cx="1127111" cy="82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完成模高和</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图高的作业</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争取尽快做</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好不能再拖</a:t>
              </a:r>
              <a:endParaRPr lang="zh-HK" altLang="en-US" sz="1465">
                <a:solidFill>
                  <a:srgbClr val="262626"/>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bwMode="auto">
          <a:xfrm>
            <a:off x="3765551" y="2034118"/>
            <a:ext cx="2235200" cy="3507316"/>
            <a:chOff x="2690633" y="1038958"/>
            <a:chExt cx="1850186" cy="2900945"/>
          </a:xfrm>
        </p:grpSpPr>
        <p:sp>
          <p:nvSpPr>
            <p:cNvPr id="40" name="圆角矩形 39"/>
            <p:cNvSpPr/>
            <p:nvPr/>
          </p:nvSpPr>
          <p:spPr>
            <a:xfrm>
              <a:off x="2799261" y="1038958"/>
              <a:ext cx="1632929" cy="1502119"/>
            </a:xfrm>
            <a:prstGeom prst="roundRect">
              <a:avLst>
                <a:gd name="adj" fmla="val 9350"/>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p>
          </p:txBody>
        </p:sp>
        <p:sp>
          <p:nvSpPr>
            <p:cNvPr id="41" name="任意多边形 40"/>
            <p:cNvSpPr/>
            <p:nvPr/>
          </p:nvSpPr>
          <p:spPr>
            <a:xfrm>
              <a:off x="2690633"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solidFill>
                  <a:schemeClr val="bg1"/>
                </a:solidFill>
              </a:endParaRPr>
            </a:p>
          </p:txBody>
        </p:sp>
        <p:sp>
          <p:nvSpPr>
            <p:cNvPr id="42" name="椭圆 41"/>
            <p:cNvSpPr/>
            <p:nvPr/>
          </p:nvSpPr>
          <p:spPr>
            <a:xfrm>
              <a:off x="3316121" y="1648209"/>
              <a:ext cx="599208" cy="600497"/>
            </a:xfrm>
            <a:prstGeom prst="ellips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latin typeface="Impact" panose="020B0806030902050204" pitchFamily="34" charset="0"/>
              </a:endParaRPr>
            </a:p>
          </p:txBody>
        </p:sp>
        <p:sp>
          <p:nvSpPr>
            <p:cNvPr id="20503" name="文本框 48"/>
            <p:cNvSpPr txBox="1">
              <a:spLocks noChangeArrowheads="1"/>
            </p:cNvSpPr>
            <p:nvPr/>
          </p:nvSpPr>
          <p:spPr bwMode="auto">
            <a:xfrm>
              <a:off x="3185327" y="1222952"/>
              <a:ext cx="894944" cy="6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HK" sz="4400">
                  <a:solidFill>
                    <a:schemeClr val="bg1"/>
                  </a:solidFill>
                  <a:latin typeface="Impact" panose="020B0806030902050204" pitchFamily="34" charset="0"/>
                  <a:ea typeface="张海山锐谐体2.0-授权联系：Samtype@QQ.com" pitchFamily="2" charset="-122"/>
                </a:rPr>
                <a:t>02</a:t>
              </a:r>
              <a:endParaRPr lang="zh-HK" altLang="en-US" sz="4400">
                <a:solidFill>
                  <a:schemeClr val="bg1"/>
                </a:solidFill>
                <a:latin typeface="Impact" panose="020B0806030902050204" pitchFamily="34" charset="0"/>
                <a:ea typeface="张海山锐谐体2.0-授权联系：Samtype@QQ.com" pitchFamily="2" charset="-122"/>
              </a:endParaRPr>
            </a:p>
          </p:txBody>
        </p:sp>
        <p:sp>
          <p:nvSpPr>
            <p:cNvPr id="20504" name="文本框 66"/>
            <p:cNvSpPr txBox="1">
              <a:spLocks noChangeArrowheads="1"/>
            </p:cNvSpPr>
            <p:nvPr/>
          </p:nvSpPr>
          <p:spPr bwMode="auto">
            <a:xfrm>
              <a:off x="3060555" y="2434566"/>
              <a:ext cx="1110344" cy="34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135" b="1" dirty="0">
                  <a:solidFill>
                    <a:schemeClr val="accent3">
                      <a:lumMod val="75000"/>
                    </a:schemeClr>
                  </a:solidFill>
                  <a:latin typeface="微软雅黑" panose="020B0503020204020204" pitchFamily="34" charset="-122"/>
                  <a:ea typeface="微软雅黑" panose="020B0503020204020204" pitchFamily="34" charset="-122"/>
                </a:rPr>
                <a:t>添加标题</a:t>
              </a:r>
              <a:endParaRPr lang="zh-HK" altLang="en-US" sz="213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0505" name="文本框 67"/>
            <p:cNvSpPr txBox="1">
              <a:spLocks noChangeArrowheads="1"/>
            </p:cNvSpPr>
            <p:nvPr/>
          </p:nvSpPr>
          <p:spPr bwMode="auto">
            <a:xfrm>
              <a:off x="2955048" y="2788385"/>
              <a:ext cx="1321356" cy="82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辅助软件可以</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为幻灯片提供</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很好的辅助等</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有必要去学习</a:t>
              </a:r>
              <a:endParaRPr lang="en-US" altLang="zh-CN" sz="1465">
                <a:solidFill>
                  <a:srgbClr val="262626"/>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bwMode="auto">
          <a:xfrm>
            <a:off x="6161617" y="2034118"/>
            <a:ext cx="2233083" cy="3507316"/>
            <a:chOff x="4603182" y="1038958"/>
            <a:chExt cx="1850186" cy="2900945"/>
          </a:xfrm>
        </p:grpSpPr>
        <p:sp>
          <p:nvSpPr>
            <p:cNvPr id="47" name="圆角矩形 46"/>
            <p:cNvSpPr/>
            <p:nvPr/>
          </p:nvSpPr>
          <p:spPr>
            <a:xfrm>
              <a:off x="4711913" y="1038958"/>
              <a:ext cx="1632723" cy="1502119"/>
            </a:xfrm>
            <a:prstGeom prst="roundRect">
              <a:avLst>
                <a:gd name="adj" fmla="val 9350"/>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p>
          </p:txBody>
        </p:sp>
        <p:sp>
          <p:nvSpPr>
            <p:cNvPr id="48" name="任意多边形 47"/>
            <p:cNvSpPr/>
            <p:nvPr/>
          </p:nvSpPr>
          <p:spPr>
            <a:xfrm>
              <a:off x="4603182"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solidFill>
                  <a:schemeClr val="bg1"/>
                </a:solidFill>
              </a:endParaRPr>
            </a:p>
          </p:txBody>
        </p:sp>
        <p:sp>
          <p:nvSpPr>
            <p:cNvPr id="49" name="椭圆 48"/>
            <p:cNvSpPr/>
            <p:nvPr/>
          </p:nvSpPr>
          <p:spPr>
            <a:xfrm>
              <a:off x="5227510" y="1648209"/>
              <a:ext cx="601529" cy="60049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latin typeface="Impact" panose="020B0806030902050204" pitchFamily="34" charset="0"/>
              </a:endParaRPr>
            </a:p>
          </p:txBody>
        </p:sp>
        <p:sp>
          <p:nvSpPr>
            <p:cNvPr id="20497" name="文本框 54"/>
            <p:cNvSpPr txBox="1">
              <a:spLocks noChangeArrowheads="1"/>
            </p:cNvSpPr>
            <p:nvPr/>
          </p:nvSpPr>
          <p:spPr bwMode="auto">
            <a:xfrm>
              <a:off x="5044295" y="1222952"/>
              <a:ext cx="978584" cy="6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HK" sz="4400" dirty="0">
                  <a:solidFill>
                    <a:schemeClr val="bg1"/>
                  </a:solidFill>
                  <a:latin typeface="Impact" panose="020B0806030902050204" pitchFamily="34" charset="0"/>
                  <a:ea typeface="张海山锐谐体2.0-授权联系：Samtype@QQ.com" pitchFamily="2" charset="-122"/>
                </a:rPr>
                <a:t>03</a:t>
              </a:r>
              <a:endParaRPr lang="zh-HK" altLang="en-US" sz="4400" dirty="0">
                <a:solidFill>
                  <a:schemeClr val="bg1"/>
                </a:solidFill>
                <a:latin typeface="Impact" panose="020B0806030902050204" pitchFamily="34" charset="0"/>
                <a:ea typeface="张海山锐谐体2.0-授权联系：Samtype@QQ.com" pitchFamily="2" charset="-122"/>
              </a:endParaRPr>
            </a:p>
          </p:txBody>
        </p:sp>
        <p:sp>
          <p:nvSpPr>
            <p:cNvPr id="20498" name="文本框 68"/>
            <p:cNvSpPr txBox="1">
              <a:spLocks noChangeArrowheads="1"/>
            </p:cNvSpPr>
            <p:nvPr/>
          </p:nvSpPr>
          <p:spPr bwMode="auto">
            <a:xfrm>
              <a:off x="4973104" y="2434566"/>
              <a:ext cx="1110344" cy="34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135" b="1">
                  <a:solidFill>
                    <a:srgbClr val="404040"/>
                  </a:solidFill>
                  <a:latin typeface="微软雅黑" panose="020B0503020204020204" pitchFamily="34" charset="-122"/>
                  <a:ea typeface="微软雅黑" panose="020B0503020204020204" pitchFamily="34" charset="-122"/>
                </a:rPr>
                <a:t>添加标题</a:t>
              </a:r>
              <a:endParaRPr lang="zh-HK" altLang="en-US" sz="2135" b="1">
                <a:solidFill>
                  <a:srgbClr val="404040"/>
                </a:solidFill>
                <a:latin typeface="微软雅黑" panose="020B0503020204020204" pitchFamily="34" charset="-122"/>
                <a:ea typeface="微软雅黑" panose="020B0503020204020204" pitchFamily="34" charset="-122"/>
              </a:endParaRPr>
            </a:p>
          </p:txBody>
        </p:sp>
        <p:sp>
          <p:nvSpPr>
            <p:cNvPr id="20499" name="文本框 69"/>
            <p:cNvSpPr txBox="1">
              <a:spLocks noChangeArrowheads="1"/>
            </p:cNvSpPr>
            <p:nvPr/>
          </p:nvSpPr>
          <p:spPr bwMode="auto">
            <a:xfrm>
              <a:off x="4833160" y="2788385"/>
              <a:ext cx="1390229" cy="636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形成思路风格</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仔细考量细节 </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把每一步做好</a:t>
              </a:r>
              <a:endParaRPr lang="en-US" altLang="zh-CN" sz="1465">
                <a:solidFill>
                  <a:srgbClr val="262626"/>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bwMode="auto">
          <a:xfrm>
            <a:off x="8566151" y="2034118"/>
            <a:ext cx="2235200" cy="3507316"/>
            <a:chOff x="6515731" y="1038958"/>
            <a:chExt cx="1850186" cy="2900945"/>
          </a:xfrm>
        </p:grpSpPr>
        <p:sp>
          <p:nvSpPr>
            <p:cNvPr id="54" name="圆角矩形 53"/>
            <p:cNvSpPr/>
            <p:nvPr/>
          </p:nvSpPr>
          <p:spPr>
            <a:xfrm>
              <a:off x="6624359" y="1038958"/>
              <a:ext cx="1632929" cy="1502119"/>
            </a:xfrm>
            <a:prstGeom prst="roundRect">
              <a:avLst>
                <a:gd name="adj" fmla="val 9350"/>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p>
          </p:txBody>
        </p:sp>
        <p:sp>
          <p:nvSpPr>
            <p:cNvPr id="55" name="任意多边形 54"/>
            <p:cNvSpPr/>
            <p:nvPr/>
          </p:nvSpPr>
          <p:spPr>
            <a:xfrm>
              <a:off x="6515731" y="1947582"/>
              <a:ext cx="1850186" cy="199232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solidFill>
                  <a:schemeClr val="bg1"/>
                </a:solidFill>
              </a:endParaRPr>
            </a:p>
          </p:txBody>
        </p:sp>
        <p:sp>
          <p:nvSpPr>
            <p:cNvPr id="56" name="椭圆 55"/>
            <p:cNvSpPr/>
            <p:nvPr/>
          </p:nvSpPr>
          <p:spPr>
            <a:xfrm>
              <a:off x="7141219" y="1648209"/>
              <a:ext cx="599208" cy="600497"/>
            </a:xfrm>
            <a:prstGeom prst="ellips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HK" altLang="en-US" sz="2400" noProof="1">
                <a:latin typeface="Impact" panose="020B0806030902050204" pitchFamily="34" charset="0"/>
              </a:endParaRPr>
            </a:p>
          </p:txBody>
        </p:sp>
        <p:sp>
          <p:nvSpPr>
            <p:cNvPr id="20491" name="文本框 60"/>
            <p:cNvSpPr txBox="1">
              <a:spLocks noChangeArrowheads="1"/>
            </p:cNvSpPr>
            <p:nvPr/>
          </p:nvSpPr>
          <p:spPr bwMode="auto">
            <a:xfrm>
              <a:off x="6988992" y="1222952"/>
              <a:ext cx="876275" cy="63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HK" sz="4400">
                  <a:solidFill>
                    <a:schemeClr val="bg1"/>
                  </a:solidFill>
                  <a:latin typeface="Impact" panose="020B0806030902050204" pitchFamily="34" charset="0"/>
                  <a:ea typeface="张海山锐谐体2.0-授权联系：Samtype@QQ.com" pitchFamily="2" charset="-122"/>
                </a:rPr>
                <a:t>04</a:t>
              </a:r>
              <a:endParaRPr lang="zh-HK" altLang="en-US" sz="4400">
                <a:solidFill>
                  <a:schemeClr val="bg1"/>
                </a:solidFill>
                <a:latin typeface="Impact" panose="020B0806030902050204" pitchFamily="34" charset="0"/>
                <a:ea typeface="张海山锐谐体2.0-授权联系：Samtype@QQ.com" pitchFamily="2" charset="-122"/>
              </a:endParaRPr>
            </a:p>
          </p:txBody>
        </p:sp>
        <p:sp>
          <p:nvSpPr>
            <p:cNvPr id="20492" name="文本框 70"/>
            <p:cNvSpPr txBox="1">
              <a:spLocks noChangeArrowheads="1"/>
            </p:cNvSpPr>
            <p:nvPr/>
          </p:nvSpPr>
          <p:spPr bwMode="auto">
            <a:xfrm>
              <a:off x="6885653" y="2434566"/>
              <a:ext cx="1110344" cy="347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135" b="1" dirty="0">
                  <a:solidFill>
                    <a:schemeClr val="accent3">
                      <a:lumMod val="75000"/>
                    </a:schemeClr>
                  </a:solidFill>
                  <a:latin typeface="微软雅黑" panose="020B0503020204020204" pitchFamily="34" charset="-122"/>
                  <a:ea typeface="微软雅黑" panose="020B0503020204020204" pitchFamily="34" charset="-122"/>
                </a:rPr>
                <a:t>添加标题</a:t>
              </a:r>
              <a:endParaRPr lang="zh-HK" altLang="en-US" sz="213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20493" name="文本框 71"/>
            <p:cNvSpPr txBox="1">
              <a:spLocks noChangeArrowheads="1"/>
            </p:cNvSpPr>
            <p:nvPr/>
          </p:nvSpPr>
          <p:spPr bwMode="auto">
            <a:xfrm>
              <a:off x="6770752" y="2788385"/>
              <a:ext cx="1340145" cy="82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这是并列关系</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的表达方式之</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你可以输入其</a:t>
              </a:r>
              <a:endParaRPr lang="en-US" altLang="zh-CN" sz="1465">
                <a:solidFill>
                  <a:srgbClr val="262626"/>
                </a:solidFill>
                <a:latin typeface="微软雅黑" panose="020B0503020204020204" pitchFamily="34" charset="-122"/>
                <a:ea typeface="微软雅黑" panose="020B0503020204020204" pitchFamily="34" charset="-122"/>
              </a:endParaRPr>
            </a:p>
            <a:p>
              <a:pPr algn="ctr" eaLnBrk="1" hangingPunct="1"/>
              <a:r>
                <a:rPr lang="zh-CN" altLang="en-US" sz="1465">
                  <a:solidFill>
                    <a:srgbClr val="262626"/>
                  </a:solidFill>
                  <a:latin typeface="微软雅黑" panose="020B0503020204020204" pitchFamily="34" charset="-122"/>
                  <a:ea typeface="微软雅黑" panose="020B0503020204020204" pitchFamily="34" charset="-122"/>
                </a:rPr>
                <a:t>他的内容代替</a:t>
              </a:r>
              <a:endParaRPr lang="zh-HK" altLang="en-US" sz="1465">
                <a:solidFill>
                  <a:srgbClr val="262626"/>
                </a:solidFill>
                <a:latin typeface="微软雅黑" panose="020B0503020204020204" pitchFamily="34" charset="-122"/>
                <a:ea typeface="微软雅黑" panose="020B0503020204020204" pitchFamily="34" charset="-122"/>
              </a:endParaRPr>
            </a:p>
          </p:txBody>
        </p:sp>
      </p:grpSp>
      <p:sp>
        <p:nvSpPr>
          <p:cNvPr id="31"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ppt_x</p:attrName>
                                        </p:attrNameLst>
                                      </p:cBhvr>
                                      <p:tavLst>
                                        <p:tav tm="0">
                                          <p:val>
                                            <p:strVal val="#ppt_x"/>
                                          </p:val>
                                        </p:tav>
                                        <p:tav tm="100000">
                                          <p:val>
                                            <p:strVal val="#ppt_x"/>
                                          </p:val>
                                        </p:tav>
                                      </p:tavLst>
                                    </p:anim>
                                    <p:anim calcmode="lin" valueType="num">
                                      <p:cBhvr>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ppt_x</p:attrName>
                                        </p:attrNameLst>
                                      </p:cBhvr>
                                      <p:tavLst>
                                        <p:tav tm="0">
                                          <p:val>
                                            <p:strVal val="#ppt_x"/>
                                          </p:val>
                                        </p:tav>
                                        <p:tav tm="100000">
                                          <p:val>
                                            <p:strVal val="#ppt_x"/>
                                          </p:val>
                                        </p:tav>
                                      </p:tavLst>
                                    </p:anim>
                                    <p:anim calcmode="lin" valueType="num">
                                      <p:cBhvr>
                                        <p:cTn id="2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0"/>
          <p:cNvSpPr>
            <a:spLocks noChangeArrowheads="1"/>
          </p:cNvSpPr>
          <p:nvPr/>
        </p:nvSpPr>
        <p:spPr bwMode="auto">
          <a:xfrm rot="-5400000">
            <a:off x="5395384" y="-1856316"/>
            <a:ext cx="1691216" cy="11233149"/>
          </a:xfrm>
          <a:prstGeom prst="downArrow">
            <a:avLst>
              <a:gd name="adj1" fmla="val 49074"/>
              <a:gd name="adj2" fmla="val 44803"/>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110413" tIns="55207" rIns="110413" bIns="55207"/>
          <a:lstStyle/>
          <a:p>
            <a:pPr eaLnBrk="1" hangingPunct="1"/>
            <a:endParaRPr lang="zh-CN" altLang="en-US" sz="2535" dirty="0">
              <a:solidFill>
                <a:schemeClr val="bg1"/>
              </a:solidFill>
              <a:latin typeface="微软雅黑" panose="020B0503020204020204" pitchFamily="34" charset="-122"/>
              <a:ea typeface="微软雅黑" panose="020B0503020204020204" pitchFamily="34" charset="-122"/>
            </a:endParaRPr>
          </a:p>
        </p:txBody>
      </p:sp>
      <p:grpSp>
        <p:nvGrpSpPr>
          <p:cNvPr id="32" name="组合 31"/>
          <p:cNvGrpSpPr/>
          <p:nvPr/>
        </p:nvGrpSpPr>
        <p:grpSpPr bwMode="auto">
          <a:xfrm>
            <a:off x="3790951" y="2872318"/>
            <a:ext cx="2055283" cy="1860549"/>
            <a:chOff x="1214414" y="2786058"/>
            <a:chExt cx="1935848" cy="1751017"/>
          </a:xfrm>
        </p:grpSpPr>
        <p:grpSp>
          <p:nvGrpSpPr>
            <p:cNvPr id="22557" name="Group 6"/>
            <p:cNvGrpSpPr/>
            <p:nvPr/>
          </p:nvGrpSpPr>
          <p:grpSpPr bwMode="auto">
            <a:xfrm>
              <a:off x="1295400" y="2786058"/>
              <a:ext cx="1753450" cy="1751017"/>
              <a:chOff x="1823" y="2371"/>
              <a:chExt cx="1801" cy="1801"/>
            </a:xfrm>
          </p:grpSpPr>
          <p:sp>
            <p:nvSpPr>
              <p:cNvPr id="22559" name="Oval 7"/>
              <p:cNvSpPr>
                <a:spLocks noChangeArrowheads="1"/>
              </p:cNvSpPr>
              <p:nvPr/>
            </p:nvSpPr>
            <p:spPr bwMode="auto">
              <a:xfrm>
                <a:off x="1823" y="2371"/>
                <a:ext cx="1801" cy="1801"/>
              </a:xfrm>
              <a:prstGeom prst="ellipse">
                <a:avLst/>
              </a:prstGeom>
              <a:solidFill>
                <a:srgbClr val="D8D8D8">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sp>
            <p:nvSpPr>
              <p:cNvPr id="22560" name="Oval 8"/>
              <p:cNvSpPr>
                <a:spLocks noChangeArrowheads="1"/>
              </p:cNvSpPr>
              <p:nvPr/>
            </p:nvSpPr>
            <p:spPr bwMode="auto">
              <a:xfrm>
                <a:off x="1945" y="2493"/>
                <a:ext cx="1556" cy="1556"/>
              </a:xfrm>
              <a:prstGeom prst="ellipse">
                <a:avLst/>
              </a:prstGeom>
              <a:gradFill>
                <a:gsLst>
                  <a:gs pos="0">
                    <a:schemeClr val="accent2">
                      <a:lumMod val="60000"/>
                      <a:lumOff val="40000"/>
                    </a:schemeClr>
                  </a:gs>
                  <a:gs pos="66000">
                    <a:schemeClr val="accent2"/>
                  </a:gs>
                </a:gsLst>
                <a:lin ang="0" scaled="1"/>
              </a:gradFill>
              <a:ln w="38100">
                <a:solidFill>
                  <a:srgbClr val="FFFFFF"/>
                </a:solidFill>
                <a:round/>
              </a:ln>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grpSp>
        <p:sp>
          <p:nvSpPr>
            <p:cNvPr id="22558" name="Text Box 9"/>
            <p:cNvSpPr txBox="1">
              <a:spLocks noChangeArrowheads="1"/>
            </p:cNvSpPr>
            <p:nvPr/>
          </p:nvSpPr>
          <p:spPr bwMode="auto">
            <a:xfrm>
              <a:off x="1214414" y="3533074"/>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rPr>
                <a:t>写入文本</a:t>
              </a:r>
              <a:endParaRPr lang="zh-CN" altLang="en-US" sz="1865" b="1">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bwMode="auto">
          <a:xfrm>
            <a:off x="6182784" y="2872318"/>
            <a:ext cx="2055283" cy="1860549"/>
            <a:chOff x="1214414" y="2786058"/>
            <a:chExt cx="1935848" cy="1751017"/>
          </a:xfrm>
        </p:grpSpPr>
        <p:grpSp>
          <p:nvGrpSpPr>
            <p:cNvPr id="22553" name="Group 6"/>
            <p:cNvGrpSpPr/>
            <p:nvPr/>
          </p:nvGrpSpPr>
          <p:grpSpPr bwMode="auto">
            <a:xfrm>
              <a:off x="1295400" y="2786058"/>
              <a:ext cx="1753450" cy="1751017"/>
              <a:chOff x="1823" y="2371"/>
              <a:chExt cx="1801" cy="1801"/>
            </a:xfrm>
          </p:grpSpPr>
          <p:sp>
            <p:nvSpPr>
              <p:cNvPr id="22555" name="Oval 7"/>
              <p:cNvSpPr>
                <a:spLocks noChangeArrowheads="1"/>
              </p:cNvSpPr>
              <p:nvPr/>
            </p:nvSpPr>
            <p:spPr bwMode="auto">
              <a:xfrm>
                <a:off x="1823" y="2371"/>
                <a:ext cx="1801" cy="1801"/>
              </a:xfrm>
              <a:prstGeom prst="ellipse">
                <a:avLst/>
              </a:prstGeom>
              <a:solidFill>
                <a:srgbClr val="D8D8D8">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sp>
            <p:nvSpPr>
              <p:cNvPr id="22556" name="Oval 8"/>
              <p:cNvSpPr>
                <a:spLocks noChangeArrowheads="1"/>
              </p:cNvSpPr>
              <p:nvPr/>
            </p:nvSpPr>
            <p:spPr bwMode="auto">
              <a:xfrm>
                <a:off x="1945" y="2493"/>
                <a:ext cx="1556" cy="1556"/>
              </a:xfrm>
              <a:prstGeom prst="ellipse">
                <a:avLst/>
              </a:prstGeom>
              <a:gradFill>
                <a:gsLst>
                  <a:gs pos="47000">
                    <a:schemeClr val="accent3"/>
                  </a:gs>
                  <a:gs pos="100000">
                    <a:schemeClr val="accent3">
                      <a:lumMod val="75000"/>
                    </a:schemeClr>
                  </a:gs>
                </a:gsLst>
                <a:lin ang="0" scaled="1"/>
              </a:gradFill>
              <a:ln w="38100">
                <a:solidFill>
                  <a:srgbClr val="FFFFFF"/>
                </a:solidFill>
                <a:round/>
              </a:ln>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grpSp>
        <p:sp>
          <p:nvSpPr>
            <p:cNvPr id="22554" name="Text Box 9"/>
            <p:cNvSpPr txBox="1">
              <a:spLocks noChangeArrowheads="1"/>
            </p:cNvSpPr>
            <p:nvPr/>
          </p:nvSpPr>
          <p:spPr bwMode="auto">
            <a:xfrm>
              <a:off x="1214414" y="3514026"/>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rPr>
                <a:t>写入文本</a:t>
              </a:r>
              <a:endParaRPr lang="zh-CN" altLang="en-US" sz="1865" b="1">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bwMode="auto">
          <a:xfrm>
            <a:off x="8572501" y="2872318"/>
            <a:ext cx="2053167" cy="1860549"/>
            <a:chOff x="1214414" y="2786058"/>
            <a:chExt cx="1935848" cy="1751017"/>
          </a:xfrm>
        </p:grpSpPr>
        <p:grpSp>
          <p:nvGrpSpPr>
            <p:cNvPr id="22549" name="Group 6"/>
            <p:cNvGrpSpPr/>
            <p:nvPr/>
          </p:nvGrpSpPr>
          <p:grpSpPr bwMode="auto">
            <a:xfrm>
              <a:off x="1295400" y="2786058"/>
              <a:ext cx="1753450" cy="1751017"/>
              <a:chOff x="1823" y="2371"/>
              <a:chExt cx="1801" cy="1801"/>
            </a:xfrm>
          </p:grpSpPr>
          <p:sp>
            <p:nvSpPr>
              <p:cNvPr id="22551" name="Oval 7"/>
              <p:cNvSpPr>
                <a:spLocks noChangeArrowheads="1"/>
              </p:cNvSpPr>
              <p:nvPr/>
            </p:nvSpPr>
            <p:spPr bwMode="auto">
              <a:xfrm>
                <a:off x="1823" y="2371"/>
                <a:ext cx="1801" cy="1801"/>
              </a:xfrm>
              <a:prstGeom prst="ellipse">
                <a:avLst/>
              </a:prstGeom>
              <a:solidFill>
                <a:srgbClr val="D8D8D8">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sp>
            <p:nvSpPr>
              <p:cNvPr id="22552" name="Oval 8"/>
              <p:cNvSpPr>
                <a:spLocks noChangeArrowheads="1"/>
              </p:cNvSpPr>
              <p:nvPr/>
            </p:nvSpPr>
            <p:spPr bwMode="auto">
              <a:xfrm>
                <a:off x="1945" y="2493"/>
                <a:ext cx="1556" cy="1556"/>
              </a:xfrm>
              <a:prstGeom prst="ellipse">
                <a:avLst/>
              </a:prstGeom>
              <a:gradFill>
                <a:gsLst>
                  <a:gs pos="0">
                    <a:schemeClr val="accent2">
                      <a:lumMod val="60000"/>
                      <a:lumOff val="40000"/>
                    </a:schemeClr>
                  </a:gs>
                  <a:gs pos="66000">
                    <a:schemeClr val="accent2"/>
                  </a:gs>
                </a:gsLst>
                <a:lin ang="0" scaled="1"/>
              </a:gradFill>
              <a:ln w="38100">
                <a:solidFill>
                  <a:srgbClr val="FFFFFF"/>
                </a:solidFill>
                <a:round/>
              </a:ln>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grpSp>
        <p:sp>
          <p:nvSpPr>
            <p:cNvPr id="22550" name="Text Box 9"/>
            <p:cNvSpPr txBox="1">
              <a:spLocks noChangeArrowheads="1"/>
            </p:cNvSpPr>
            <p:nvPr/>
          </p:nvSpPr>
          <p:spPr bwMode="auto">
            <a:xfrm>
              <a:off x="1214414" y="3496890"/>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rPr>
                <a:t>写入文本</a:t>
              </a:r>
              <a:endParaRPr lang="zh-CN" altLang="en-US" sz="1865" b="1">
                <a:solidFill>
                  <a:schemeClr val="bg1"/>
                </a:solidFill>
                <a:latin typeface="微软雅黑" panose="020B0503020204020204" pitchFamily="34" charset="-122"/>
                <a:ea typeface="微软雅黑" panose="020B0503020204020204" pitchFamily="34" charset="-122"/>
              </a:endParaRPr>
            </a:p>
          </p:txBody>
        </p:sp>
      </p:grpSp>
      <p:grpSp>
        <p:nvGrpSpPr>
          <p:cNvPr id="47" name="组合 40"/>
          <p:cNvGrpSpPr/>
          <p:nvPr/>
        </p:nvGrpSpPr>
        <p:grpSpPr bwMode="auto">
          <a:xfrm>
            <a:off x="1390651" y="2872318"/>
            <a:ext cx="2055283" cy="1860549"/>
            <a:chOff x="1214414" y="2786058"/>
            <a:chExt cx="1935848" cy="1751017"/>
          </a:xfrm>
        </p:grpSpPr>
        <p:grpSp>
          <p:nvGrpSpPr>
            <p:cNvPr id="22545" name="Group 6"/>
            <p:cNvGrpSpPr/>
            <p:nvPr/>
          </p:nvGrpSpPr>
          <p:grpSpPr bwMode="auto">
            <a:xfrm>
              <a:off x="1295400" y="2786058"/>
              <a:ext cx="1753450" cy="1751017"/>
              <a:chOff x="1823" y="2371"/>
              <a:chExt cx="1801" cy="1801"/>
            </a:xfrm>
          </p:grpSpPr>
          <p:sp>
            <p:nvSpPr>
              <p:cNvPr id="22547" name="Oval 7"/>
              <p:cNvSpPr>
                <a:spLocks noChangeArrowheads="1"/>
              </p:cNvSpPr>
              <p:nvPr/>
            </p:nvSpPr>
            <p:spPr bwMode="auto">
              <a:xfrm>
                <a:off x="1823" y="2371"/>
                <a:ext cx="1801" cy="1801"/>
              </a:xfrm>
              <a:prstGeom prst="ellipse">
                <a:avLst/>
              </a:prstGeom>
              <a:solidFill>
                <a:srgbClr val="D8D8D8">
                  <a:alpha val="47842"/>
                </a:srgbClr>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endParaRPr lang="zh-CN" altLang="en-US" sz="1865">
                  <a:solidFill>
                    <a:schemeClr val="bg1"/>
                  </a:solidFill>
                  <a:latin typeface="微软雅黑" panose="020B0503020204020204" pitchFamily="34" charset="-122"/>
                  <a:ea typeface="微软雅黑" panose="020B0503020204020204" pitchFamily="34" charset="-122"/>
                </a:endParaRPr>
              </a:p>
            </p:txBody>
          </p:sp>
          <p:sp>
            <p:nvSpPr>
              <p:cNvPr id="22548" name="Oval 8"/>
              <p:cNvSpPr>
                <a:spLocks noChangeArrowheads="1"/>
              </p:cNvSpPr>
              <p:nvPr/>
            </p:nvSpPr>
            <p:spPr bwMode="auto">
              <a:xfrm>
                <a:off x="1946" y="2493"/>
                <a:ext cx="1556" cy="1556"/>
              </a:xfrm>
              <a:prstGeom prst="ellipse">
                <a:avLst/>
              </a:prstGeom>
              <a:gradFill>
                <a:gsLst>
                  <a:gs pos="47000">
                    <a:schemeClr val="accent3"/>
                  </a:gs>
                  <a:gs pos="100000">
                    <a:schemeClr val="accent3">
                      <a:lumMod val="75000"/>
                    </a:schemeClr>
                  </a:gs>
                </a:gsLst>
                <a:lin ang="0" scaled="1"/>
              </a:gradFill>
              <a:ln w="38100">
                <a:solidFill>
                  <a:srgbClr val="FFFFFF"/>
                </a:solidFill>
                <a:round/>
              </a:ln>
            </p:spPr>
            <p:txBody>
              <a:bodyPr/>
              <a:lstStyle/>
              <a:p>
                <a:pPr eaLnBrk="1" hangingPunct="1"/>
                <a:endParaRPr lang="zh-CN" altLang="en-US" sz="1865" dirty="0">
                  <a:solidFill>
                    <a:schemeClr val="bg1"/>
                  </a:solidFill>
                  <a:latin typeface="微软雅黑" panose="020B0503020204020204" pitchFamily="34" charset="-122"/>
                  <a:ea typeface="微软雅黑" panose="020B0503020204020204" pitchFamily="34" charset="-122"/>
                </a:endParaRPr>
              </a:p>
            </p:txBody>
          </p:sp>
        </p:grpSp>
        <p:sp>
          <p:nvSpPr>
            <p:cNvPr id="22546" name="Text Box 9"/>
            <p:cNvSpPr txBox="1">
              <a:spLocks noChangeArrowheads="1"/>
            </p:cNvSpPr>
            <p:nvPr/>
          </p:nvSpPr>
          <p:spPr bwMode="auto">
            <a:xfrm>
              <a:off x="1214414" y="3496890"/>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rPr>
                <a:t>写入文本</a:t>
              </a:r>
              <a:endParaRPr lang="zh-CN" altLang="en-US" sz="1865" b="1">
                <a:solidFill>
                  <a:schemeClr val="bg1"/>
                </a:solidFill>
                <a:latin typeface="微软雅黑" panose="020B0503020204020204" pitchFamily="34" charset="-122"/>
                <a:ea typeface="微软雅黑" panose="020B0503020204020204" pitchFamily="34" charset="-122"/>
              </a:endParaRPr>
            </a:p>
          </p:txBody>
        </p:sp>
      </p:grpSp>
      <p:sp>
        <p:nvSpPr>
          <p:cNvPr id="52" name="矩形标注 51"/>
          <p:cNvSpPr/>
          <p:nvPr/>
        </p:nvSpPr>
        <p:spPr>
          <a:xfrm>
            <a:off x="4193118" y="5069418"/>
            <a:ext cx="1782233" cy="55033"/>
          </a:xfrm>
          <a:prstGeom prst="wedgeRectCallout">
            <a:avLst>
              <a:gd name="adj1" fmla="val -17526"/>
              <a:gd name="adj2" fmla="val -509465"/>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anchor="ctr"/>
          <a:lstStyle/>
          <a:p>
            <a:pPr algn="ctr" eaLnBrk="1" fontAlgn="auto" hangingPunct="1">
              <a:defRPr/>
            </a:pPr>
            <a:endParaRPr lang="zh-CN" altLang="en-US" sz="2400" noProof="1">
              <a:solidFill>
                <a:schemeClr val="tx1">
                  <a:lumMod val="85000"/>
                  <a:lumOff val="15000"/>
                </a:schemeClr>
              </a:solidFill>
            </a:endParaRPr>
          </a:p>
        </p:txBody>
      </p:sp>
      <p:sp>
        <p:nvSpPr>
          <p:cNvPr id="53" name="矩形标注 52"/>
          <p:cNvSpPr/>
          <p:nvPr/>
        </p:nvSpPr>
        <p:spPr>
          <a:xfrm>
            <a:off x="1758951" y="2453217"/>
            <a:ext cx="1913467" cy="76200"/>
          </a:xfrm>
          <a:prstGeom prst="wedgeRectCallout">
            <a:avLst>
              <a:gd name="adj1" fmla="val -23398"/>
              <a:gd name="adj2" fmla="val 403291"/>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anchor="ctr"/>
          <a:lstStyle/>
          <a:p>
            <a:pPr algn="ctr" eaLnBrk="1" fontAlgn="auto" hangingPunct="1">
              <a:defRPr/>
            </a:pPr>
            <a:endParaRPr lang="zh-CN" altLang="en-US" sz="2400" noProof="1">
              <a:solidFill>
                <a:schemeClr val="tx1">
                  <a:lumMod val="85000"/>
                  <a:lumOff val="15000"/>
                </a:schemeClr>
              </a:solidFill>
            </a:endParaRPr>
          </a:p>
        </p:txBody>
      </p:sp>
      <p:sp>
        <p:nvSpPr>
          <p:cNvPr id="54" name="Rectangle 28"/>
          <p:cNvSpPr>
            <a:spLocks noChangeArrowheads="1"/>
          </p:cNvSpPr>
          <p:nvPr/>
        </p:nvSpPr>
        <p:spPr bwMode="auto">
          <a:xfrm>
            <a:off x="4167718" y="5115984"/>
            <a:ext cx="1780116" cy="6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13" tIns="55207" rIns="110413" bIns="55207">
            <a:spAutoFit/>
          </a:bodyPr>
          <a:lstStyle/>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p:txBody>
      </p:sp>
      <p:sp>
        <p:nvSpPr>
          <p:cNvPr id="55" name="Rectangle 28"/>
          <p:cNvSpPr>
            <a:spLocks noChangeArrowheads="1"/>
          </p:cNvSpPr>
          <p:nvPr/>
        </p:nvSpPr>
        <p:spPr bwMode="auto">
          <a:xfrm>
            <a:off x="1839385" y="1797051"/>
            <a:ext cx="1782233" cy="6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13" tIns="55207" rIns="110413" bIns="55207">
            <a:spAutoFit/>
          </a:bodyPr>
          <a:lstStyle/>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p:txBody>
      </p:sp>
      <p:sp>
        <p:nvSpPr>
          <p:cNvPr id="56" name="矩形标注 55"/>
          <p:cNvSpPr/>
          <p:nvPr/>
        </p:nvSpPr>
        <p:spPr>
          <a:xfrm>
            <a:off x="6487584" y="2453217"/>
            <a:ext cx="1913467" cy="76200"/>
          </a:xfrm>
          <a:prstGeom prst="wedgeRectCallout">
            <a:avLst>
              <a:gd name="adj1" fmla="val -23398"/>
              <a:gd name="adj2" fmla="val 403291"/>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anchor="ctr"/>
          <a:lstStyle/>
          <a:p>
            <a:pPr algn="ctr" eaLnBrk="1" fontAlgn="auto" hangingPunct="1">
              <a:defRPr/>
            </a:pPr>
            <a:endParaRPr lang="zh-CN" altLang="en-US" sz="2400" noProof="1">
              <a:solidFill>
                <a:schemeClr val="tx1">
                  <a:lumMod val="85000"/>
                  <a:lumOff val="15000"/>
                </a:schemeClr>
              </a:solidFill>
            </a:endParaRPr>
          </a:p>
        </p:txBody>
      </p:sp>
      <p:sp>
        <p:nvSpPr>
          <p:cNvPr id="57" name="Rectangle 28"/>
          <p:cNvSpPr>
            <a:spLocks noChangeArrowheads="1"/>
          </p:cNvSpPr>
          <p:nvPr/>
        </p:nvSpPr>
        <p:spPr bwMode="auto">
          <a:xfrm>
            <a:off x="6568018" y="1797051"/>
            <a:ext cx="1780116" cy="6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13" tIns="55207" rIns="110413" bIns="55207">
            <a:spAutoFit/>
          </a:bodyPr>
          <a:lstStyle/>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p:txBody>
      </p:sp>
      <p:sp>
        <p:nvSpPr>
          <p:cNvPr id="58" name="矩形标注 57"/>
          <p:cNvSpPr/>
          <p:nvPr/>
        </p:nvSpPr>
        <p:spPr>
          <a:xfrm>
            <a:off x="9017001" y="5069418"/>
            <a:ext cx="1784351" cy="55033"/>
          </a:xfrm>
          <a:prstGeom prst="wedgeRectCallout">
            <a:avLst>
              <a:gd name="adj1" fmla="val -17526"/>
              <a:gd name="adj2" fmla="val -509465"/>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10413" tIns="55207" rIns="110413" bIns="55207" anchor="ctr"/>
          <a:lstStyle/>
          <a:p>
            <a:pPr algn="ctr" eaLnBrk="1" fontAlgn="auto" hangingPunct="1">
              <a:defRPr/>
            </a:pPr>
            <a:endParaRPr lang="zh-CN" altLang="en-US" sz="2400" noProof="1">
              <a:solidFill>
                <a:schemeClr val="tx1">
                  <a:lumMod val="85000"/>
                  <a:lumOff val="15000"/>
                </a:schemeClr>
              </a:solidFill>
            </a:endParaRPr>
          </a:p>
        </p:txBody>
      </p:sp>
      <p:sp>
        <p:nvSpPr>
          <p:cNvPr id="59" name="Rectangle 28"/>
          <p:cNvSpPr>
            <a:spLocks noChangeArrowheads="1"/>
          </p:cNvSpPr>
          <p:nvPr/>
        </p:nvSpPr>
        <p:spPr bwMode="auto">
          <a:xfrm>
            <a:off x="8991600" y="5115984"/>
            <a:ext cx="1780117" cy="6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0413" tIns="55207" rIns="110413" bIns="55207">
            <a:spAutoFit/>
          </a:bodyPr>
          <a:lstStyle/>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1465">
                <a:solidFill>
                  <a:srgbClr val="262626"/>
                </a:solidFill>
                <a:latin typeface="微软雅黑" panose="020B0503020204020204" pitchFamily="34" charset="-122"/>
                <a:ea typeface="微软雅黑" panose="020B0503020204020204" pitchFamily="34" charset="-122"/>
              </a:rPr>
              <a:t>单击此处添加文字</a:t>
            </a:r>
            <a:endParaRPr lang="zh-CN" altLang="en-US" sz="1465">
              <a:solidFill>
                <a:srgbClr val="262626"/>
              </a:solidFill>
              <a:latin typeface="微软雅黑" panose="020B0503020204020204" pitchFamily="34" charset="-122"/>
              <a:ea typeface="微软雅黑" panose="020B0503020204020204" pitchFamily="34" charset="-122"/>
            </a:endParaRPr>
          </a:p>
        </p:txBody>
      </p:sp>
      <p:sp>
        <p:nvSpPr>
          <p:cNvPr id="33"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1000" fill="hold"/>
                                        <p:tgtEl>
                                          <p:spTgt spid="47"/>
                                        </p:tgtEl>
                                        <p:attrNameLst>
                                          <p:attrName>ppt_w</p:attrName>
                                        </p:attrNameLst>
                                      </p:cBhvr>
                                      <p:tavLst>
                                        <p:tav tm="0">
                                          <p:val>
                                            <p:fltVal val="0"/>
                                          </p:val>
                                        </p:tav>
                                        <p:tav tm="100000">
                                          <p:val>
                                            <p:strVal val="#ppt_w"/>
                                          </p:val>
                                        </p:tav>
                                      </p:tavLst>
                                    </p:anim>
                                    <p:anim calcmode="lin" valueType="num">
                                      <p:cBhvr>
                                        <p:cTn id="12" dur="1000" fill="hold"/>
                                        <p:tgtEl>
                                          <p:spTgt spid="47"/>
                                        </p:tgtEl>
                                        <p:attrNameLst>
                                          <p:attrName>ppt_h</p:attrName>
                                        </p:attrNameLst>
                                      </p:cBhvr>
                                      <p:tavLst>
                                        <p:tav tm="0">
                                          <p:val>
                                            <p:fltVal val="0"/>
                                          </p:val>
                                        </p:tav>
                                        <p:tav tm="100000">
                                          <p:val>
                                            <p:strVal val="#ppt_h"/>
                                          </p:val>
                                        </p:tav>
                                      </p:tavLst>
                                    </p:anim>
                                    <p:anim calcmode="lin" valueType="num">
                                      <p:cBhvr>
                                        <p:cTn id="13" dur="1000" fill="hold"/>
                                        <p:tgtEl>
                                          <p:spTgt spid="47"/>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7"/>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nodeType="withEffect">
                                  <p:stCondLst>
                                    <p:cond delay="250"/>
                                  </p:stCondLst>
                                  <p:childTnLst>
                                    <p:set>
                                      <p:cBhvr>
                                        <p:cTn id="16" dur="1" fill="hold">
                                          <p:stCondLst>
                                            <p:cond delay="0"/>
                                          </p:stCondLst>
                                        </p:cTn>
                                        <p:tgtEl>
                                          <p:spTgt spid="32"/>
                                        </p:tgtEl>
                                        <p:attrNameLst>
                                          <p:attrName>style.visibility</p:attrName>
                                        </p:attrNameLst>
                                      </p:cBhvr>
                                      <p:to>
                                        <p:strVal val="visible"/>
                                      </p:to>
                                    </p:set>
                                    <p:anim calcmode="lin" valueType="num">
                                      <p:cBhvr>
                                        <p:cTn id="17" dur="1000" fill="hold"/>
                                        <p:tgtEl>
                                          <p:spTgt spid="32"/>
                                        </p:tgtEl>
                                        <p:attrNameLst>
                                          <p:attrName>ppt_w</p:attrName>
                                        </p:attrNameLst>
                                      </p:cBhvr>
                                      <p:tavLst>
                                        <p:tav tm="0">
                                          <p:val>
                                            <p:fltVal val="0"/>
                                          </p:val>
                                        </p:tav>
                                        <p:tav tm="100000">
                                          <p:val>
                                            <p:strVal val="#ppt_w"/>
                                          </p:val>
                                        </p:tav>
                                      </p:tavLst>
                                    </p:anim>
                                    <p:anim calcmode="lin" valueType="num">
                                      <p:cBhvr>
                                        <p:cTn id="18" dur="1000" fill="hold"/>
                                        <p:tgtEl>
                                          <p:spTgt spid="32"/>
                                        </p:tgtEl>
                                        <p:attrNameLst>
                                          <p:attrName>ppt_h</p:attrName>
                                        </p:attrNameLst>
                                      </p:cBhvr>
                                      <p:tavLst>
                                        <p:tav tm="0">
                                          <p:val>
                                            <p:fltVal val="0"/>
                                          </p:val>
                                        </p:tav>
                                        <p:tav tm="100000">
                                          <p:val>
                                            <p:strVal val="#ppt_h"/>
                                          </p:val>
                                        </p:tav>
                                      </p:tavLst>
                                    </p:anim>
                                    <p:anim calcmode="lin" valueType="num">
                                      <p:cBhvr>
                                        <p:cTn id="19"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2"/>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nodeType="withEffect">
                                  <p:stCondLst>
                                    <p:cond delay="500"/>
                                  </p:stCondLst>
                                  <p:childTnLst>
                                    <p:set>
                                      <p:cBhvr>
                                        <p:cTn id="22" dur="1" fill="hold">
                                          <p:stCondLst>
                                            <p:cond delay="0"/>
                                          </p:stCondLst>
                                        </p:cTn>
                                        <p:tgtEl>
                                          <p:spTgt spid="37"/>
                                        </p:tgtEl>
                                        <p:attrNameLst>
                                          <p:attrName>style.visibility</p:attrName>
                                        </p:attrNameLst>
                                      </p:cBhvr>
                                      <p:to>
                                        <p:strVal val="visible"/>
                                      </p:to>
                                    </p:set>
                                    <p:anim calcmode="lin" valueType="num">
                                      <p:cBhvr>
                                        <p:cTn id="23" dur="1000" fill="hold"/>
                                        <p:tgtEl>
                                          <p:spTgt spid="37"/>
                                        </p:tgtEl>
                                        <p:attrNameLst>
                                          <p:attrName>ppt_w</p:attrName>
                                        </p:attrNameLst>
                                      </p:cBhvr>
                                      <p:tavLst>
                                        <p:tav tm="0">
                                          <p:val>
                                            <p:fltVal val="0"/>
                                          </p:val>
                                        </p:tav>
                                        <p:tav tm="100000">
                                          <p:val>
                                            <p:strVal val="#ppt_w"/>
                                          </p:val>
                                        </p:tav>
                                      </p:tavLst>
                                    </p:anim>
                                    <p:anim calcmode="lin" valueType="num">
                                      <p:cBhvr>
                                        <p:cTn id="24" dur="1000" fill="hold"/>
                                        <p:tgtEl>
                                          <p:spTgt spid="37"/>
                                        </p:tgtEl>
                                        <p:attrNameLst>
                                          <p:attrName>ppt_h</p:attrName>
                                        </p:attrNameLst>
                                      </p:cBhvr>
                                      <p:tavLst>
                                        <p:tav tm="0">
                                          <p:val>
                                            <p:fltVal val="0"/>
                                          </p:val>
                                        </p:tav>
                                        <p:tav tm="100000">
                                          <p:val>
                                            <p:strVal val="#ppt_h"/>
                                          </p:val>
                                        </p:tav>
                                      </p:tavLst>
                                    </p:anim>
                                    <p:anim calcmode="lin" valueType="num">
                                      <p:cBhvr>
                                        <p:cTn id="25"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37"/>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750"/>
                                  </p:stCondLst>
                                  <p:childTnLst>
                                    <p:set>
                                      <p:cBhvr>
                                        <p:cTn id="28" dur="1" fill="hold">
                                          <p:stCondLst>
                                            <p:cond delay="0"/>
                                          </p:stCondLst>
                                        </p:cTn>
                                        <p:tgtEl>
                                          <p:spTgt spid="42"/>
                                        </p:tgtEl>
                                        <p:attrNameLst>
                                          <p:attrName>style.visibility</p:attrName>
                                        </p:attrNameLst>
                                      </p:cBhvr>
                                      <p:to>
                                        <p:strVal val="visible"/>
                                      </p:to>
                                    </p:set>
                                    <p:anim calcmode="lin" valueType="num">
                                      <p:cBhvr>
                                        <p:cTn id="29" dur="1000" fill="hold"/>
                                        <p:tgtEl>
                                          <p:spTgt spid="42"/>
                                        </p:tgtEl>
                                        <p:attrNameLst>
                                          <p:attrName>ppt_w</p:attrName>
                                        </p:attrNameLst>
                                      </p:cBhvr>
                                      <p:tavLst>
                                        <p:tav tm="0">
                                          <p:val>
                                            <p:fltVal val="0"/>
                                          </p:val>
                                        </p:tav>
                                        <p:tav tm="100000">
                                          <p:val>
                                            <p:strVal val="#ppt_w"/>
                                          </p:val>
                                        </p:tav>
                                      </p:tavLst>
                                    </p:anim>
                                    <p:anim calcmode="lin" valueType="num">
                                      <p:cBhvr>
                                        <p:cTn id="30" dur="1000" fill="hold"/>
                                        <p:tgtEl>
                                          <p:spTgt spid="42"/>
                                        </p:tgtEl>
                                        <p:attrNameLst>
                                          <p:attrName>ppt_h</p:attrName>
                                        </p:attrNameLst>
                                      </p:cBhvr>
                                      <p:tavLst>
                                        <p:tav tm="0">
                                          <p:val>
                                            <p:fltVal val="0"/>
                                          </p:val>
                                        </p:tav>
                                        <p:tav tm="100000">
                                          <p:val>
                                            <p:strVal val="#ppt_h"/>
                                          </p:val>
                                        </p:tav>
                                      </p:tavLst>
                                    </p:anim>
                                    <p:anim calcmode="lin" valueType="num">
                                      <p:cBhvr>
                                        <p:cTn id="31"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p:cTn id="36" dur="500" fill="hold"/>
                                        <p:tgtEl>
                                          <p:spTgt spid="53"/>
                                        </p:tgtEl>
                                        <p:attrNameLst>
                                          <p:attrName>ppt_x</p:attrName>
                                        </p:attrNameLst>
                                      </p:cBhvr>
                                      <p:tavLst>
                                        <p:tav tm="0">
                                          <p:val>
                                            <p:strVal val="#ppt_x"/>
                                          </p:val>
                                        </p:tav>
                                        <p:tav tm="100000">
                                          <p:val>
                                            <p:strVal val="#ppt_x"/>
                                          </p:val>
                                        </p:tav>
                                      </p:tavLst>
                                    </p:anim>
                                    <p:anim calcmode="lin" valueType="num">
                                      <p:cBhvr>
                                        <p:cTn id="37" dur="500" fill="hold"/>
                                        <p:tgtEl>
                                          <p:spTgt spid="53"/>
                                        </p:tgtEl>
                                        <p:attrNameLst>
                                          <p:attrName>ppt_y</p:attrName>
                                        </p:attrNameLst>
                                      </p:cBhvr>
                                      <p:tavLst>
                                        <p:tav tm="0">
                                          <p:val>
                                            <p:strVal val="0-#ppt_h/2"/>
                                          </p:val>
                                        </p:tav>
                                        <p:tav tm="100000">
                                          <p:val>
                                            <p:strVal val="#ppt_y"/>
                                          </p:val>
                                        </p:tav>
                                      </p:tavLst>
                                    </p:anim>
                                  </p:childTnLst>
                                </p:cTn>
                              </p:par>
                            </p:childTnLst>
                          </p:cTn>
                        </p:par>
                        <p:par>
                          <p:cTn id="38" fill="hold">
                            <p:stCondLst>
                              <p:cond delay="2000"/>
                            </p:stCondLst>
                            <p:childTnLst>
                              <p:par>
                                <p:cTn id="39" presetID="32" presetClass="emph" presetSubtype="0" fill="hold" grpId="1" nodeType="afterEffect">
                                  <p:stCondLst>
                                    <p:cond delay="0"/>
                                  </p:stCondLst>
                                  <p:childTnLst>
                                    <p:animRot by="120000">
                                      <p:cBhvr>
                                        <p:cTn id="40" dur="50" fill="hold">
                                          <p:stCondLst>
                                            <p:cond delay="0"/>
                                          </p:stCondLst>
                                        </p:cTn>
                                        <p:tgtEl>
                                          <p:spTgt spid="53"/>
                                        </p:tgtEl>
                                        <p:attrNameLst>
                                          <p:attrName>r</p:attrName>
                                        </p:attrNameLst>
                                      </p:cBhvr>
                                    </p:animRot>
                                    <p:animRot by="-240000">
                                      <p:cBhvr>
                                        <p:cTn id="41" dur="100" fill="hold">
                                          <p:stCondLst>
                                            <p:cond delay="100"/>
                                          </p:stCondLst>
                                        </p:cTn>
                                        <p:tgtEl>
                                          <p:spTgt spid="53"/>
                                        </p:tgtEl>
                                        <p:attrNameLst>
                                          <p:attrName>r</p:attrName>
                                        </p:attrNameLst>
                                      </p:cBhvr>
                                    </p:animRot>
                                    <p:animRot by="240000">
                                      <p:cBhvr>
                                        <p:cTn id="42" dur="100" fill="hold">
                                          <p:stCondLst>
                                            <p:cond delay="200"/>
                                          </p:stCondLst>
                                        </p:cTn>
                                        <p:tgtEl>
                                          <p:spTgt spid="53"/>
                                        </p:tgtEl>
                                        <p:attrNameLst>
                                          <p:attrName>r</p:attrName>
                                        </p:attrNameLst>
                                      </p:cBhvr>
                                    </p:animRot>
                                    <p:animRot by="-240000">
                                      <p:cBhvr>
                                        <p:cTn id="43" dur="100" fill="hold">
                                          <p:stCondLst>
                                            <p:cond delay="300"/>
                                          </p:stCondLst>
                                        </p:cTn>
                                        <p:tgtEl>
                                          <p:spTgt spid="53"/>
                                        </p:tgtEl>
                                        <p:attrNameLst>
                                          <p:attrName>r</p:attrName>
                                        </p:attrNameLst>
                                      </p:cBhvr>
                                    </p:animRot>
                                    <p:animRot by="120000">
                                      <p:cBhvr>
                                        <p:cTn id="44" dur="100" fill="hold">
                                          <p:stCondLst>
                                            <p:cond delay="400"/>
                                          </p:stCondLst>
                                        </p:cTn>
                                        <p:tgtEl>
                                          <p:spTgt spid="53"/>
                                        </p:tgtEl>
                                        <p:attrNameLst>
                                          <p:attrName>r</p:attrName>
                                        </p:attrNameLst>
                                      </p:cBhvr>
                                    </p:animRot>
                                  </p:childTnLst>
                                </p:cTn>
                              </p:par>
                            </p:childTnLst>
                          </p:cTn>
                        </p:par>
                        <p:par>
                          <p:cTn id="45" fill="hold">
                            <p:stCondLst>
                              <p:cond delay="2500"/>
                            </p:stCondLst>
                            <p:childTnLst>
                              <p:par>
                                <p:cTn id="46" presetID="18" presetClass="entr" presetSubtype="9" fill="hold" grpId="0" nodeType="after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strips(upLeft)">
                                      <p:cBhvr>
                                        <p:cTn id="48" dur="500"/>
                                        <p:tgtEl>
                                          <p:spTgt spid="55"/>
                                        </p:tgtEl>
                                      </p:cBhvr>
                                    </p:animEffect>
                                  </p:childTnLst>
                                </p:cTn>
                              </p:par>
                            </p:childTnLst>
                          </p:cTn>
                        </p:par>
                        <p:par>
                          <p:cTn id="49" fill="hold">
                            <p:stCondLst>
                              <p:cond delay="3000"/>
                            </p:stCondLst>
                            <p:childTnLst>
                              <p:par>
                                <p:cTn id="50" presetID="2" presetClass="entr" presetSubtype="4"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ppt_x</p:attrName>
                                        </p:attrNameLst>
                                      </p:cBhvr>
                                      <p:tavLst>
                                        <p:tav tm="0">
                                          <p:val>
                                            <p:strVal val="#ppt_x"/>
                                          </p:val>
                                        </p:tav>
                                        <p:tav tm="100000">
                                          <p:val>
                                            <p:strVal val="#ppt_x"/>
                                          </p:val>
                                        </p:tav>
                                      </p:tavLst>
                                    </p:anim>
                                    <p:anim calcmode="lin" valueType="num">
                                      <p:cBhvr>
                                        <p:cTn id="53" dur="500" fill="hold"/>
                                        <p:tgtEl>
                                          <p:spTgt spid="52"/>
                                        </p:tgtEl>
                                        <p:attrNameLst>
                                          <p:attrName>ppt_y</p:attrName>
                                        </p:attrNameLst>
                                      </p:cBhvr>
                                      <p:tavLst>
                                        <p:tav tm="0">
                                          <p:val>
                                            <p:strVal val="1+#ppt_h/2"/>
                                          </p:val>
                                        </p:tav>
                                        <p:tav tm="100000">
                                          <p:val>
                                            <p:strVal val="#ppt_y"/>
                                          </p:val>
                                        </p:tav>
                                      </p:tavLst>
                                    </p:anim>
                                  </p:childTnLst>
                                </p:cTn>
                              </p:par>
                            </p:childTnLst>
                          </p:cTn>
                        </p:par>
                        <p:par>
                          <p:cTn id="54" fill="hold">
                            <p:stCondLst>
                              <p:cond delay="3500"/>
                            </p:stCondLst>
                            <p:childTnLst>
                              <p:par>
                                <p:cTn id="55" presetID="32" presetClass="emph" presetSubtype="0" fill="hold" grpId="1" nodeType="afterEffect">
                                  <p:stCondLst>
                                    <p:cond delay="0"/>
                                  </p:stCondLst>
                                  <p:childTnLst>
                                    <p:animRot by="120000">
                                      <p:cBhvr>
                                        <p:cTn id="56" dur="50" fill="hold">
                                          <p:stCondLst>
                                            <p:cond delay="0"/>
                                          </p:stCondLst>
                                        </p:cTn>
                                        <p:tgtEl>
                                          <p:spTgt spid="52"/>
                                        </p:tgtEl>
                                        <p:attrNameLst>
                                          <p:attrName>r</p:attrName>
                                        </p:attrNameLst>
                                      </p:cBhvr>
                                    </p:animRot>
                                    <p:animRot by="-240000">
                                      <p:cBhvr>
                                        <p:cTn id="57" dur="100" fill="hold">
                                          <p:stCondLst>
                                            <p:cond delay="100"/>
                                          </p:stCondLst>
                                        </p:cTn>
                                        <p:tgtEl>
                                          <p:spTgt spid="52"/>
                                        </p:tgtEl>
                                        <p:attrNameLst>
                                          <p:attrName>r</p:attrName>
                                        </p:attrNameLst>
                                      </p:cBhvr>
                                    </p:animRot>
                                    <p:animRot by="240000">
                                      <p:cBhvr>
                                        <p:cTn id="58" dur="100" fill="hold">
                                          <p:stCondLst>
                                            <p:cond delay="200"/>
                                          </p:stCondLst>
                                        </p:cTn>
                                        <p:tgtEl>
                                          <p:spTgt spid="52"/>
                                        </p:tgtEl>
                                        <p:attrNameLst>
                                          <p:attrName>r</p:attrName>
                                        </p:attrNameLst>
                                      </p:cBhvr>
                                    </p:animRot>
                                    <p:animRot by="-240000">
                                      <p:cBhvr>
                                        <p:cTn id="59" dur="100" fill="hold">
                                          <p:stCondLst>
                                            <p:cond delay="300"/>
                                          </p:stCondLst>
                                        </p:cTn>
                                        <p:tgtEl>
                                          <p:spTgt spid="52"/>
                                        </p:tgtEl>
                                        <p:attrNameLst>
                                          <p:attrName>r</p:attrName>
                                        </p:attrNameLst>
                                      </p:cBhvr>
                                    </p:animRot>
                                    <p:animRot by="120000">
                                      <p:cBhvr>
                                        <p:cTn id="60" dur="100" fill="hold">
                                          <p:stCondLst>
                                            <p:cond delay="400"/>
                                          </p:stCondLst>
                                        </p:cTn>
                                        <p:tgtEl>
                                          <p:spTgt spid="52"/>
                                        </p:tgtEl>
                                        <p:attrNameLst>
                                          <p:attrName>r</p:attrName>
                                        </p:attrNameLst>
                                      </p:cBhvr>
                                    </p:animRot>
                                  </p:childTnLst>
                                </p:cTn>
                              </p:par>
                            </p:childTnLst>
                          </p:cTn>
                        </p:par>
                        <p:par>
                          <p:cTn id="61" fill="hold">
                            <p:stCondLst>
                              <p:cond delay="4000"/>
                            </p:stCondLst>
                            <p:childTnLst>
                              <p:par>
                                <p:cTn id="62" presetID="18" presetClass="entr" presetSubtype="9"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strips(upLeft)">
                                      <p:cBhvr>
                                        <p:cTn id="64" dur="500"/>
                                        <p:tgtEl>
                                          <p:spTgt spid="54"/>
                                        </p:tgtEl>
                                      </p:cBhvr>
                                    </p:animEffect>
                                  </p:childTnLst>
                                </p:cTn>
                              </p:par>
                            </p:childTnLst>
                          </p:cTn>
                        </p:par>
                        <p:par>
                          <p:cTn id="65" fill="hold">
                            <p:stCondLst>
                              <p:cond delay="4500"/>
                            </p:stCondLst>
                            <p:childTnLst>
                              <p:par>
                                <p:cTn id="66" presetID="2" presetClass="entr" presetSubtype="1" fill="hold" grpId="0" nodeType="after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p:cTn id="68" dur="500" fill="hold"/>
                                        <p:tgtEl>
                                          <p:spTgt spid="56"/>
                                        </p:tgtEl>
                                        <p:attrNameLst>
                                          <p:attrName>ppt_x</p:attrName>
                                        </p:attrNameLst>
                                      </p:cBhvr>
                                      <p:tavLst>
                                        <p:tav tm="0">
                                          <p:val>
                                            <p:strVal val="#ppt_x"/>
                                          </p:val>
                                        </p:tav>
                                        <p:tav tm="100000">
                                          <p:val>
                                            <p:strVal val="#ppt_x"/>
                                          </p:val>
                                        </p:tav>
                                      </p:tavLst>
                                    </p:anim>
                                    <p:anim calcmode="lin" valueType="num">
                                      <p:cBhvr>
                                        <p:cTn id="69" dur="500" fill="hold"/>
                                        <p:tgtEl>
                                          <p:spTgt spid="56"/>
                                        </p:tgtEl>
                                        <p:attrNameLst>
                                          <p:attrName>ppt_y</p:attrName>
                                        </p:attrNameLst>
                                      </p:cBhvr>
                                      <p:tavLst>
                                        <p:tav tm="0">
                                          <p:val>
                                            <p:strVal val="0-#ppt_h/2"/>
                                          </p:val>
                                        </p:tav>
                                        <p:tav tm="100000">
                                          <p:val>
                                            <p:strVal val="#ppt_y"/>
                                          </p:val>
                                        </p:tav>
                                      </p:tavLst>
                                    </p:anim>
                                  </p:childTnLst>
                                </p:cTn>
                              </p:par>
                            </p:childTnLst>
                          </p:cTn>
                        </p:par>
                        <p:par>
                          <p:cTn id="70" fill="hold">
                            <p:stCondLst>
                              <p:cond delay="5000"/>
                            </p:stCondLst>
                            <p:childTnLst>
                              <p:par>
                                <p:cTn id="71" presetID="32" presetClass="emph" presetSubtype="0" fill="hold" grpId="1" nodeType="afterEffect">
                                  <p:stCondLst>
                                    <p:cond delay="0"/>
                                  </p:stCondLst>
                                  <p:childTnLst>
                                    <p:animRot by="120000">
                                      <p:cBhvr>
                                        <p:cTn id="72" dur="50" fill="hold">
                                          <p:stCondLst>
                                            <p:cond delay="0"/>
                                          </p:stCondLst>
                                        </p:cTn>
                                        <p:tgtEl>
                                          <p:spTgt spid="56"/>
                                        </p:tgtEl>
                                        <p:attrNameLst>
                                          <p:attrName>r</p:attrName>
                                        </p:attrNameLst>
                                      </p:cBhvr>
                                    </p:animRot>
                                    <p:animRot by="-240000">
                                      <p:cBhvr>
                                        <p:cTn id="73" dur="100" fill="hold">
                                          <p:stCondLst>
                                            <p:cond delay="100"/>
                                          </p:stCondLst>
                                        </p:cTn>
                                        <p:tgtEl>
                                          <p:spTgt spid="56"/>
                                        </p:tgtEl>
                                        <p:attrNameLst>
                                          <p:attrName>r</p:attrName>
                                        </p:attrNameLst>
                                      </p:cBhvr>
                                    </p:animRot>
                                    <p:animRot by="240000">
                                      <p:cBhvr>
                                        <p:cTn id="74" dur="100" fill="hold">
                                          <p:stCondLst>
                                            <p:cond delay="200"/>
                                          </p:stCondLst>
                                        </p:cTn>
                                        <p:tgtEl>
                                          <p:spTgt spid="56"/>
                                        </p:tgtEl>
                                        <p:attrNameLst>
                                          <p:attrName>r</p:attrName>
                                        </p:attrNameLst>
                                      </p:cBhvr>
                                    </p:animRot>
                                    <p:animRot by="-240000">
                                      <p:cBhvr>
                                        <p:cTn id="75" dur="100" fill="hold">
                                          <p:stCondLst>
                                            <p:cond delay="300"/>
                                          </p:stCondLst>
                                        </p:cTn>
                                        <p:tgtEl>
                                          <p:spTgt spid="56"/>
                                        </p:tgtEl>
                                        <p:attrNameLst>
                                          <p:attrName>r</p:attrName>
                                        </p:attrNameLst>
                                      </p:cBhvr>
                                    </p:animRot>
                                    <p:animRot by="120000">
                                      <p:cBhvr>
                                        <p:cTn id="76" dur="100" fill="hold">
                                          <p:stCondLst>
                                            <p:cond delay="400"/>
                                          </p:stCondLst>
                                        </p:cTn>
                                        <p:tgtEl>
                                          <p:spTgt spid="56"/>
                                        </p:tgtEl>
                                        <p:attrNameLst>
                                          <p:attrName>r</p:attrName>
                                        </p:attrNameLst>
                                      </p:cBhvr>
                                    </p:animRot>
                                  </p:childTnLst>
                                </p:cTn>
                              </p:par>
                            </p:childTnLst>
                          </p:cTn>
                        </p:par>
                        <p:par>
                          <p:cTn id="77" fill="hold">
                            <p:stCondLst>
                              <p:cond delay="5500"/>
                            </p:stCondLst>
                            <p:childTnLst>
                              <p:par>
                                <p:cTn id="78" presetID="18" presetClass="entr" presetSubtype="9"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strips(upLeft)">
                                      <p:cBhvr>
                                        <p:cTn id="80" dur="500"/>
                                        <p:tgtEl>
                                          <p:spTgt spid="57"/>
                                        </p:tgtEl>
                                      </p:cBhvr>
                                    </p:animEffect>
                                  </p:childTnLst>
                                </p:cTn>
                              </p:par>
                            </p:childTnLst>
                          </p:cTn>
                        </p:par>
                        <p:par>
                          <p:cTn id="81" fill="hold">
                            <p:stCondLst>
                              <p:cond delay="6000"/>
                            </p:stCondLst>
                            <p:childTnLst>
                              <p:par>
                                <p:cTn id="82" presetID="2" presetClass="entr" presetSubtype="4"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 calcmode="lin" valueType="num">
                                      <p:cBhvr>
                                        <p:cTn id="84" dur="500" fill="hold"/>
                                        <p:tgtEl>
                                          <p:spTgt spid="58"/>
                                        </p:tgtEl>
                                        <p:attrNameLst>
                                          <p:attrName>ppt_x</p:attrName>
                                        </p:attrNameLst>
                                      </p:cBhvr>
                                      <p:tavLst>
                                        <p:tav tm="0">
                                          <p:val>
                                            <p:strVal val="#ppt_x"/>
                                          </p:val>
                                        </p:tav>
                                        <p:tav tm="100000">
                                          <p:val>
                                            <p:strVal val="#ppt_x"/>
                                          </p:val>
                                        </p:tav>
                                      </p:tavLst>
                                    </p:anim>
                                    <p:anim calcmode="lin" valueType="num">
                                      <p:cBhvr>
                                        <p:cTn id="85" dur="500" fill="hold"/>
                                        <p:tgtEl>
                                          <p:spTgt spid="58"/>
                                        </p:tgtEl>
                                        <p:attrNameLst>
                                          <p:attrName>ppt_y</p:attrName>
                                        </p:attrNameLst>
                                      </p:cBhvr>
                                      <p:tavLst>
                                        <p:tav tm="0">
                                          <p:val>
                                            <p:strVal val="1+#ppt_h/2"/>
                                          </p:val>
                                        </p:tav>
                                        <p:tav tm="100000">
                                          <p:val>
                                            <p:strVal val="#ppt_y"/>
                                          </p:val>
                                        </p:tav>
                                      </p:tavLst>
                                    </p:anim>
                                  </p:childTnLst>
                                </p:cTn>
                              </p:par>
                            </p:childTnLst>
                          </p:cTn>
                        </p:par>
                        <p:par>
                          <p:cTn id="86" fill="hold">
                            <p:stCondLst>
                              <p:cond delay="6500"/>
                            </p:stCondLst>
                            <p:childTnLst>
                              <p:par>
                                <p:cTn id="87" presetID="32" presetClass="emph" presetSubtype="0" fill="hold" grpId="1" nodeType="afterEffect">
                                  <p:stCondLst>
                                    <p:cond delay="0"/>
                                  </p:stCondLst>
                                  <p:childTnLst>
                                    <p:animRot by="120000">
                                      <p:cBhvr>
                                        <p:cTn id="88" dur="50" fill="hold">
                                          <p:stCondLst>
                                            <p:cond delay="0"/>
                                          </p:stCondLst>
                                        </p:cTn>
                                        <p:tgtEl>
                                          <p:spTgt spid="58"/>
                                        </p:tgtEl>
                                        <p:attrNameLst>
                                          <p:attrName>r</p:attrName>
                                        </p:attrNameLst>
                                      </p:cBhvr>
                                    </p:animRot>
                                    <p:animRot by="-240000">
                                      <p:cBhvr>
                                        <p:cTn id="89" dur="100" fill="hold">
                                          <p:stCondLst>
                                            <p:cond delay="100"/>
                                          </p:stCondLst>
                                        </p:cTn>
                                        <p:tgtEl>
                                          <p:spTgt spid="58"/>
                                        </p:tgtEl>
                                        <p:attrNameLst>
                                          <p:attrName>r</p:attrName>
                                        </p:attrNameLst>
                                      </p:cBhvr>
                                    </p:animRot>
                                    <p:animRot by="240000">
                                      <p:cBhvr>
                                        <p:cTn id="90" dur="100" fill="hold">
                                          <p:stCondLst>
                                            <p:cond delay="200"/>
                                          </p:stCondLst>
                                        </p:cTn>
                                        <p:tgtEl>
                                          <p:spTgt spid="58"/>
                                        </p:tgtEl>
                                        <p:attrNameLst>
                                          <p:attrName>r</p:attrName>
                                        </p:attrNameLst>
                                      </p:cBhvr>
                                    </p:animRot>
                                    <p:animRot by="-240000">
                                      <p:cBhvr>
                                        <p:cTn id="91" dur="100" fill="hold">
                                          <p:stCondLst>
                                            <p:cond delay="300"/>
                                          </p:stCondLst>
                                        </p:cTn>
                                        <p:tgtEl>
                                          <p:spTgt spid="58"/>
                                        </p:tgtEl>
                                        <p:attrNameLst>
                                          <p:attrName>r</p:attrName>
                                        </p:attrNameLst>
                                      </p:cBhvr>
                                    </p:animRot>
                                    <p:animRot by="120000">
                                      <p:cBhvr>
                                        <p:cTn id="92" dur="100" fill="hold">
                                          <p:stCondLst>
                                            <p:cond delay="400"/>
                                          </p:stCondLst>
                                        </p:cTn>
                                        <p:tgtEl>
                                          <p:spTgt spid="58"/>
                                        </p:tgtEl>
                                        <p:attrNameLst>
                                          <p:attrName>r</p:attrName>
                                        </p:attrNameLst>
                                      </p:cBhvr>
                                    </p:animRot>
                                  </p:childTnLst>
                                </p:cTn>
                              </p:par>
                            </p:childTnLst>
                          </p:cTn>
                        </p:par>
                        <p:par>
                          <p:cTn id="93" fill="hold">
                            <p:stCondLst>
                              <p:cond delay="7000"/>
                            </p:stCondLst>
                            <p:childTnLst>
                              <p:par>
                                <p:cTn id="94" presetID="18" presetClass="entr" presetSubtype="9" fill="hold" grpId="0" nodeType="after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strips(upLeft)">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2" grpId="0" animBg="1"/>
      <p:bldP spid="52" grpId="1" animBg="1"/>
      <p:bldP spid="53" grpId="0" animBg="1"/>
      <p:bldP spid="53" grpId="1" animBg="1"/>
      <p:bldP spid="54" grpId="0"/>
      <p:bldP spid="55" grpId="0"/>
      <p:bldP spid="56" grpId="0" animBg="1"/>
      <p:bldP spid="56" grpId="1" animBg="1"/>
      <p:bldP spid="57" grpId="0"/>
      <p:bldP spid="58" grpId="0" animBg="1"/>
      <p:bldP spid="58" grpId="1"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2019</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3"/>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03</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工作不足之处</a:t>
            </a:r>
            <a:endParaRPr lang="zh-CN" altLang="en-US" sz="4000" b="1" dirty="0">
              <a:solidFill>
                <a:schemeClr val="accent3"/>
              </a:solidFill>
            </a:endParaRPr>
          </a:p>
        </p:txBody>
      </p:sp>
      <p:sp>
        <p:nvSpPr>
          <p:cNvPr id="53" name="文本框 52"/>
          <p:cNvSpPr txBox="1"/>
          <p:nvPr/>
        </p:nvSpPr>
        <p:spPr>
          <a:xfrm>
            <a:off x="5274393" y="3472845"/>
            <a:ext cx="5415051"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a:spLocks noChangeArrowheads="1"/>
          </p:cNvSpPr>
          <p:nvPr/>
        </p:nvSpPr>
        <p:spPr bwMode="auto">
          <a:xfrm>
            <a:off x="1007533" y="1898652"/>
            <a:ext cx="3132667" cy="3738033"/>
          </a:xfrm>
          <a:custGeom>
            <a:avLst/>
            <a:gdLst>
              <a:gd name="T0" fmla="*/ 470841724 w 5863"/>
              <a:gd name="T1" fmla="*/ 0 h 6999"/>
              <a:gd name="T2" fmla="*/ 941523154 w 5863"/>
              <a:gd name="T3" fmla="*/ 470436222 h 6999"/>
              <a:gd name="T4" fmla="*/ 875200572 w 5863"/>
              <a:gd name="T5" fmla="*/ 711430820 h 6999"/>
              <a:gd name="T6" fmla="*/ 470841724 w 5863"/>
              <a:gd name="T7" fmla="*/ 1122982201 h 6999"/>
              <a:gd name="T8" fmla="*/ 66483276 w 5863"/>
              <a:gd name="T9" fmla="*/ 711430820 h 6999"/>
              <a:gd name="T10" fmla="*/ 0 w 5863"/>
              <a:gd name="T11" fmla="*/ 470436222 h 6999"/>
              <a:gd name="T12" fmla="*/ 470841724 w 5863"/>
              <a:gd name="T13" fmla="*/ 0 h 69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gradFill>
            <a:gsLst>
              <a:gs pos="47000">
                <a:schemeClr val="accent3"/>
              </a:gs>
              <a:gs pos="100000">
                <a:schemeClr val="accent3">
                  <a:lumMod val="75000"/>
                </a:schemeClr>
              </a:gs>
            </a:gsLst>
            <a:lin ang="0" scaled="1"/>
          </a:gradFill>
          <a:ln>
            <a:noFill/>
          </a:ln>
        </p:spPr>
        <p:txBody>
          <a:bodyPr lIns="91416" tIns="45708" rIns="91416" bIns="45708"/>
          <a:lstStyle/>
          <a:p>
            <a:endParaRPr lang="zh-CN" altLang="en-US" sz="2400" dirty="0"/>
          </a:p>
        </p:txBody>
      </p:sp>
      <p:sp>
        <p:nvSpPr>
          <p:cNvPr id="4" name="Freeform 6"/>
          <p:cNvSpPr>
            <a:spLocks noChangeArrowheads="1"/>
          </p:cNvSpPr>
          <p:nvPr/>
        </p:nvSpPr>
        <p:spPr bwMode="auto">
          <a:xfrm>
            <a:off x="3774018" y="3299884"/>
            <a:ext cx="1993900" cy="2377016"/>
          </a:xfrm>
          <a:custGeom>
            <a:avLst/>
            <a:gdLst>
              <a:gd name="T0" fmla="*/ 190745119 w 5863"/>
              <a:gd name="T1" fmla="*/ 0 h 6999"/>
              <a:gd name="T2" fmla="*/ 381425197 w 5863"/>
              <a:gd name="T3" fmla="*/ 190229799 h 6999"/>
              <a:gd name="T4" fmla="*/ 354557029 w 5863"/>
              <a:gd name="T5" fmla="*/ 287680577 h 6999"/>
              <a:gd name="T6" fmla="*/ 190745119 w 5863"/>
              <a:gd name="T7" fmla="*/ 454099207 h 6999"/>
              <a:gd name="T8" fmla="*/ 26933209 w 5863"/>
              <a:gd name="T9" fmla="*/ 287680577 h 6999"/>
              <a:gd name="T10" fmla="*/ 0 w 5863"/>
              <a:gd name="T11" fmla="*/ 190229799 h 6999"/>
              <a:gd name="T12" fmla="*/ 190745119 w 5863"/>
              <a:gd name="T13" fmla="*/ 0 h 69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gradFill>
            <a:gsLst>
              <a:gs pos="0">
                <a:schemeClr val="accent2">
                  <a:lumMod val="60000"/>
                  <a:lumOff val="40000"/>
                </a:schemeClr>
              </a:gs>
              <a:gs pos="66000">
                <a:schemeClr val="accent2"/>
              </a:gs>
            </a:gsLst>
            <a:lin ang="0" scaled="1"/>
          </a:gradFill>
          <a:ln>
            <a:noFill/>
          </a:ln>
        </p:spPr>
        <p:txBody>
          <a:bodyPr lIns="91416" tIns="45708" rIns="91416" bIns="45708"/>
          <a:lstStyle/>
          <a:p>
            <a:endParaRPr lang="zh-CN" altLang="en-US" sz="2400" dirty="0"/>
          </a:p>
        </p:txBody>
      </p:sp>
      <p:sp>
        <p:nvSpPr>
          <p:cNvPr id="5" name="椭圆 4"/>
          <p:cNvSpPr>
            <a:spLocks noChangeArrowheads="1"/>
          </p:cNvSpPr>
          <p:nvPr/>
        </p:nvSpPr>
        <p:spPr bwMode="auto">
          <a:xfrm>
            <a:off x="3246967" y="1892301"/>
            <a:ext cx="935567" cy="937684"/>
          </a:xfrm>
          <a:prstGeom prst="ellipse">
            <a:avLst/>
          </a:prstGeom>
          <a:solidFill>
            <a:srgbClr val="7F7F7F"/>
          </a:solidFill>
          <a:ln w="9525">
            <a:solidFill>
              <a:srgbClr val="F8F8F8"/>
            </a:solidFill>
            <a:round/>
          </a:ln>
        </p:spPr>
        <p:txBody>
          <a:bodyPr lIns="91416" tIns="45708" rIns="91416" bIns="45708"/>
          <a:lstStyle/>
          <a:p>
            <a:pPr defTabSz="913765"/>
            <a:endParaRPr lang="zh-CN" altLang="en-US" sz="1735">
              <a:latin typeface="微软雅黑" panose="020B0503020204020204" pitchFamily="34" charset="-122"/>
              <a:ea typeface="微软雅黑" panose="020B0503020204020204" pitchFamily="34" charset="-122"/>
            </a:endParaRPr>
          </a:p>
        </p:txBody>
      </p:sp>
      <p:sp>
        <p:nvSpPr>
          <p:cNvPr id="6" name="椭圆 5"/>
          <p:cNvSpPr>
            <a:spLocks noChangeArrowheads="1"/>
          </p:cNvSpPr>
          <p:nvPr/>
        </p:nvSpPr>
        <p:spPr bwMode="auto">
          <a:xfrm>
            <a:off x="5376333" y="3517900"/>
            <a:ext cx="781051" cy="781051"/>
          </a:xfrm>
          <a:prstGeom prst="ellipse">
            <a:avLst/>
          </a:prstGeom>
          <a:solidFill>
            <a:srgbClr val="7F7F7F"/>
          </a:solidFill>
          <a:ln w="9525">
            <a:solidFill>
              <a:srgbClr val="F8F8F8"/>
            </a:solidFill>
            <a:round/>
          </a:ln>
        </p:spPr>
        <p:txBody>
          <a:bodyPr lIns="91416" tIns="45708" rIns="91416" bIns="45708"/>
          <a:lstStyle/>
          <a:p>
            <a:pPr defTabSz="913765"/>
            <a:endParaRPr lang="zh-CN" altLang="en-US" sz="1735">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3293682" y="2084918"/>
            <a:ext cx="926808" cy="50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665" b="1" dirty="0">
                <a:solidFill>
                  <a:schemeClr val="bg1"/>
                </a:solidFill>
                <a:latin typeface="微软雅黑" panose="020B0503020204020204" pitchFamily="34" charset="-122"/>
                <a:ea typeface="微软雅黑" panose="020B0503020204020204" pitchFamily="34" charset="-122"/>
              </a:rPr>
              <a:t>75%</a:t>
            </a:r>
            <a:endParaRPr lang="zh-CN" altLang="en-US" sz="2665" b="1"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5374218" y="3676651"/>
            <a:ext cx="849864"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400" b="1" dirty="0">
                <a:solidFill>
                  <a:srgbClr val="F8F8F8"/>
                </a:solidFill>
                <a:latin typeface="微软雅黑" panose="020B0503020204020204" pitchFamily="34" charset="-122"/>
                <a:ea typeface="微软雅黑" panose="020B0503020204020204" pitchFamily="34" charset="-122"/>
              </a:rPr>
              <a:t>34%</a:t>
            </a:r>
            <a:endParaRPr lang="zh-CN" altLang="en-US" sz="2400" b="1" dirty="0">
              <a:solidFill>
                <a:srgbClr val="F8F8F8"/>
              </a:solidFill>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p:nvSpPr>
        <p:spPr bwMode="auto">
          <a:xfrm>
            <a:off x="2159001" y="2468033"/>
            <a:ext cx="1005355"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dirty="0">
                <a:solidFill>
                  <a:srgbClr val="F8F8F8"/>
                </a:solidFill>
                <a:latin typeface="微软雅黑" panose="020B0503020204020204" pitchFamily="34" charset="-122"/>
                <a:ea typeface="微软雅黑" panose="020B0503020204020204" pitchFamily="34" charset="-122"/>
              </a:rPr>
              <a:t>目标</a:t>
            </a:r>
            <a:endParaRPr lang="zh-CN" altLang="en-US" sz="3200" dirty="0">
              <a:solidFill>
                <a:srgbClr val="F8F8F8"/>
              </a:solidFill>
              <a:latin typeface="微软雅黑" panose="020B0503020204020204" pitchFamily="34" charset="-122"/>
              <a:ea typeface="微软雅黑" panose="020B0503020204020204" pitchFamily="34" charset="-122"/>
            </a:endParaRPr>
          </a:p>
        </p:txBody>
      </p:sp>
      <p:sp>
        <p:nvSpPr>
          <p:cNvPr id="11" name="TextBox 10"/>
          <p:cNvSpPr txBox="1">
            <a:spLocks noChangeArrowheads="1"/>
          </p:cNvSpPr>
          <p:nvPr/>
        </p:nvSpPr>
        <p:spPr bwMode="auto">
          <a:xfrm>
            <a:off x="1255185" y="3225800"/>
            <a:ext cx="2609849" cy="132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a:solidFill>
                  <a:srgbClr val="F8F8F8"/>
                </a:solidFill>
                <a:latin typeface="微软雅黑" panose="020B0503020204020204" pitchFamily="34" charset="-122"/>
                <a:ea typeface="微软雅黑" panose="020B0503020204020204" pitchFamily="34" charset="-122"/>
              </a:rPr>
              <a:t>请输入您的文字对目标进行说明请输入您的文字对目标进行说明请输入您的文字对目标进行说明</a:t>
            </a:r>
            <a:endParaRPr lang="zh-CN" altLang="en-US" sz="1600">
              <a:solidFill>
                <a:srgbClr val="F8F8F8"/>
              </a:solidFill>
              <a:latin typeface="微软雅黑" panose="020B0503020204020204" pitchFamily="34" charset="-122"/>
              <a:ea typeface="微软雅黑" panose="020B0503020204020204" pitchFamily="34" charset="-122"/>
            </a:endParaRPr>
          </a:p>
          <a:p>
            <a:pPr algn="ctr" eaLnBrk="1" hangingPunct="1"/>
            <a:endParaRPr lang="zh-CN" altLang="en-US" sz="1600">
              <a:solidFill>
                <a:srgbClr val="F8F8F8"/>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a:off x="4362451" y="3718985"/>
            <a:ext cx="867497" cy="50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665">
                <a:solidFill>
                  <a:srgbClr val="F8F8F8"/>
                </a:solidFill>
                <a:latin typeface="微软雅黑" panose="020B0503020204020204" pitchFamily="34" charset="-122"/>
                <a:ea typeface="微软雅黑" panose="020B0503020204020204" pitchFamily="34" charset="-122"/>
              </a:rPr>
              <a:t>实际</a:t>
            </a:r>
            <a:endParaRPr lang="zh-CN" altLang="en-US" sz="2665">
              <a:solidFill>
                <a:srgbClr val="F8F8F8"/>
              </a:solidFill>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p:nvSpPr>
        <p:spPr bwMode="auto">
          <a:xfrm>
            <a:off x="3901018" y="4292601"/>
            <a:ext cx="1866900"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dirty="0">
                <a:solidFill>
                  <a:srgbClr val="F8F8F8"/>
                </a:solidFill>
                <a:latin typeface="微软雅黑" panose="020B0503020204020204" pitchFamily="34" charset="-122"/>
                <a:ea typeface="微软雅黑" panose="020B0503020204020204" pitchFamily="34" charset="-122"/>
              </a:rPr>
              <a:t>请输入您的文字对实际情况进行说明</a:t>
            </a:r>
            <a:endParaRPr lang="zh-CN" altLang="en-US" sz="1600" dirty="0">
              <a:solidFill>
                <a:srgbClr val="F8F8F8"/>
              </a:solidFill>
              <a:latin typeface="微软雅黑" panose="020B0503020204020204" pitchFamily="34" charset="-122"/>
              <a:ea typeface="微软雅黑" panose="020B0503020204020204" pitchFamily="34" charset="-122"/>
            </a:endParaRPr>
          </a:p>
        </p:txBody>
      </p:sp>
      <p:sp>
        <p:nvSpPr>
          <p:cNvPr id="14" name="TextBox 13"/>
          <p:cNvSpPr txBox="1">
            <a:spLocks noChangeArrowheads="1"/>
          </p:cNvSpPr>
          <p:nvPr/>
        </p:nvSpPr>
        <p:spPr bwMode="auto">
          <a:xfrm>
            <a:off x="4616451" y="1968500"/>
            <a:ext cx="5731933" cy="107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a:solidFill>
                  <a:srgbClr val="404040"/>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在此处添加详细描述文本，尽量与标题文本语言风格相符合，语言描述尽量简洁生动，尽可能概括出段落内容。</a:t>
            </a:r>
            <a:endParaRPr lang="en-US" altLang="zh-CN" sz="1600">
              <a:solidFill>
                <a:srgbClr val="404040"/>
              </a:solidFill>
              <a:latin typeface="微软雅黑" panose="020B0503020204020204" pitchFamily="34" charset="-122"/>
              <a:ea typeface="微软雅黑" panose="020B0503020204020204" pitchFamily="34" charset="-122"/>
            </a:endParaRPr>
          </a:p>
        </p:txBody>
      </p:sp>
      <p:sp>
        <p:nvSpPr>
          <p:cNvPr id="15" name="TextBox 14"/>
          <p:cNvSpPr txBox="1">
            <a:spLocks noChangeArrowheads="1"/>
          </p:cNvSpPr>
          <p:nvPr/>
        </p:nvSpPr>
        <p:spPr bwMode="auto">
          <a:xfrm>
            <a:off x="6383867" y="3930651"/>
            <a:ext cx="4800600" cy="132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a:solidFill>
                  <a:srgbClr val="404040"/>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尽可能概括出段落内容。在此处添加详细描述文本，尽量与标题文本语言风格相符合，语言描述尽量简洁生动，尽可能概括出段落内容。</a:t>
            </a:r>
            <a:endParaRPr lang="en-US" altLang="zh-CN" sz="1600">
              <a:solidFill>
                <a:srgbClr val="404040"/>
              </a:solidFill>
              <a:latin typeface="微软雅黑" panose="020B0503020204020204" pitchFamily="34" charset="-122"/>
              <a:ea typeface="微软雅黑" panose="020B0503020204020204" pitchFamily="34" charset="-122"/>
            </a:endParaRPr>
          </a:p>
        </p:txBody>
      </p:sp>
      <p:sp>
        <p:nvSpPr>
          <p:cNvPr id="16"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par>
                                <p:cTn id="21" presetID="26" presetClass="entr" presetSubtype="0"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435">
                                          <p:stCondLst>
                                            <p:cond delay="0"/>
                                          </p:stCondLst>
                                        </p:cTn>
                                        <p:tgtEl>
                                          <p:spTgt spid="4"/>
                                        </p:tgtEl>
                                      </p:cBhvr>
                                    </p:animEffect>
                                    <p:anim calcmode="lin" valueType="num">
                                      <p:cBhvr>
                                        <p:cTn id="24"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29" dur="20">
                                          <p:stCondLst>
                                            <p:cond delay="487"/>
                                          </p:stCondLst>
                                        </p:cTn>
                                        <p:tgtEl>
                                          <p:spTgt spid="4"/>
                                        </p:tgtEl>
                                      </p:cBhvr>
                                      <p:to x="100000" y="60000"/>
                                    </p:animScale>
                                    <p:animScale>
                                      <p:cBhvr>
                                        <p:cTn id="30" dur="124" decel="50000">
                                          <p:stCondLst>
                                            <p:cond delay="507"/>
                                          </p:stCondLst>
                                        </p:cTn>
                                        <p:tgtEl>
                                          <p:spTgt spid="4"/>
                                        </p:tgtEl>
                                      </p:cBhvr>
                                      <p:to x="100000" y="100000"/>
                                    </p:animScale>
                                    <p:animScale>
                                      <p:cBhvr>
                                        <p:cTn id="31" dur="20">
                                          <p:stCondLst>
                                            <p:cond delay="984"/>
                                          </p:stCondLst>
                                        </p:cTn>
                                        <p:tgtEl>
                                          <p:spTgt spid="4"/>
                                        </p:tgtEl>
                                      </p:cBhvr>
                                      <p:to x="100000" y="80000"/>
                                    </p:animScale>
                                    <p:animScale>
                                      <p:cBhvr>
                                        <p:cTn id="32" dur="124" decel="50000">
                                          <p:stCondLst>
                                            <p:cond delay="1004"/>
                                          </p:stCondLst>
                                        </p:cTn>
                                        <p:tgtEl>
                                          <p:spTgt spid="4"/>
                                        </p:tgtEl>
                                      </p:cBhvr>
                                      <p:to x="100000" y="100000"/>
                                    </p:animScale>
                                    <p:animScale>
                                      <p:cBhvr>
                                        <p:cTn id="33" dur="20">
                                          <p:stCondLst>
                                            <p:cond delay="1231"/>
                                          </p:stCondLst>
                                        </p:cTn>
                                        <p:tgtEl>
                                          <p:spTgt spid="4"/>
                                        </p:tgtEl>
                                      </p:cBhvr>
                                      <p:to x="100000" y="90000"/>
                                    </p:animScale>
                                    <p:animScale>
                                      <p:cBhvr>
                                        <p:cTn id="34" dur="124" decel="50000">
                                          <p:stCondLst>
                                            <p:cond delay="1251"/>
                                          </p:stCondLst>
                                        </p:cTn>
                                        <p:tgtEl>
                                          <p:spTgt spid="4"/>
                                        </p:tgtEl>
                                      </p:cBhvr>
                                      <p:to x="100000" y="100000"/>
                                    </p:animScale>
                                    <p:animScale>
                                      <p:cBhvr>
                                        <p:cTn id="35" dur="20">
                                          <p:stCondLst>
                                            <p:cond delay="1356"/>
                                          </p:stCondLst>
                                        </p:cTn>
                                        <p:tgtEl>
                                          <p:spTgt spid="4"/>
                                        </p:tgtEl>
                                      </p:cBhvr>
                                      <p:to x="100000" y="95000"/>
                                    </p:animScale>
                                    <p:animScale>
                                      <p:cBhvr>
                                        <p:cTn id="36" dur="124" decel="50000">
                                          <p:stCondLst>
                                            <p:cond delay="1376"/>
                                          </p:stCondLst>
                                        </p:cTn>
                                        <p:tgtEl>
                                          <p:spTgt spid="4"/>
                                        </p:tgtEl>
                                      </p:cBhvr>
                                      <p:to x="100000" y="100000"/>
                                    </p:animScale>
                                  </p:childTnLst>
                                </p:cTn>
                              </p:par>
                            </p:childTnLst>
                          </p:cTn>
                        </p:par>
                        <p:par>
                          <p:cTn id="37" fill="hold">
                            <p:stCondLst>
                              <p:cond delay="1500"/>
                            </p:stCondLst>
                            <p:childTnLst>
                              <p:par>
                                <p:cTn id="38" presetID="31"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 calcmode="lin" valueType="num">
                                      <p:cBhvr>
                                        <p:cTn id="42" dur="500" fill="hold"/>
                                        <p:tgtEl>
                                          <p:spTgt spid="10"/>
                                        </p:tgtEl>
                                        <p:attrNameLst>
                                          <p:attrName>style.rotation</p:attrName>
                                        </p:attrNameLst>
                                      </p:cBhvr>
                                      <p:tavLst>
                                        <p:tav tm="0">
                                          <p:val>
                                            <p:fltVal val="90"/>
                                          </p:val>
                                        </p:tav>
                                        <p:tav tm="100000">
                                          <p:val>
                                            <p:fltVal val="0"/>
                                          </p:val>
                                        </p:tav>
                                      </p:tavLst>
                                    </p:anim>
                                    <p:animEffect transition="in" filter="fade">
                                      <p:cBhvr>
                                        <p:cTn id="43" dur="500"/>
                                        <p:tgtEl>
                                          <p:spTgt spid="10"/>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 calcmode="lin" valueType="num">
                                      <p:cBhvr>
                                        <p:cTn id="48" dur="500" fill="hold"/>
                                        <p:tgtEl>
                                          <p:spTgt spid="11"/>
                                        </p:tgtEl>
                                        <p:attrNameLst>
                                          <p:attrName>style.rotation</p:attrName>
                                        </p:attrNameLst>
                                      </p:cBhvr>
                                      <p:tavLst>
                                        <p:tav tm="0">
                                          <p:val>
                                            <p:fltVal val="90"/>
                                          </p:val>
                                        </p:tav>
                                        <p:tav tm="100000">
                                          <p:val>
                                            <p:fltVal val="0"/>
                                          </p:val>
                                        </p:tav>
                                      </p:tavLst>
                                    </p:anim>
                                    <p:animEffect transition="in" filter="fade">
                                      <p:cBhvr>
                                        <p:cTn id="49" dur="500"/>
                                        <p:tgtEl>
                                          <p:spTgt spid="11"/>
                                        </p:tgtEl>
                                      </p:cBhvr>
                                    </p:animEffect>
                                  </p:childTnLst>
                                </p:cTn>
                              </p:par>
                            </p:childTnLst>
                          </p:cTn>
                        </p:par>
                        <p:par>
                          <p:cTn id="50" fill="hold">
                            <p:stCondLst>
                              <p:cond delay="2000"/>
                            </p:stCondLst>
                            <p:childTnLst>
                              <p:par>
                                <p:cTn id="51" presetID="52"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Scale>
                                      <p:cBhvr>
                                        <p:cTn id="5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5"/>
                                        </p:tgtEl>
                                        <p:attrNameLst>
                                          <p:attrName>ppt_x</p:attrName>
                                          <p:attrName>ppt_y</p:attrName>
                                        </p:attrNameLst>
                                      </p:cBhvr>
                                      <p:rCtr x="0" y="0"/>
                                    </p:animMotion>
                                    <p:animEffect transition="in" filter="fade">
                                      <p:cBhvr>
                                        <p:cTn id="55" dur="1000"/>
                                        <p:tgtEl>
                                          <p:spTgt spid="5"/>
                                        </p:tgtEl>
                                      </p:cBhvr>
                                    </p:animEffect>
                                  </p:childTnLst>
                                </p:cTn>
                              </p:par>
                              <p:par>
                                <p:cTn id="56" presetID="52"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Scale>
                                      <p:cBhvr>
                                        <p:cTn id="58"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9" dur="1000" decel="50000" fill="hold">
                                          <p:stCondLst>
                                            <p:cond delay="0"/>
                                          </p:stCondLst>
                                        </p:cTn>
                                        <p:tgtEl>
                                          <p:spTgt spid="7"/>
                                        </p:tgtEl>
                                        <p:attrNameLst>
                                          <p:attrName>ppt_x</p:attrName>
                                          <p:attrName>ppt_y</p:attrName>
                                        </p:attrNameLst>
                                      </p:cBhvr>
                                      <p:rCtr x="0" y="0"/>
                                    </p:animMotion>
                                    <p:animEffect transition="in" filter="fade">
                                      <p:cBhvr>
                                        <p:cTn id="60" dur="1000"/>
                                        <p:tgtEl>
                                          <p:spTgt spid="7"/>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3500"/>
                            </p:stCondLst>
                            <p:childTnLst>
                              <p:par>
                                <p:cTn id="66" presetID="31"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 calcmode="lin" valueType="num">
                                      <p:cBhvr>
                                        <p:cTn id="70" dur="500" fill="hold"/>
                                        <p:tgtEl>
                                          <p:spTgt spid="12"/>
                                        </p:tgtEl>
                                        <p:attrNameLst>
                                          <p:attrName>style.rotation</p:attrName>
                                        </p:attrNameLst>
                                      </p:cBhvr>
                                      <p:tavLst>
                                        <p:tav tm="0">
                                          <p:val>
                                            <p:fltVal val="90"/>
                                          </p:val>
                                        </p:tav>
                                        <p:tav tm="100000">
                                          <p:val>
                                            <p:fltVal val="0"/>
                                          </p:val>
                                        </p:tav>
                                      </p:tavLst>
                                    </p:anim>
                                    <p:animEffect transition="in" filter="fade">
                                      <p:cBhvr>
                                        <p:cTn id="71" dur="500"/>
                                        <p:tgtEl>
                                          <p:spTgt spid="12"/>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 calcmode="lin" valueType="num">
                                      <p:cBhvr>
                                        <p:cTn id="76" dur="500" fill="hold"/>
                                        <p:tgtEl>
                                          <p:spTgt spid="13"/>
                                        </p:tgtEl>
                                        <p:attrNameLst>
                                          <p:attrName>style.rotation</p:attrName>
                                        </p:attrNameLst>
                                      </p:cBhvr>
                                      <p:tavLst>
                                        <p:tav tm="0">
                                          <p:val>
                                            <p:fltVal val="90"/>
                                          </p:val>
                                        </p:tav>
                                        <p:tav tm="100000">
                                          <p:val>
                                            <p:fltVal val="0"/>
                                          </p:val>
                                        </p:tav>
                                      </p:tavLst>
                                    </p:anim>
                                    <p:animEffect transition="in" filter="fade">
                                      <p:cBhvr>
                                        <p:cTn id="77" dur="500"/>
                                        <p:tgtEl>
                                          <p:spTgt spid="13"/>
                                        </p:tgtEl>
                                      </p:cBhvr>
                                    </p:animEffect>
                                  </p:childTnLst>
                                </p:cTn>
                              </p:par>
                            </p:childTnLst>
                          </p:cTn>
                        </p:par>
                        <p:par>
                          <p:cTn id="78" fill="hold">
                            <p:stCondLst>
                              <p:cond delay="4000"/>
                            </p:stCondLst>
                            <p:childTnLst>
                              <p:par>
                                <p:cTn id="79" presetID="52" presetClass="entr" presetSubtype="0" fill="hold" grpId="0" nodeType="afterEffect">
                                  <p:stCondLst>
                                    <p:cond delay="0"/>
                                  </p:stCondLst>
                                  <p:childTnLst>
                                    <p:set>
                                      <p:cBhvr>
                                        <p:cTn id="80" dur="1" fill="hold">
                                          <p:stCondLst>
                                            <p:cond delay="0"/>
                                          </p:stCondLst>
                                        </p:cTn>
                                        <p:tgtEl>
                                          <p:spTgt spid="6"/>
                                        </p:tgtEl>
                                        <p:attrNameLst>
                                          <p:attrName>style.visibility</p:attrName>
                                        </p:attrNameLst>
                                      </p:cBhvr>
                                      <p:to>
                                        <p:strVal val="visible"/>
                                      </p:to>
                                    </p:set>
                                    <p:animScale>
                                      <p:cBhvr>
                                        <p:cTn id="81"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2" dur="1000" decel="50000" fill="hold">
                                          <p:stCondLst>
                                            <p:cond delay="0"/>
                                          </p:stCondLst>
                                        </p:cTn>
                                        <p:tgtEl>
                                          <p:spTgt spid="6"/>
                                        </p:tgtEl>
                                        <p:attrNameLst>
                                          <p:attrName>ppt_x</p:attrName>
                                          <p:attrName>ppt_y</p:attrName>
                                        </p:attrNameLst>
                                      </p:cBhvr>
                                      <p:rCtr x="0" y="0"/>
                                    </p:animMotion>
                                    <p:animEffect transition="in" filter="fade">
                                      <p:cBhvr>
                                        <p:cTn id="83" dur="1000"/>
                                        <p:tgtEl>
                                          <p:spTgt spid="6"/>
                                        </p:tgtEl>
                                      </p:cBhvr>
                                    </p:animEffect>
                                  </p:childTnLst>
                                </p:cTn>
                              </p:par>
                              <p:par>
                                <p:cTn id="84" presetID="52" presetClass="entr" presetSubtype="0" fill="hold" grpId="0" nodeType="withEffect">
                                  <p:stCondLst>
                                    <p:cond delay="0"/>
                                  </p:stCondLst>
                                  <p:childTnLst>
                                    <p:set>
                                      <p:cBhvr>
                                        <p:cTn id="85" dur="1" fill="hold">
                                          <p:stCondLst>
                                            <p:cond delay="0"/>
                                          </p:stCondLst>
                                        </p:cTn>
                                        <p:tgtEl>
                                          <p:spTgt spid="9"/>
                                        </p:tgtEl>
                                        <p:attrNameLst>
                                          <p:attrName>style.visibility</p:attrName>
                                        </p:attrNameLst>
                                      </p:cBhvr>
                                      <p:to>
                                        <p:strVal val="visible"/>
                                      </p:to>
                                    </p:set>
                                    <p:animScale>
                                      <p:cBhvr>
                                        <p:cTn id="86"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7" dur="1000" decel="50000" fill="hold">
                                          <p:stCondLst>
                                            <p:cond delay="0"/>
                                          </p:stCondLst>
                                        </p:cTn>
                                        <p:tgtEl>
                                          <p:spTgt spid="9"/>
                                        </p:tgtEl>
                                        <p:attrNameLst>
                                          <p:attrName>ppt_x</p:attrName>
                                          <p:attrName>ppt_y</p:attrName>
                                        </p:attrNameLst>
                                      </p:cBhvr>
                                      <p:rCtr x="0" y="0"/>
                                    </p:animMotion>
                                    <p:animEffect transition="in" filter="fade">
                                      <p:cBhvr>
                                        <p:cTn id="88" dur="1000"/>
                                        <p:tgtEl>
                                          <p:spTgt spid="9"/>
                                        </p:tgtEl>
                                      </p:cBhvr>
                                    </p:animEffect>
                                  </p:childTnLst>
                                </p:cTn>
                              </p:par>
                            </p:childTnLst>
                          </p:cTn>
                        </p:par>
                        <p:par>
                          <p:cTn id="89" fill="hold">
                            <p:stCondLst>
                              <p:cond delay="5000"/>
                            </p:stCondLst>
                            <p:childTnLst>
                              <p:par>
                                <p:cTn id="90" presetID="22" presetClass="entr" presetSubtype="2" fill="hold" grpId="0" nodeType="after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wipe(right)">
                                      <p:cBhvr>
                                        <p:cTn id="9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16"/>
          <p:cNvSpPr/>
          <p:nvPr/>
        </p:nvSpPr>
        <p:spPr>
          <a:xfrm rot="16200000">
            <a:off x="5120218" y="3748618"/>
            <a:ext cx="247649" cy="256116"/>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pic>
        <p:nvPicPr>
          <p:cNvPr id="47" name="Group 1"/>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2651" y="3839634"/>
            <a:ext cx="1703916" cy="7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oup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101" y="3845985"/>
            <a:ext cx="1504951"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Group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452" y="3848101"/>
            <a:ext cx="170603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40"/>
          <p:cNvSpPr/>
          <p:nvPr/>
        </p:nvSpPr>
        <p:spPr>
          <a:xfrm rot="16200000">
            <a:off x="3158068" y="3731684"/>
            <a:ext cx="247649" cy="256117"/>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57" name="Oval 41"/>
          <p:cNvSpPr/>
          <p:nvPr/>
        </p:nvSpPr>
        <p:spPr>
          <a:xfrm rot="16200000">
            <a:off x="6883402" y="3750734"/>
            <a:ext cx="245533" cy="258233"/>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58" name="Isosceles Triangle 45"/>
          <p:cNvSpPr/>
          <p:nvPr/>
        </p:nvSpPr>
        <p:spPr>
          <a:xfrm>
            <a:off x="3227917" y="3471334"/>
            <a:ext cx="127000" cy="218017"/>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59" name="Isosceles Triangle 48"/>
          <p:cNvSpPr/>
          <p:nvPr/>
        </p:nvSpPr>
        <p:spPr>
          <a:xfrm rot="10800000" flipH="1">
            <a:off x="5190067" y="4053418"/>
            <a:ext cx="124884" cy="220133"/>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60" name="Isosceles Triangle 69"/>
          <p:cNvSpPr/>
          <p:nvPr/>
        </p:nvSpPr>
        <p:spPr>
          <a:xfrm>
            <a:off x="6940551" y="3496734"/>
            <a:ext cx="124883" cy="218017"/>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61" name="Rectangle 70"/>
          <p:cNvSpPr/>
          <p:nvPr/>
        </p:nvSpPr>
        <p:spPr>
          <a:xfrm>
            <a:off x="1775885" y="1849967"/>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62" name="TextBox 61"/>
          <p:cNvSpPr txBox="1">
            <a:spLocks noChangeArrowheads="1"/>
          </p:cNvSpPr>
          <p:nvPr/>
        </p:nvSpPr>
        <p:spPr bwMode="auto">
          <a:xfrm>
            <a:off x="1775885" y="2279651"/>
            <a:ext cx="3060700" cy="76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id-ID" altLang="en-US"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TextBox 62"/>
          <p:cNvSpPr txBox="1">
            <a:spLocks noChangeArrowheads="1"/>
          </p:cNvSpPr>
          <p:nvPr/>
        </p:nvSpPr>
        <p:spPr bwMode="auto">
          <a:xfrm>
            <a:off x="1775885" y="1869018"/>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a:solidFill>
                  <a:schemeClr val="bg1"/>
                </a:solidFill>
                <a:latin typeface="微软雅黑" panose="020B0503020204020204" pitchFamily="34" charset="-122"/>
                <a:ea typeface="微软雅黑" panose="020B0503020204020204" pitchFamily="34" charset="-122"/>
              </a:rPr>
              <a:t>项目一完成情况</a:t>
            </a:r>
            <a:endParaRPr lang="id-ID" altLang="en-US" sz="1600" b="1">
              <a:solidFill>
                <a:schemeClr val="bg1"/>
              </a:solidFill>
              <a:latin typeface="微软雅黑" panose="020B0503020204020204" pitchFamily="34" charset="-122"/>
              <a:ea typeface="微软雅黑" panose="020B0503020204020204" pitchFamily="34" charset="-122"/>
            </a:endParaRPr>
          </a:p>
        </p:txBody>
      </p:sp>
      <p:sp>
        <p:nvSpPr>
          <p:cNvPr id="64" name="Oval 40"/>
          <p:cNvSpPr/>
          <p:nvPr/>
        </p:nvSpPr>
        <p:spPr>
          <a:xfrm rot="16200000">
            <a:off x="8874126" y="3756026"/>
            <a:ext cx="245533" cy="256117"/>
          </a:xfrm>
          <a:prstGeom prst="ellipse">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sp>
        <p:nvSpPr>
          <p:cNvPr id="65" name="Isosceles Triangle 45"/>
          <p:cNvSpPr/>
          <p:nvPr/>
        </p:nvSpPr>
        <p:spPr>
          <a:xfrm rot="10800000">
            <a:off x="8942917" y="4074584"/>
            <a:ext cx="124883" cy="220133"/>
          </a:xfrm>
          <a:prstGeom prst="triangl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335" noProof="1"/>
          </a:p>
        </p:txBody>
      </p:sp>
      <p:pic>
        <p:nvPicPr>
          <p:cNvPr id="66" name="Group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951" y="3845985"/>
            <a:ext cx="234738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Group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2" y="3839634"/>
            <a:ext cx="2569633" cy="8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1"/>
          <p:cNvSpPr/>
          <p:nvPr/>
        </p:nvSpPr>
        <p:spPr>
          <a:xfrm>
            <a:off x="4461934" y="1509185"/>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1</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73" name="TextBox 72"/>
          <p:cNvSpPr txBox="1">
            <a:spLocks noChangeArrowheads="1"/>
          </p:cNvSpPr>
          <p:nvPr/>
        </p:nvSpPr>
        <p:spPr bwMode="auto">
          <a:xfrm rot="-5400000">
            <a:off x="6937095" y="2505834"/>
            <a:ext cx="627095"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id-ID" altLang="en-US" sz="1465">
                <a:solidFill>
                  <a:schemeClr val="bg1"/>
                </a:solidFill>
                <a:latin typeface="微软雅黑" panose="020B0503020204020204" pitchFamily="34" charset="-122"/>
                <a:ea typeface="微软雅黑" panose="020B0503020204020204" pitchFamily="34" charset="-122"/>
              </a:rPr>
              <a:t>2014</a:t>
            </a:r>
            <a:endParaRPr lang="id-ID" altLang="en-US" sz="1465">
              <a:solidFill>
                <a:schemeClr val="bg1"/>
              </a:solidFill>
              <a:latin typeface="微软雅黑" panose="020B0503020204020204" pitchFamily="34" charset="-122"/>
              <a:ea typeface="微软雅黑" panose="020B0503020204020204" pitchFamily="34" charset="-122"/>
            </a:endParaRPr>
          </a:p>
        </p:txBody>
      </p:sp>
      <p:sp>
        <p:nvSpPr>
          <p:cNvPr id="74" name="Rectangle 70"/>
          <p:cNvSpPr/>
          <p:nvPr/>
        </p:nvSpPr>
        <p:spPr>
          <a:xfrm>
            <a:off x="5475818" y="1849967"/>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75" name="TextBox 74"/>
          <p:cNvSpPr txBox="1">
            <a:spLocks noChangeArrowheads="1"/>
          </p:cNvSpPr>
          <p:nvPr/>
        </p:nvSpPr>
        <p:spPr bwMode="auto">
          <a:xfrm>
            <a:off x="5475818" y="2279651"/>
            <a:ext cx="3060700" cy="76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id-ID" altLang="en-US" sz="14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75"/>
          <p:cNvSpPr txBox="1">
            <a:spLocks noChangeArrowheads="1"/>
          </p:cNvSpPr>
          <p:nvPr/>
        </p:nvSpPr>
        <p:spPr bwMode="auto">
          <a:xfrm>
            <a:off x="5475818" y="1866901"/>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a:solidFill>
                  <a:schemeClr val="bg1"/>
                </a:solidFill>
                <a:latin typeface="微软雅黑" panose="020B0503020204020204" pitchFamily="34" charset="-122"/>
                <a:ea typeface="微软雅黑" panose="020B0503020204020204" pitchFamily="34" charset="-122"/>
              </a:rPr>
              <a:t>项目三完成情况</a:t>
            </a:r>
            <a:endParaRPr lang="id-ID" altLang="en-US" sz="1600" b="1">
              <a:solidFill>
                <a:schemeClr val="bg1"/>
              </a:solidFill>
              <a:latin typeface="微软雅黑" panose="020B0503020204020204" pitchFamily="34" charset="-122"/>
              <a:ea typeface="微软雅黑" panose="020B0503020204020204" pitchFamily="34" charset="-122"/>
            </a:endParaRPr>
          </a:p>
        </p:txBody>
      </p:sp>
      <p:sp>
        <p:nvSpPr>
          <p:cNvPr id="77" name="Oval 71"/>
          <p:cNvSpPr/>
          <p:nvPr/>
        </p:nvSpPr>
        <p:spPr>
          <a:xfrm>
            <a:off x="8161868" y="1509185"/>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3</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78" name="Rectangle 70"/>
          <p:cNvSpPr/>
          <p:nvPr/>
        </p:nvSpPr>
        <p:spPr>
          <a:xfrm>
            <a:off x="3729567" y="4603751"/>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79" name="TextBox 78"/>
          <p:cNvSpPr txBox="1">
            <a:spLocks noChangeArrowheads="1"/>
          </p:cNvSpPr>
          <p:nvPr/>
        </p:nvSpPr>
        <p:spPr bwMode="auto">
          <a:xfrm>
            <a:off x="3729567" y="5033434"/>
            <a:ext cx="3060700" cy="76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id-ID" altLang="en-US" sz="14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TextBox 79"/>
          <p:cNvSpPr txBox="1">
            <a:spLocks noChangeArrowheads="1"/>
          </p:cNvSpPr>
          <p:nvPr/>
        </p:nvSpPr>
        <p:spPr bwMode="auto">
          <a:xfrm>
            <a:off x="3729567" y="4620685"/>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a:solidFill>
                  <a:schemeClr val="bg1"/>
                </a:solidFill>
                <a:latin typeface="微软雅黑" panose="020B0503020204020204" pitchFamily="34" charset="-122"/>
                <a:ea typeface="微软雅黑" panose="020B0503020204020204" pitchFamily="34" charset="-122"/>
              </a:rPr>
              <a:t>项目二完成情况</a:t>
            </a:r>
            <a:endParaRPr lang="id-ID" altLang="en-US" sz="1600" b="1">
              <a:solidFill>
                <a:schemeClr val="bg1"/>
              </a:solidFill>
              <a:latin typeface="微软雅黑" panose="020B0503020204020204" pitchFamily="34" charset="-122"/>
              <a:ea typeface="微软雅黑" panose="020B0503020204020204" pitchFamily="34" charset="-122"/>
            </a:endParaRPr>
          </a:p>
        </p:txBody>
      </p:sp>
      <p:sp>
        <p:nvSpPr>
          <p:cNvPr id="81" name="Oval 71"/>
          <p:cNvSpPr/>
          <p:nvPr/>
        </p:nvSpPr>
        <p:spPr>
          <a:xfrm>
            <a:off x="6415618" y="4262967"/>
            <a:ext cx="639233" cy="637117"/>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2</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82" name="TextBox 81"/>
          <p:cNvSpPr txBox="1">
            <a:spLocks noChangeArrowheads="1"/>
          </p:cNvSpPr>
          <p:nvPr/>
        </p:nvSpPr>
        <p:spPr bwMode="auto">
          <a:xfrm rot="-5400000">
            <a:off x="8945811" y="5258561"/>
            <a:ext cx="627095"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id-ID" altLang="en-US" sz="1465">
                <a:solidFill>
                  <a:schemeClr val="bg1"/>
                </a:solidFill>
                <a:latin typeface="微软雅黑" panose="020B0503020204020204" pitchFamily="34" charset="-122"/>
                <a:ea typeface="微软雅黑" panose="020B0503020204020204" pitchFamily="34" charset="-122"/>
              </a:rPr>
              <a:t>2014</a:t>
            </a:r>
            <a:endParaRPr lang="id-ID" altLang="en-US" sz="1465">
              <a:solidFill>
                <a:schemeClr val="bg1"/>
              </a:solidFill>
              <a:latin typeface="微软雅黑" panose="020B0503020204020204" pitchFamily="34" charset="-122"/>
              <a:ea typeface="微软雅黑" panose="020B0503020204020204" pitchFamily="34" charset="-122"/>
            </a:endParaRPr>
          </a:p>
        </p:txBody>
      </p:sp>
      <p:sp>
        <p:nvSpPr>
          <p:cNvPr id="83" name="Rectangle 70"/>
          <p:cNvSpPr/>
          <p:nvPr/>
        </p:nvSpPr>
        <p:spPr>
          <a:xfrm>
            <a:off x="7484534" y="4601634"/>
            <a:ext cx="3060700" cy="1418167"/>
          </a:xfrm>
          <a:prstGeom prst="rect">
            <a:avLst/>
          </a:prstGeom>
          <a:noFill/>
          <a:ln w="19050">
            <a:solidFill>
              <a:srgbClr val="0070C0"/>
            </a:solidFill>
          </a:ln>
          <a:effectLst>
            <a:outerShdw blurRad="177800" dist="63500" dir="2700000" algn="tl" rotWithShape="0">
              <a:schemeClr val="accent3">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id-ID" sz="1465" noProof="1">
              <a:latin typeface="微软雅黑" panose="020B0503020204020204" pitchFamily="34" charset="-122"/>
              <a:ea typeface="微软雅黑" panose="020B0503020204020204" pitchFamily="34" charset="-122"/>
            </a:endParaRPr>
          </a:p>
        </p:txBody>
      </p:sp>
      <p:sp>
        <p:nvSpPr>
          <p:cNvPr id="84" name="TextBox 83"/>
          <p:cNvSpPr txBox="1">
            <a:spLocks noChangeArrowheads="1"/>
          </p:cNvSpPr>
          <p:nvPr/>
        </p:nvSpPr>
        <p:spPr bwMode="auto">
          <a:xfrm>
            <a:off x="7484534" y="5031318"/>
            <a:ext cx="3060700" cy="769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id-ID" altLang="en-US" sz="14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TextBox 84"/>
          <p:cNvSpPr txBox="1">
            <a:spLocks noChangeArrowheads="1"/>
          </p:cNvSpPr>
          <p:nvPr/>
        </p:nvSpPr>
        <p:spPr bwMode="auto">
          <a:xfrm>
            <a:off x="7484534" y="4620685"/>
            <a:ext cx="3060700" cy="338554"/>
          </a:xfrm>
          <a:prstGeom prst="rect">
            <a:avLst/>
          </a:prstGeom>
          <a:gradFill>
            <a:gsLst>
              <a:gs pos="47000">
                <a:schemeClr val="accent3"/>
              </a:gs>
              <a:gs pos="100000">
                <a:schemeClr val="accent3">
                  <a:lumMod val="75000"/>
                </a:schemeClr>
              </a:gs>
            </a:gsLst>
            <a:lin ang="0" scaled="1"/>
          </a:gradFill>
          <a:ln>
            <a:noFill/>
          </a:ln>
        </p:spPr>
        <p:txBody>
          <a:bodyPr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600" b="1">
                <a:solidFill>
                  <a:schemeClr val="bg1"/>
                </a:solidFill>
                <a:latin typeface="微软雅黑" panose="020B0503020204020204" pitchFamily="34" charset="-122"/>
                <a:ea typeface="微软雅黑" panose="020B0503020204020204" pitchFamily="34" charset="-122"/>
              </a:rPr>
              <a:t>项目四完成情况</a:t>
            </a:r>
            <a:endParaRPr lang="id-ID" altLang="en-US" sz="1600" b="1">
              <a:solidFill>
                <a:schemeClr val="bg1"/>
              </a:solidFill>
              <a:latin typeface="微软雅黑" panose="020B0503020204020204" pitchFamily="34" charset="-122"/>
              <a:ea typeface="微软雅黑" panose="020B0503020204020204" pitchFamily="34" charset="-122"/>
            </a:endParaRPr>
          </a:p>
        </p:txBody>
      </p:sp>
      <p:sp>
        <p:nvSpPr>
          <p:cNvPr id="86" name="Oval 71"/>
          <p:cNvSpPr/>
          <p:nvPr/>
        </p:nvSpPr>
        <p:spPr>
          <a:xfrm>
            <a:off x="10170585" y="4260852"/>
            <a:ext cx="639233" cy="639233"/>
          </a:xfrm>
          <a:prstGeom prst="ellipse">
            <a:avLst/>
          </a:prstGeom>
          <a:solidFill>
            <a:schemeClr val="bg1">
              <a:lumMod val="95000"/>
            </a:schemeClr>
          </a:solid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r>
              <a:rPr lang="en-US" sz="3065" b="1" noProof="1">
                <a:solidFill>
                  <a:schemeClr val="accent3">
                    <a:lumMod val="75000"/>
                  </a:schemeClr>
                </a:solidFill>
                <a:latin typeface="微软雅黑" panose="020B0503020204020204" pitchFamily="34" charset="-122"/>
                <a:ea typeface="微软雅黑" panose="020B0503020204020204" pitchFamily="34" charset="-122"/>
              </a:rPr>
              <a:t>4</a:t>
            </a:r>
            <a:endParaRPr lang="id-ID" sz="3065" b="1" noProof="1">
              <a:solidFill>
                <a:schemeClr val="accent3">
                  <a:lumMod val="75000"/>
                </a:schemeClr>
              </a:solidFill>
              <a:latin typeface="微软雅黑" panose="020B0503020204020204" pitchFamily="34" charset="-122"/>
              <a:ea typeface="微软雅黑" panose="020B0503020204020204" pitchFamily="34" charset="-122"/>
            </a:endParaRPr>
          </a:p>
        </p:txBody>
      </p:sp>
      <p:sp>
        <p:nvSpPr>
          <p:cNvPr id="34"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300"/>
                                        <p:tgtEl>
                                          <p:spTgt spid="6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300" fill="hold"/>
                                        <p:tgtEl>
                                          <p:spTgt spid="56"/>
                                        </p:tgtEl>
                                        <p:attrNameLst>
                                          <p:attrName>ppt_w</p:attrName>
                                        </p:attrNameLst>
                                      </p:cBhvr>
                                      <p:tavLst>
                                        <p:tav tm="0">
                                          <p:val>
                                            <p:fltVal val="0"/>
                                          </p:val>
                                        </p:tav>
                                        <p:tav tm="100000">
                                          <p:val>
                                            <p:strVal val="#ppt_w"/>
                                          </p:val>
                                        </p:tav>
                                      </p:tavLst>
                                    </p:anim>
                                    <p:anim calcmode="lin" valueType="num">
                                      <p:cBhvr>
                                        <p:cTn id="12" dur="300" fill="hold"/>
                                        <p:tgtEl>
                                          <p:spTgt spid="56"/>
                                        </p:tgtEl>
                                        <p:attrNameLst>
                                          <p:attrName>ppt_h</p:attrName>
                                        </p:attrNameLst>
                                      </p:cBhvr>
                                      <p:tavLst>
                                        <p:tav tm="0">
                                          <p:val>
                                            <p:fltVal val="0"/>
                                          </p:val>
                                        </p:tav>
                                        <p:tav tm="100000">
                                          <p:val>
                                            <p:strVal val="#ppt_h"/>
                                          </p:val>
                                        </p:tav>
                                      </p:tavLst>
                                    </p:anim>
                                    <p:animEffect transition="in" filter="fade">
                                      <p:cBhvr>
                                        <p:cTn id="13" dur="300"/>
                                        <p:tgtEl>
                                          <p:spTgt spid="5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300"/>
                                        <p:tgtEl>
                                          <p:spTgt spid="5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 calcmode="lin" valueType="num">
                                      <p:cBhvr>
                                        <p:cTn id="21" dur="300" fill="hold"/>
                                        <p:tgtEl>
                                          <p:spTgt spid="72"/>
                                        </p:tgtEl>
                                        <p:attrNameLst>
                                          <p:attrName>ppt_w</p:attrName>
                                        </p:attrNameLst>
                                      </p:cBhvr>
                                      <p:tavLst>
                                        <p:tav tm="0">
                                          <p:val>
                                            <p:fltVal val="0"/>
                                          </p:val>
                                        </p:tav>
                                        <p:tav tm="100000">
                                          <p:val>
                                            <p:strVal val="#ppt_w"/>
                                          </p:val>
                                        </p:tav>
                                      </p:tavLst>
                                    </p:anim>
                                    <p:anim calcmode="lin" valueType="num">
                                      <p:cBhvr>
                                        <p:cTn id="22" dur="300" fill="hold"/>
                                        <p:tgtEl>
                                          <p:spTgt spid="72"/>
                                        </p:tgtEl>
                                        <p:attrNameLst>
                                          <p:attrName>ppt_h</p:attrName>
                                        </p:attrNameLst>
                                      </p:cBhvr>
                                      <p:tavLst>
                                        <p:tav tm="0">
                                          <p:val>
                                            <p:fltVal val="0"/>
                                          </p:val>
                                        </p:tav>
                                        <p:tav tm="100000">
                                          <p:val>
                                            <p:strVal val="#ppt_h"/>
                                          </p:val>
                                        </p:tav>
                                      </p:tavLst>
                                    </p:anim>
                                    <p:animEffect transition="in" filter="fade">
                                      <p:cBhvr>
                                        <p:cTn id="23" dur="300"/>
                                        <p:tgtEl>
                                          <p:spTgt spid="72"/>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300"/>
                                        <p:tgtEl>
                                          <p:spTgt spid="61"/>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300"/>
                                        <p:tgtEl>
                                          <p:spTgt spid="63"/>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600"/>
                                        <p:tgtEl>
                                          <p:spTgt spid="62"/>
                                        </p:tgtEl>
                                      </p:cBhvr>
                                    </p:animEffect>
                                    <p:anim calcmode="lin" valueType="num">
                                      <p:cBhvr>
                                        <p:cTn id="36" dur="600" fill="hold"/>
                                        <p:tgtEl>
                                          <p:spTgt spid="62"/>
                                        </p:tgtEl>
                                        <p:attrNameLst>
                                          <p:attrName>ppt_x</p:attrName>
                                        </p:attrNameLst>
                                      </p:cBhvr>
                                      <p:tavLst>
                                        <p:tav tm="0">
                                          <p:val>
                                            <p:strVal val="#ppt_x"/>
                                          </p:val>
                                        </p:tav>
                                        <p:tav tm="100000">
                                          <p:val>
                                            <p:strVal val="#ppt_x"/>
                                          </p:val>
                                        </p:tav>
                                      </p:tavLst>
                                    </p:anim>
                                    <p:anim calcmode="lin" valueType="num">
                                      <p:cBhvr>
                                        <p:cTn id="37" dur="600" fill="hold"/>
                                        <p:tgtEl>
                                          <p:spTgt spid="62"/>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300"/>
                                        <p:tgtEl>
                                          <p:spTgt spid="4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300" fill="hold"/>
                                        <p:tgtEl>
                                          <p:spTgt spid="46"/>
                                        </p:tgtEl>
                                        <p:attrNameLst>
                                          <p:attrName>ppt_w</p:attrName>
                                        </p:attrNameLst>
                                      </p:cBhvr>
                                      <p:tavLst>
                                        <p:tav tm="0">
                                          <p:val>
                                            <p:fltVal val="0"/>
                                          </p:val>
                                        </p:tav>
                                        <p:tav tm="100000">
                                          <p:val>
                                            <p:strVal val="#ppt_w"/>
                                          </p:val>
                                        </p:tav>
                                      </p:tavLst>
                                    </p:anim>
                                    <p:anim calcmode="lin" valueType="num">
                                      <p:cBhvr>
                                        <p:cTn id="46" dur="300" fill="hold"/>
                                        <p:tgtEl>
                                          <p:spTgt spid="46"/>
                                        </p:tgtEl>
                                        <p:attrNameLst>
                                          <p:attrName>ppt_h</p:attrName>
                                        </p:attrNameLst>
                                      </p:cBhvr>
                                      <p:tavLst>
                                        <p:tav tm="0">
                                          <p:val>
                                            <p:fltVal val="0"/>
                                          </p:val>
                                        </p:tav>
                                        <p:tav tm="100000">
                                          <p:val>
                                            <p:strVal val="#ppt_h"/>
                                          </p:val>
                                        </p:tav>
                                      </p:tavLst>
                                    </p:anim>
                                    <p:animEffect transition="in" filter="fade">
                                      <p:cBhvr>
                                        <p:cTn id="47" dur="300"/>
                                        <p:tgtEl>
                                          <p:spTgt spid="46"/>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300"/>
                                        <p:tgtEl>
                                          <p:spTgt spid="59"/>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p:cTn id="55" dur="300" fill="hold"/>
                                        <p:tgtEl>
                                          <p:spTgt spid="81"/>
                                        </p:tgtEl>
                                        <p:attrNameLst>
                                          <p:attrName>ppt_w</p:attrName>
                                        </p:attrNameLst>
                                      </p:cBhvr>
                                      <p:tavLst>
                                        <p:tav tm="0">
                                          <p:val>
                                            <p:fltVal val="0"/>
                                          </p:val>
                                        </p:tav>
                                        <p:tav tm="100000">
                                          <p:val>
                                            <p:strVal val="#ppt_w"/>
                                          </p:val>
                                        </p:tav>
                                      </p:tavLst>
                                    </p:anim>
                                    <p:anim calcmode="lin" valueType="num">
                                      <p:cBhvr>
                                        <p:cTn id="56" dur="300" fill="hold"/>
                                        <p:tgtEl>
                                          <p:spTgt spid="81"/>
                                        </p:tgtEl>
                                        <p:attrNameLst>
                                          <p:attrName>ppt_h</p:attrName>
                                        </p:attrNameLst>
                                      </p:cBhvr>
                                      <p:tavLst>
                                        <p:tav tm="0">
                                          <p:val>
                                            <p:fltVal val="0"/>
                                          </p:val>
                                        </p:tav>
                                        <p:tav tm="100000">
                                          <p:val>
                                            <p:strVal val="#ppt_h"/>
                                          </p:val>
                                        </p:tav>
                                      </p:tavLst>
                                    </p:anim>
                                    <p:animEffect transition="in" filter="fade">
                                      <p:cBhvr>
                                        <p:cTn id="57" dur="300"/>
                                        <p:tgtEl>
                                          <p:spTgt spid="81"/>
                                        </p:tgtEl>
                                      </p:cBhvr>
                                    </p:animEffect>
                                  </p:childTnLst>
                                </p:cTn>
                              </p:par>
                            </p:childTnLst>
                          </p:cTn>
                        </p:par>
                        <p:par>
                          <p:cTn id="58" fill="hold">
                            <p:stCondLst>
                              <p:cond delay="6000"/>
                            </p:stCondLst>
                            <p:childTnLst>
                              <p:par>
                                <p:cTn id="59" presetID="22" presetClass="entr" presetSubtype="1" fill="hold" grpId="0" nodeType="after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wipe(up)">
                                      <p:cBhvr>
                                        <p:cTn id="61" dur="300"/>
                                        <p:tgtEl>
                                          <p:spTgt spid="78"/>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300"/>
                                        <p:tgtEl>
                                          <p:spTgt spid="80"/>
                                        </p:tgtEl>
                                      </p:cBhvr>
                                    </p:animEffect>
                                  </p:childTnLst>
                                </p:cTn>
                              </p:par>
                            </p:childTnLst>
                          </p:cTn>
                        </p:par>
                        <p:par>
                          <p:cTn id="66" fill="hold">
                            <p:stCondLst>
                              <p:cond delay="7000"/>
                            </p:stCondLst>
                            <p:childTnLst>
                              <p:par>
                                <p:cTn id="67" presetID="42" presetClass="entr" presetSubtype="0" fill="hold" grpId="0" nodeType="afterEffect">
                                  <p:stCondLst>
                                    <p:cond delay="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600"/>
                                        <p:tgtEl>
                                          <p:spTgt spid="79"/>
                                        </p:tgtEl>
                                      </p:cBhvr>
                                    </p:animEffect>
                                    <p:anim calcmode="lin" valueType="num">
                                      <p:cBhvr>
                                        <p:cTn id="70" dur="600" fill="hold"/>
                                        <p:tgtEl>
                                          <p:spTgt spid="79"/>
                                        </p:tgtEl>
                                        <p:attrNameLst>
                                          <p:attrName>ppt_x</p:attrName>
                                        </p:attrNameLst>
                                      </p:cBhvr>
                                      <p:tavLst>
                                        <p:tav tm="0">
                                          <p:val>
                                            <p:strVal val="#ppt_x"/>
                                          </p:val>
                                        </p:tav>
                                        <p:tav tm="100000">
                                          <p:val>
                                            <p:strVal val="#ppt_x"/>
                                          </p:val>
                                        </p:tav>
                                      </p:tavLst>
                                    </p:anim>
                                    <p:anim calcmode="lin" valueType="num">
                                      <p:cBhvr>
                                        <p:cTn id="71" dur="600" fill="hold"/>
                                        <p:tgtEl>
                                          <p:spTgt spid="79"/>
                                        </p:tgtEl>
                                        <p:attrNameLst>
                                          <p:attrName>ppt_y</p:attrName>
                                        </p:attrNameLst>
                                      </p:cBhvr>
                                      <p:tavLst>
                                        <p:tav tm="0">
                                          <p:val>
                                            <p:strVal val="#ppt_y+.1"/>
                                          </p:val>
                                        </p:tav>
                                        <p:tav tm="100000">
                                          <p:val>
                                            <p:strVal val="#ppt_y"/>
                                          </p:val>
                                        </p:tav>
                                      </p:tavLst>
                                    </p:anim>
                                  </p:childTnLst>
                                </p:cTn>
                              </p:par>
                            </p:childTnLst>
                          </p:cTn>
                        </p:par>
                        <p:par>
                          <p:cTn id="72" fill="hold">
                            <p:stCondLst>
                              <p:cond delay="8000"/>
                            </p:stCondLst>
                            <p:childTnLst>
                              <p:par>
                                <p:cTn id="73" presetID="22" presetClass="entr" presetSubtype="8" fill="hold"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left)">
                                      <p:cBhvr>
                                        <p:cTn id="75" dur="300"/>
                                        <p:tgtEl>
                                          <p:spTgt spid="50"/>
                                        </p:tgtEl>
                                      </p:cBhvr>
                                    </p:animEffect>
                                  </p:childTnLst>
                                </p:cTn>
                              </p:par>
                            </p:childTnLst>
                          </p:cTn>
                        </p:par>
                        <p:par>
                          <p:cTn id="76" fill="hold">
                            <p:stCondLst>
                              <p:cond delay="8500"/>
                            </p:stCondLst>
                            <p:childTnLst>
                              <p:par>
                                <p:cTn id="77" presetID="53" presetClass="entr" presetSubtype="16"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p:cTn id="79" dur="300" fill="hold"/>
                                        <p:tgtEl>
                                          <p:spTgt spid="57"/>
                                        </p:tgtEl>
                                        <p:attrNameLst>
                                          <p:attrName>ppt_w</p:attrName>
                                        </p:attrNameLst>
                                      </p:cBhvr>
                                      <p:tavLst>
                                        <p:tav tm="0">
                                          <p:val>
                                            <p:fltVal val="0"/>
                                          </p:val>
                                        </p:tav>
                                        <p:tav tm="100000">
                                          <p:val>
                                            <p:strVal val="#ppt_w"/>
                                          </p:val>
                                        </p:tav>
                                      </p:tavLst>
                                    </p:anim>
                                    <p:anim calcmode="lin" valueType="num">
                                      <p:cBhvr>
                                        <p:cTn id="80" dur="300" fill="hold"/>
                                        <p:tgtEl>
                                          <p:spTgt spid="57"/>
                                        </p:tgtEl>
                                        <p:attrNameLst>
                                          <p:attrName>ppt_h</p:attrName>
                                        </p:attrNameLst>
                                      </p:cBhvr>
                                      <p:tavLst>
                                        <p:tav tm="0">
                                          <p:val>
                                            <p:fltVal val="0"/>
                                          </p:val>
                                        </p:tav>
                                        <p:tav tm="100000">
                                          <p:val>
                                            <p:strVal val="#ppt_h"/>
                                          </p:val>
                                        </p:tav>
                                      </p:tavLst>
                                    </p:anim>
                                    <p:animEffect transition="in" filter="fade">
                                      <p:cBhvr>
                                        <p:cTn id="81" dur="300"/>
                                        <p:tgtEl>
                                          <p:spTgt spid="57"/>
                                        </p:tgtEl>
                                      </p:cBhvr>
                                    </p:animEffect>
                                  </p:childTnLst>
                                </p:cTn>
                              </p:par>
                            </p:childTnLst>
                          </p:cTn>
                        </p:par>
                        <p:par>
                          <p:cTn id="82" fill="hold">
                            <p:stCondLst>
                              <p:cond delay="9000"/>
                            </p:stCondLst>
                            <p:childTnLst>
                              <p:par>
                                <p:cTn id="83" presetID="10" presetClass="entr" presetSubtype="0" fill="hold" grpId="0" nodeType="after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300"/>
                                        <p:tgtEl>
                                          <p:spTgt spid="60"/>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77"/>
                                        </p:tgtEl>
                                        <p:attrNameLst>
                                          <p:attrName>style.visibility</p:attrName>
                                        </p:attrNameLst>
                                      </p:cBhvr>
                                      <p:to>
                                        <p:strVal val="visible"/>
                                      </p:to>
                                    </p:set>
                                    <p:anim calcmode="lin" valueType="num">
                                      <p:cBhvr>
                                        <p:cTn id="89" dur="300" fill="hold"/>
                                        <p:tgtEl>
                                          <p:spTgt spid="77"/>
                                        </p:tgtEl>
                                        <p:attrNameLst>
                                          <p:attrName>ppt_w</p:attrName>
                                        </p:attrNameLst>
                                      </p:cBhvr>
                                      <p:tavLst>
                                        <p:tav tm="0">
                                          <p:val>
                                            <p:fltVal val="0"/>
                                          </p:val>
                                        </p:tav>
                                        <p:tav tm="100000">
                                          <p:val>
                                            <p:strVal val="#ppt_w"/>
                                          </p:val>
                                        </p:tav>
                                      </p:tavLst>
                                    </p:anim>
                                    <p:anim calcmode="lin" valueType="num">
                                      <p:cBhvr>
                                        <p:cTn id="90" dur="300" fill="hold"/>
                                        <p:tgtEl>
                                          <p:spTgt spid="77"/>
                                        </p:tgtEl>
                                        <p:attrNameLst>
                                          <p:attrName>ppt_h</p:attrName>
                                        </p:attrNameLst>
                                      </p:cBhvr>
                                      <p:tavLst>
                                        <p:tav tm="0">
                                          <p:val>
                                            <p:fltVal val="0"/>
                                          </p:val>
                                        </p:tav>
                                        <p:tav tm="100000">
                                          <p:val>
                                            <p:strVal val="#ppt_h"/>
                                          </p:val>
                                        </p:tav>
                                      </p:tavLst>
                                    </p:anim>
                                    <p:animEffect transition="in" filter="fade">
                                      <p:cBhvr>
                                        <p:cTn id="91" dur="300"/>
                                        <p:tgtEl>
                                          <p:spTgt spid="77"/>
                                        </p:tgtEl>
                                      </p:cBhvr>
                                    </p:animEffect>
                                  </p:childTnLst>
                                </p:cTn>
                              </p:par>
                            </p:childTnLst>
                          </p:cTn>
                        </p:par>
                        <p:par>
                          <p:cTn id="92" fill="hold">
                            <p:stCondLst>
                              <p:cond delay="10000"/>
                            </p:stCondLst>
                            <p:childTnLst>
                              <p:par>
                                <p:cTn id="93" presetID="22" presetClass="entr" presetSubtype="1"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wipe(up)">
                                      <p:cBhvr>
                                        <p:cTn id="95" dur="300"/>
                                        <p:tgtEl>
                                          <p:spTgt spid="7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300"/>
                                        <p:tgtEl>
                                          <p:spTgt spid="76"/>
                                        </p:tgtEl>
                                      </p:cBhvr>
                                    </p:animEffect>
                                  </p:childTnLst>
                                </p:cTn>
                              </p:par>
                            </p:childTnLst>
                          </p:cTn>
                        </p:par>
                        <p:par>
                          <p:cTn id="100" fill="hold">
                            <p:stCondLst>
                              <p:cond delay="11000"/>
                            </p:stCondLst>
                            <p:childTnLst>
                              <p:par>
                                <p:cTn id="101" presetID="42"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600"/>
                                        <p:tgtEl>
                                          <p:spTgt spid="75"/>
                                        </p:tgtEl>
                                      </p:cBhvr>
                                    </p:animEffect>
                                    <p:anim calcmode="lin" valueType="num">
                                      <p:cBhvr>
                                        <p:cTn id="104" dur="600" fill="hold"/>
                                        <p:tgtEl>
                                          <p:spTgt spid="75"/>
                                        </p:tgtEl>
                                        <p:attrNameLst>
                                          <p:attrName>ppt_x</p:attrName>
                                        </p:attrNameLst>
                                      </p:cBhvr>
                                      <p:tavLst>
                                        <p:tav tm="0">
                                          <p:val>
                                            <p:strVal val="#ppt_x"/>
                                          </p:val>
                                        </p:tav>
                                        <p:tav tm="100000">
                                          <p:val>
                                            <p:strVal val="#ppt_x"/>
                                          </p:val>
                                        </p:tav>
                                      </p:tavLst>
                                    </p:anim>
                                    <p:anim calcmode="lin" valueType="num">
                                      <p:cBhvr>
                                        <p:cTn id="105" dur="600" fill="hold"/>
                                        <p:tgtEl>
                                          <p:spTgt spid="75"/>
                                        </p:tgtEl>
                                        <p:attrNameLst>
                                          <p:attrName>ppt_y</p:attrName>
                                        </p:attrNameLst>
                                      </p:cBhvr>
                                      <p:tavLst>
                                        <p:tav tm="0">
                                          <p:val>
                                            <p:strVal val="#ppt_y+.1"/>
                                          </p:val>
                                        </p:tav>
                                        <p:tav tm="100000">
                                          <p:val>
                                            <p:strVal val="#ppt_y"/>
                                          </p:val>
                                        </p:tav>
                                      </p:tavLst>
                                    </p:anim>
                                  </p:childTnLst>
                                </p:cTn>
                              </p:par>
                            </p:childTnLst>
                          </p:cTn>
                        </p:par>
                        <p:par>
                          <p:cTn id="106" fill="hold">
                            <p:stCondLst>
                              <p:cond delay="12000"/>
                            </p:stCondLst>
                            <p:childTnLst>
                              <p:par>
                                <p:cTn id="107" presetID="22" presetClass="entr" presetSubtype="8" fill="hold" nodeType="after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wipe(left)">
                                      <p:cBhvr>
                                        <p:cTn id="109" dur="300"/>
                                        <p:tgtEl>
                                          <p:spTgt spid="53"/>
                                        </p:tgtEl>
                                      </p:cBhvr>
                                    </p:animEffect>
                                  </p:childTnLst>
                                </p:cTn>
                              </p:par>
                            </p:childTnLst>
                          </p:cTn>
                        </p:par>
                        <p:par>
                          <p:cTn id="110" fill="hold">
                            <p:stCondLst>
                              <p:cond delay="12500"/>
                            </p:stCondLst>
                            <p:childTnLst>
                              <p:par>
                                <p:cTn id="111" presetID="53" presetClass="entr" presetSubtype="16" fill="hold" grpId="0" nodeType="afterEffect">
                                  <p:stCondLst>
                                    <p:cond delay="0"/>
                                  </p:stCondLst>
                                  <p:childTnLst>
                                    <p:set>
                                      <p:cBhvr>
                                        <p:cTn id="112" dur="1" fill="hold">
                                          <p:stCondLst>
                                            <p:cond delay="0"/>
                                          </p:stCondLst>
                                        </p:cTn>
                                        <p:tgtEl>
                                          <p:spTgt spid="64"/>
                                        </p:tgtEl>
                                        <p:attrNameLst>
                                          <p:attrName>style.visibility</p:attrName>
                                        </p:attrNameLst>
                                      </p:cBhvr>
                                      <p:to>
                                        <p:strVal val="visible"/>
                                      </p:to>
                                    </p:set>
                                    <p:anim calcmode="lin" valueType="num">
                                      <p:cBhvr>
                                        <p:cTn id="113" dur="300" fill="hold"/>
                                        <p:tgtEl>
                                          <p:spTgt spid="64"/>
                                        </p:tgtEl>
                                        <p:attrNameLst>
                                          <p:attrName>ppt_w</p:attrName>
                                        </p:attrNameLst>
                                      </p:cBhvr>
                                      <p:tavLst>
                                        <p:tav tm="0">
                                          <p:val>
                                            <p:fltVal val="0"/>
                                          </p:val>
                                        </p:tav>
                                        <p:tav tm="100000">
                                          <p:val>
                                            <p:strVal val="#ppt_w"/>
                                          </p:val>
                                        </p:tav>
                                      </p:tavLst>
                                    </p:anim>
                                    <p:anim calcmode="lin" valueType="num">
                                      <p:cBhvr>
                                        <p:cTn id="114" dur="300" fill="hold"/>
                                        <p:tgtEl>
                                          <p:spTgt spid="64"/>
                                        </p:tgtEl>
                                        <p:attrNameLst>
                                          <p:attrName>ppt_h</p:attrName>
                                        </p:attrNameLst>
                                      </p:cBhvr>
                                      <p:tavLst>
                                        <p:tav tm="0">
                                          <p:val>
                                            <p:fltVal val="0"/>
                                          </p:val>
                                        </p:tav>
                                        <p:tav tm="100000">
                                          <p:val>
                                            <p:strVal val="#ppt_h"/>
                                          </p:val>
                                        </p:tav>
                                      </p:tavLst>
                                    </p:anim>
                                    <p:animEffect transition="in" filter="fade">
                                      <p:cBhvr>
                                        <p:cTn id="115" dur="300"/>
                                        <p:tgtEl>
                                          <p:spTgt spid="64"/>
                                        </p:tgtEl>
                                      </p:cBhvr>
                                    </p:animEffect>
                                  </p:childTnLst>
                                </p:cTn>
                              </p:par>
                            </p:childTnLst>
                          </p:cTn>
                        </p:par>
                        <p:par>
                          <p:cTn id="116" fill="hold">
                            <p:stCondLst>
                              <p:cond delay="13000"/>
                            </p:stCondLst>
                            <p:childTnLst>
                              <p:par>
                                <p:cTn id="117" presetID="10" presetClass="entr" presetSubtype="0" fill="hold" grpId="0" nodeType="afterEffect">
                                  <p:stCondLst>
                                    <p:cond delay="0"/>
                                  </p:stCondLst>
                                  <p:childTnLst>
                                    <p:set>
                                      <p:cBhvr>
                                        <p:cTn id="118" dur="1" fill="hold">
                                          <p:stCondLst>
                                            <p:cond delay="0"/>
                                          </p:stCondLst>
                                        </p:cTn>
                                        <p:tgtEl>
                                          <p:spTgt spid="65"/>
                                        </p:tgtEl>
                                        <p:attrNameLst>
                                          <p:attrName>style.visibility</p:attrName>
                                        </p:attrNameLst>
                                      </p:cBhvr>
                                      <p:to>
                                        <p:strVal val="visible"/>
                                      </p:to>
                                    </p:set>
                                    <p:animEffect transition="in" filter="fade">
                                      <p:cBhvr>
                                        <p:cTn id="119" dur="300"/>
                                        <p:tgtEl>
                                          <p:spTgt spid="65"/>
                                        </p:tgtEl>
                                      </p:cBhvr>
                                    </p:animEffect>
                                  </p:childTnLst>
                                </p:cTn>
                              </p:par>
                            </p:childTnLst>
                          </p:cTn>
                        </p:par>
                        <p:par>
                          <p:cTn id="120" fill="hold">
                            <p:stCondLst>
                              <p:cond delay="13500"/>
                            </p:stCondLst>
                            <p:childTnLst>
                              <p:par>
                                <p:cTn id="121" presetID="53" presetClass="entr" presetSubtype="16" fill="hold" grpId="0" nodeType="afterEffect">
                                  <p:stCondLst>
                                    <p:cond delay="0"/>
                                  </p:stCondLst>
                                  <p:childTnLst>
                                    <p:set>
                                      <p:cBhvr>
                                        <p:cTn id="122" dur="1" fill="hold">
                                          <p:stCondLst>
                                            <p:cond delay="0"/>
                                          </p:stCondLst>
                                        </p:cTn>
                                        <p:tgtEl>
                                          <p:spTgt spid="86"/>
                                        </p:tgtEl>
                                        <p:attrNameLst>
                                          <p:attrName>style.visibility</p:attrName>
                                        </p:attrNameLst>
                                      </p:cBhvr>
                                      <p:to>
                                        <p:strVal val="visible"/>
                                      </p:to>
                                    </p:set>
                                    <p:anim calcmode="lin" valueType="num">
                                      <p:cBhvr>
                                        <p:cTn id="123" dur="300" fill="hold"/>
                                        <p:tgtEl>
                                          <p:spTgt spid="86"/>
                                        </p:tgtEl>
                                        <p:attrNameLst>
                                          <p:attrName>ppt_w</p:attrName>
                                        </p:attrNameLst>
                                      </p:cBhvr>
                                      <p:tavLst>
                                        <p:tav tm="0">
                                          <p:val>
                                            <p:fltVal val="0"/>
                                          </p:val>
                                        </p:tav>
                                        <p:tav tm="100000">
                                          <p:val>
                                            <p:strVal val="#ppt_w"/>
                                          </p:val>
                                        </p:tav>
                                      </p:tavLst>
                                    </p:anim>
                                    <p:anim calcmode="lin" valueType="num">
                                      <p:cBhvr>
                                        <p:cTn id="124" dur="300" fill="hold"/>
                                        <p:tgtEl>
                                          <p:spTgt spid="86"/>
                                        </p:tgtEl>
                                        <p:attrNameLst>
                                          <p:attrName>ppt_h</p:attrName>
                                        </p:attrNameLst>
                                      </p:cBhvr>
                                      <p:tavLst>
                                        <p:tav tm="0">
                                          <p:val>
                                            <p:fltVal val="0"/>
                                          </p:val>
                                        </p:tav>
                                        <p:tav tm="100000">
                                          <p:val>
                                            <p:strVal val="#ppt_h"/>
                                          </p:val>
                                        </p:tav>
                                      </p:tavLst>
                                    </p:anim>
                                    <p:animEffect transition="in" filter="fade">
                                      <p:cBhvr>
                                        <p:cTn id="125" dur="300"/>
                                        <p:tgtEl>
                                          <p:spTgt spid="86"/>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83"/>
                                        </p:tgtEl>
                                        <p:attrNameLst>
                                          <p:attrName>style.visibility</p:attrName>
                                        </p:attrNameLst>
                                      </p:cBhvr>
                                      <p:to>
                                        <p:strVal val="visible"/>
                                      </p:to>
                                    </p:set>
                                    <p:animEffect transition="in" filter="wipe(up)">
                                      <p:cBhvr>
                                        <p:cTn id="129" dur="300"/>
                                        <p:tgtEl>
                                          <p:spTgt spid="83"/>
                                        </p:tgtEl>
                                      </p:cBhvr>
                                    </p:animEffect>
                                  </p:childTnLst>
                                </p:cTn>
                              </p:par>
                            </p:childTnLst>
                          </p:cTn>
                        </p:par>
                        <p:par>
                          <p:cTn id="130" fill="hold">
                            <p:stCondLst>
                              <p:cond delay="14500"/>
                            </p:stCondLst>
                            <p:childTnLst>
                              <p:par>
                                <p:cTn id="131" presetID="10" presetClass="entr" presetSubtype="0" fill="hold" grpId="0" nodeType="after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300"/>
                                        <p:tgtEl>
                                          <p:spTgt spid="85"/>
                                        </p:tgtEl>
                                      </p:cBhvr>
                                    </p:animEffect>
                                  </p:childTnLst>
                                </p:cTn>
                              </p:par>
                            </p:childTnLst>
                          </p:cTn>
                        </p:par>
                        <p:par>
                          <p:cTn id="134" fill="hold">
                            <p:stCondLst>
                              <p:cond delay="15000"/>
                            </p:stCondLst>
                            <p:childTnLst>
                              <p:par>
                                <p:cTn id="135" presetID="42" presetClass="entr" presetSubtype="0" fill="hold" grpId="0" nodeType="after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fade">
                                      <p:cBhvr>
                                        <p:cTn id="137" dur="1000"/>
                                        <p:tgtEl>
                                          <p:spTgt spid="84"/>
                                        </p:tgtEl>
                                      </p:cBhvr>
                                    </p:animEffect>
                                    <p:anim calcmode="lin" valueType="num">
                                      <p:cBhvr>
                                        <p:cTn id="138" dur="1000" fill="hold"/>
                                        <p:tgtEl>
                                          <p:spTgt spid="84"/>
                                        </p:tgtEl>
                                        <p:attrNameLst>
                                          <p:attrName>ppt_x</p:attrName>
                                        </p:attrNameLst>
                                      </p:cBhvr>
                                      <p:tavLst>
                                        <p:tav tm="0">
                                          <p:val>
                                            <p:strVal val="#ppt_x"/>
                                          </p:val>
                                        </p:tav>
                                        <p:tav tm="100000">
                                          <p:val>
                                            <p:strVal val="#ppt_x"/>
                                          </p:val>
                                        </p:tav>
                                      </p:tavLst>
                                    </p:anim>
                                    <p:anim calcmode="lin" valueType="num">
                                      <p:cBhvr>
                                        <p:cTn id="139" dur="1000" fill="hold"/>
                                        <p:tgtEl>
                                          <p:spTgt spid="84"/>
                                        </p:tgtEl>
                                        <p:attrNameLst>
                                          <p:attrName>ppt_y</p:attrName>
                                        </p:attrNameLst>
                                      </p:cBhvr>
                                      <p:tavLst>
                                        <p:tav tm="0">
                                          <p:val>
                                            <p:strVal val="#ppt_y+.1"/>
                                          </p:val>
                                        </p:tav>
                                        <p:tav tm="100000">
                                          <p:val>
                                            <p:strVal val="#ppt_y"/>
                                          </p:val>
                                        </p:tav>
                                      </p:tavLst>
                                    </p:anim>
                                  </p:childTnLst>
                                </p:cTn>
                              </p:par>
                            </p:childTnLst>
                          </p:cTn>
                        </p:par>
                        <p:par>
                          <p:cTn id="140" fill="hold">
                            <p:stCondLst>
                              <p:cond delay="16000"/>
                            </p:stCondLst>
                            <p:childTnLst>
                              <p:par>
                                <p:cTn id="141" presetID="22" presetClass="entr" presetSubtype="8" fill="hold" nodeType="afterEffect">
                                  <p:stCondLst>
                                    <p:cond delay="0"/>
                                  </p:stCondLst>
                                  <p:childTnLst>
                                    <p:set>
                                      <p:cBhvr>
                                        <p:cTn id="142" dur="1" fill="hold">
                                          <p:stCondLst>
                                            <p:cond delay="0"/>
                                          </p:stCondLst>
                                        </p:cTn>
                                        <p:tgtEl>
                                          <p:spTgt spid="66"/>
                                        </p:tgtEl>
                                        <p:attrNameLst>
                                          <p:attrName>style.visibility</p:attrName>
                                        </p:attrNameLst>
                                      </p:cBhvr>
                                      <p:to>
                                        <p:strVal val="visible"/>
                                      </p:to>
                                    </p:set>
                                    <p:animEffect transition="in" filter="wipe(left)">
                                      <p:cBhvr>
                                        <p:cTn id="143" dur="300"/>
                                        <p:tgtEl>
                                          <p:spTgt spid="66"/>
                                        </p:tgtEl>
                                      </p:cBhvr>
                                    </p:animEffect>
                                  </p:childTnLst>
                                </p:cTn>
                              </p:par>
                            </p:childTnLst>
                          </p:cTn>
                        </p:par>
                        <p:par>
                          <p:cTn id="144" fill="hold">
                            <p:stCondLst>
                              <p:cond delay="16500"/>
                            </p:stCondLst>
                            <p:childTnLst>
                              <p:par>
                                <p:cTn id="145" presetID="10" presetClass="entr" presetSubtype="0" fill="hold" grpId="0" nodeType="after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300"/>
                                        <p:tgtEl>
                                          <p:spTgt spid="73"/>
                                        </p:tgtEl>
                                      </p:cBhvr>
                                    </p:animEffect>
                                  </p:childTnLst>
                                </p:cTn>
                              </p:par>
                            </p:childTnLst>
                          </p:cTn>
                        </p:par>
                        <p:par>
                          <p:cTn id="148" fill="hold">
                            <p:stCondLst>
                              <p:cond delay="17000"/>
                            </p:stCondLst>
                            <p:childTnLst>
                              <p:par>
                                <p:cTn id="149" presetID="10" presetClass="entr" presetSubtype="0" fill="hold" grpId="0" nodeType="afterEffect">
                                  <p:stCondLst>
                                    <p:cond delay="0"/>
                                  </p:stCondLst>
                                  <p:childTnLst>
                                    <p:set>
                                      <p:cBhvr>
                                        <p:cTn id="150" dur="1" fill="hold">
                                          <p:stCondLst>
                                            <p:cond delay="0"/>
                                          </p:stCondLst>
                                        </p:cTn>
                                        <p:tgtEl>
                                          <p:spTgt spid="82"/>
                                        </p:tgtEl>
                                        <p:attrNameLst>
                                          <p:attrName>style.visibility</p:attrName>
                                        </p:attrNameLst>
                                      </p:cBhvr>
                                      <p:to>
                                        <p:strVal val="visible"/>
                                      </p:to>
                                    </p:set>
                                    <p:animEffect transition="in" filter="fade">
                                      <p:cBhvr>
                                        <p:cTn id="151" dur="3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6" grpId="0" animBg="1"/>
      <p:bldP spid="57" grpId="0" animBg="1"/>
      <p:bldP spid="58" grpId="0" animBg="1"/>
      <p:bldP spid="59" grpId="0" animBg="1"/>
      <p:bldP spid="60" grpId="0" animBg="1"/>
      <p:bldP spid="61" grpId="0" animBg="1"/>
      <p:bldP spid="62" grpId="0"/>
      <p:bldP spid="63" grpId="0" animBg="1"/>
      <p:bldP spid="64" grpId="0" animBg="1"/>
      <p:bldP spid="65" grpId="0" animBg="1"/>
      <p:bldP spid="72" grpId="0" animBg="1"/>
      <p:bldP spid="73" grpId="0"/>
      <p:bldP spid="74" grpId="0" animBg="1"/>
      <p:bldP spid="75" grpId="0"/>
      <p:bldP spid="76" grpId="0" animBg="1"/>
      <p:bldP spid="77" grpId="0" animBg="1"/>
      <p:bldP spid="78" grpId="0" animBg="1"/>
      <p:bldP spid="79" grpId="0"/>
      <p:bldP spid="80" grpId="0" animBg="1"/>
      <p:bldP spid="81" grpId="0" animBg="1"/>
      <p:bldP spid="82" grpId="0"/>
      <p:bldP spid="83" grpId="0" animBg="1"/>
      <p:bldP spid="84" grpId="0"/>
      <p:bldP spid="85" grpId="0" animBg="1"/>
      <p:bldP spid="8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4" name="组合 21"/>
          <p:cNvGrpSpPr/>
          <p:nvPr/>
        </p:nvGrpSpPr>
        <p:grpSpPr bwMode="auto">
          <a:xfrm>
            <a:off x="1566333" y="2250018"/>
            <a:ext cx="9042400" cy="3230033"/>
            <a:chOff x="1030515" y="2099523"/>
            <a:chExt cx="10130972" cy="3379680"/>
          </a:xfrm>
        </p:grpSpPr>
        <p:grpSp>
          <p:nvGrpSpPr>
            <p:cNvPr id="25605" name="组合 22"/>
            <p:cNvGrpSpPr/>
            <p:nvPr/>
          </p:nvGrpSpPr>
          <p:grpSpPr bwMode="auto">
            <a:xfrm>
              <a:off x="1030515" y="2099523"/>
              <a:ext cx="10130972" cy="3379680"/>
              <a:chOff x="1030515" y="2099523"/>
              <a:chExt cx="10130972" cy="3379680"/>
            </a:xfrm>
          </p:grpSpPr>
          <p:grpSp>
            <p:nvGrpSpPr>
              <p:cNvPr id="25618" name="组合 35"/>
              <p:cNvGrpSpPr/>
              <p:nvPr/>
            </p:nvGrpSpPr>
            <p:grpSpPr bwMode="auto">
              <a:xfrm>
                <a:off x="4570922" y="2099523"/>
                <a:ext cx="3050159" cy="3379680"/>
                <a:chOff x="4669152" y="2204864"/>
                <a:chExt cx="2853697" cy="3161994"/>
              </a:xfrm>
            </p:grpSpPr>
            <p:sp>
              <p:nvSpPr>
                <p:cNvPr id="45" name="矩形: 剪去单角 444"/>
                <p:cNvSpPr/>
                <p:nvPr/>
              </p:nvSpPr>
              <p:spPr>
                <a:xfrm>
                  <a:off x="4669355" y="2204864"/>
                  <a:ext cx="2853292" cy="3161994"/>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a:latin typeface="Arial" panose="020B0604020202090204"/>
                    <a:ea typeface="微软雅黑"/>
                    <a:sym typeface="Arial" panose="020B0604020202090204"/>
                  </a:endParaRPr>
                </a:p>
              </p:txBody>
            </p:sp>
            <p:sp>
              <p:nvSpPr>
                <p:cNvPr id="25628" name="矩形 45"/>
                <p:cNvSpPr>
                  <a:spLocks noChangeArrowheads="1"/>
                </p:cNvSpPr>
                <p:nvPr/>
              </p:nvSpPr>
              <p:spPr bwMode="auto">
                <a:xfrm>
                  <a:off x="4669153" y="5243677"/>
                  <a:ext cx="2853695" cy="123181"/>
                </a:xfrm>
                <a:prstGeom prst="rect">
                  <a:avLst/>
                </a:pr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12700">
                      <a:solidFill>
                        <a:srgbClr val="000000"/>
                      </a:solidFill>
                      <a:round/>
                    </a14:hiddenLine>
                  </a:ext>
                </a:extLst>
              </p:spPr>
              <p:txBody>
                <a:bodyPr anchor="ctr"/>
                <a:lstStyle/>
                <a:p>
                  <a:pPr algn="ctr"/>
                  <a:endParaRPr lang="zh-CN" altLang="zh-CN" sz="2400">
                    <a:latin typeface="Arial" panose="020B0604020202090204" pitchFamily="34" charset="0"/>
                    <a:ea typeface="微软雅黑" panose="020B0503020204020204" pitchFamily="34" charset="-122"/>
                    <a:sym typeface="Arial" panose="020B0604020202090204" pitchFamily="34" charset="0"/>
                  </a:endParaRPr>
                </a:p>
              </p:txBody>
            </p:sp>
            <p:sp>
              <p:nvSpPr>
                <p:cNvPr id="25629" name="任意多边形: 形状 445"/>
                <p:cNvSpPr/>
                <p:nvPr/>
              </p:nvSpPr>
              <p:spPr bwMode="auto">
                <a:xfrm>
                  <a:off x="6802874" y="2204864"/>
                  <a:ext cx="719975" cy="719975"/>
                </a:xfrm>
                <a:custGeom>
                  <a:avLst/>
                  <a:gdLst>
                    <a:gd name="T0" fmla="*/ 719975 w 608"/>
                    <a:gd name="T1" fmla="*/ 0 h 608"/>
                    <a:gd name="T2" fmla="*/ 0 w 608"/>
                    <a:gd name="T3" fmla="*/ 0 h 608"/>
                    <a:gd name="T4" fmla="*/ 719975 w 608"/>
                    <a:gd name="T5" fmla="*/ 719975 h 608"/>
                    <a:gd name="T6" fmla="*/ 719975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12700">
                      <a:solidFill>
                        <a:srgbClr val="000000"/>
                      </a:solidFill>
                      <a:round/>
                    </a14:hiddenLine>
                  </a:ext>
                </a:extLst>
              </p:spPr>
              <p:txBody>
                <a:bodyPr lIns="162560" tIns="81280" rIns="162560" bIns="81280"/>
                <a:lstStyle/>
                <a:p>
                  <a:pPr algn="r"/>
                  <a:r>
                    <a:rPr lang="en-US" altLang="zh-CN" sz="2000" b="1" dirty="0">
                      <a:solidFill>
                        <a:schemeClr val="bg1"/>
                      </a:solidFill>
                      <a:latin typeface="Arial" panose="020B0604020202090204" pitchFamily="34" charset="0"/>
                      <a:ea typeface="微软雅黑" panose="020B0503020204020204" pitchFamily="34" charset="-122"/>
                      <a:sym typeface="Arial" panose="020B0604020202090204" pitchFamily="34" charset="0"/>
                    </a:rPr>
                    <a:t>2</a:t>
                  </a:r>
                  <a:endParaRPr lang="en-US" altLang="zh-CN" sz="2000" b="1" dirty="0">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grpSp>
            <p:nvGrpSpPr>
              <p:cNvPr id="25619" name="组合 36"/>
              <p:cNvGrpSpPr/>
              <p:nvPr/>
            </p:nvGrpSpPr>
            <p:grpSpPr bwMode="auto">
              <a:xfrm>
                <a:off x="1030515" y="2099523"/>
                <a:ext cx="3050159" cy="3379680"/>
                <a:chOff x="247577" y="3140968"/>
                <a:chExt cx="2501994" cy="2772295"/>
              </a:xfrm>
            </p:grpSpPr>
            <p:sp>
              <p:nvSpPr>
                <p:cNvPr id="42" name="矩形: 剪去单角 437"/>
                <p:cNvSpPr/>
                <p:nvPr/>
              </p:nvSpPr>
              <p:spPr>
                <a:xfrm>
                  <a:off x="247577" y="3140968"/>
                  <a:ext cx="2501639" cy="2772295"/>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a:latin typeface="Arial" panose="020B0604020202090204"/>
                    <a:ea typeface="微软雅黑"/>
                    <a:sym typeface="Arial" panose="020B0604020202090204"/>
                  </a:endParaRPr>
                </a:p>
              </p:txBody>
            </p:sp>
            <p:sp>
              <p:nvSpPr>
                <p:cNvPr id="25625" name="矩形 42"/>
                <p:cNvSpPr>
                  <a:spLocks noChangeArrowheads="1"/>
                </p:cNvSpPr>
                <p:nvPr/>
              </p:nvSpPr>
              <p:spPr bwMode="auto">
                <a:xfrm>
                  <a:off x="247578" y="5805263"/>
                  <a:ext cx="2501992" cy="108000"/>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12700">
                      <a:solidFill>
                        <a:srgbClr val="000000"/>
                      </a:solidFill>
                      <a:round/>
                    </a14:hiddenLine>
                  </a:ext>
                </a:extLst>
              </p:spPr>
              <p:txBody>
                <a:bodyPr anchor="ctr"/>
                <a:lstStyle/>
                <a:p>
                  <a:pPr algn="ctr"/>
                  <a:endParaRPr lang="zh-CN" altLang="zh-CN" sz="2400">
                    <a:latin typeface="Arial" panose="020B0604020202090204" pitchFamily="34" charset="0"/>
                    <a:ea typeface="微软雅黑" panose="020B0503020204020204" pitchFamily="34" charset="-122"/>
                    <a:sym typeface="Arial" panose="020B0604020202090204" pitchFamily="34" charset="0"/>
                  </a:endParaRPr>
                </a:p>
              </p:txBody>
            </p:sp>
            <p:sp>
              <p:nvSpPr>
                <p:cNvPr id="25626" name="任意多边形: 形状 438"/>
                <p:cNvSpPr/>
                <p:nvPr/>
              </p:nvSpPr>
              <p:spPr bwMode="auto">
                <a:xfrm>
                  <a:off x="2118329" y="3140968"/>
                  <a:ext cx="631242" cy="631242"/>
                </a:xfrm>
                <a:custGeom>
                  <a:avLst/>
                  <a:gdLst>
                    <a:gd name="T0" fmla="*/ 631242 w 608"/>
                    <a:gd name="T1" fmla="*/ 0 h 608"/>
                    <a:gd name="T2" fmla="*/ 0 w 608"/>
                    <a:gd name="T3" fmla="*/ 0 h 608"/>
                    <a:gd name="T4" fmla="*/ 631242 w 608"/>
                    <a:gd name="T5" fmla="*/ 631242 h 608"/>
                    <a:gd name="T6" fmla="*/ 631242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12700">
                      <a:solidFill>
                        <a:srgbClr val="000000"/>
                      </a:solidFill>
                      <a:round/>
                    </a14:hiddenLine>
                  </a:ext>
                </a:extLst>
              </p:spPr>
              <p:txBody>
                <a:bodyPr lIns="162560" tIns="81280" rIns="162560" bIns="81280"/>
                <a:lstStyle/>
                <a:p>
                  <a:pPr algn="r"/>
                  <a:r>
                    <a:rPr lang="en-US" altLang="ko-KR" sz="2000" b="1">
                      <a:solidFill>
                        <a:schemeClr val="bg1"/>
                      </a:solidFill>
                      <a:latin typeface="Arial" panose="020B0604020202090204" pitchFamily="34" charset="0"/>
                      <a:ea typeface="微软雅黑" panose="020B0503020204020204" pitchFamily="34" charset="-122"/>
                      <a:sym typeface="Arial" panose="020B0604020202090204" pitchFamily="34" charset="0"/>
                    </a:rPr>
                    <a:t>1</a:t>
                  </a:r>
                  <a:endParaRPr lang="en-US" altLang="ko-KR" sz="2000" b="1">
                    <a:solidFill>
                      <a:schemeClr val="bg1"/>
                    </a:solidFill>
                    <a:latin typeface="Arial" panose="020B0604020202090204" pitchFamily="34" charset="0"/>
                    <a:ea typeface="微软雅黑" panose="020B0503020204020204" pitchFamily="34" charset="-122"/>
                    <a:sym typeface="Arial" panose="020B0604020202090204" pitchFamily="34" charset="0"/>
                  </a:endParaRPr>
                </a:p>
              </p:txBody>
            </p:sp>
          </p:grpSp>
          <p:grpSp>
            <p:nvGrpSpPr>
              <p:cNvPr id="25620" name="组合 37"/>
              <p:cNvGrpSpPr/>
              <p:nvPr/>
            </p:nvGrpSpPr>
            <p:grpSpPr bwMode="auto">
              <a:xfrm>
                <a:off x="8111328" y="2099523"/>
                <a:ext cx="3050159" cy="3379680"/>
                <a:chOff x="247577" y="3140968"/>
                <a:chExt cx="2501994" cy="2772295"/>
              </a:xfrm>
            </p:grpSpPr>
            <p:sp>
              <p:nvSpPr>
                <p:cNvPr id="39" name="矩形: 剪去单角 455"/>
                <p:cNvSpPr/>
                <p:nvPr/>
              </p:nvSpPr>
              <p:spPr>
                <a:xfrm>
                  <a:off x="247932" y="3140968"/>
                  <a:ext cx="2501639" cy="2772295"/>
                </a:xfrm>
                <a:prstGeom prst="snip1Rect">
                  <a:avLst>
                    <a:gd name="adj" fmla="val 29383"/>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sz="2400">
                    <a:latin typeface="Arial" panose="020B0604020202090204"/>
                    <a:ea typeface="微软雅黑"/>
                    <a:sym typeface="Arial" panose="020B0604020202090204"/>
                  </a:endParaRPr>
                </a:p>
              </p:txBody>
            </p:sp>
            <p:sp>
              <p:nvSpPr>
                <p:cNvPr id="40" name="矩形 39"/>
                <p:cNvSpPr/>
                <p:nvPr/>
              </p:nvSpPr>
              <p:spPr>
                <a:xfrm>
                  <a:off x="247932" y="5806077"/>
                  <a:ext cx="2501639" cy="107186"/>
                </a:xfrm>
                <a:prstGeom prst="rect">
                  <a:avLst/>
                </a:prstGeom>
                <a:solidFill>
                  <a:schemeClr val="accent3"/>
                </a:solidFill>
                <a:ln w="12700">
                  <a:noFill/>
                  <a:prstDash val="solid"/>
                  <a:round/>
                </a:ln>
                <a:effectLst/>
              </p:spPr>
              <p:txBody>
                <a:bodyPr anchor="ctr"/>
                <a:lstStyle/>
                <a:p>
                  <a:pPr algn="ctr">
                    <a:defRPr/>
                  </a:pPr>
                  <a:endParaRPr sz="2400">
                    <a:latin typeface="Arial" panose="020B0604020202090204"/>
                    <a:ea typeface="微软雅黑"/>
                    <a:sym typeface="Arial" panose="020B0604020202090204"/>
                  </a:endParaRPr>
                </a:p>
              </p:txBody>
            </p:sp>
            <p:sp>
              <p:nvSpPr>
                <p:cNvPr id="41" name="任意多边形: 形状 456"/>
                <p:cNvSpPr/>
                <p:nvPr/>
              </p:nvSpPr>
              <p:spPr bwMode="auto">
                <a:xfrm>
                  <a:off x="2119298" y="3140968"/>
                  <a:ext cx="630273" cy="630397"/>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3"/>
                </a:solidFill>
                <a:ln w="12700">
                  <a:noFill/>
                  <a:prstDash val="solid"/>
                  <a:round/>
                </a:ln>
                <a:effectLst/>
              </p:spPr>
              <p:txBody>
                <a:bodyPr lIns="162560" tIns="81280" rIns="162560" bIns="81280">
                  <a:normAutofit/>
                </a:bodyPr>
                <a:lstStyle/>
                <a:p>
                  <a:pPr algn="r">
                    <a:defRPr/>
                  </a:pPr>
                  <a:r>
                    <a:rPr lang="en-US" altLang="ko-KR" sz="2000" b="1" dirty="0">
                      <a:solidFill>
                        <a:schemeClr val="bg1"/>
                      </a:solidFill>
                      <a:latin typeface="Arial" panose="020B0604020202090204"/>
                      <a:ea typeface="微软雅黑"/>
                      <a:sym typeface="Arial" panose="020B0604020202090204"/>
                    </a:rPr>
                    <a:t>3</a:t>
                  </a:r>
                  <a:endParaRPr lang="en-US" altLang="ko-KR" sz="2000" b="1" dirty="0">
                    <a:solidFill>
                      <a:schemeClr val="bg1"/>
                    </a:solidFill>
                    <a:latin typeface="Arial" panose="020B0604020202090204"/>
                    <a:ea typeface="微软雅黑"/>
                    <a:sym typeface="Arial" panose="020B0604020202090204"/>
                  </a:endParaRPr>
                </a:p>
              </p:txBody>
            </p:sp>
          </p:grpSp>
        </p:grpSp>
        <p:grpSp>
          <p:nvGrpSpPr>
            <p:cNvPr id="25606" name="组合 23"/>
            <p:cNvGrpSpPr/>
            <p:nvPr/>
          </p:nvGrpSpPr>
          <p:grpSpPr bwMode="auto">
            <a:xfrm>
              <a:off x="1251661" y="3232767"/>
              <a:ext cx="2703113" cy="1682898"/>
              <a:chOff x="874712" y="3325188"/>
              <a:chExt cx="2703113" cy="1682898"/>
            </a:xfrm>
          </p:grpSpPr>
          <p:sp>
            <p:nvSpPr>
              <p:cNvPr id="34" name="矩形 33"/>
              <p:cNvSpPr/>
              <p:nvPr/>
            </p:nvSpPr>
            <p:spPr>
              <a:xfrm>
                <a:off x="874713" y="3802062"/>
                <a:ext cx="2703112" cy="1206024"/>
              </a:xfrm>
              <a:prstGeom prst="rect">
                <a:avLst/>
              </a:prstGeom>
            </p:spPr>
            <p:txBody>
              <a:bodyPr>
                <a:spAutoFit/>
                <a:scene3d>
                  <a:camera prst="orthographicFront"/>
                  <a:lightRig rig="threePt" dir="t"/>
                </a:scene3d>
                <a:sp3d contourW="12700"/>
              </a:bodyPr>
              <a:lstStyle/>
              <a:p>
                <a:pPr>
                  <a:lnSpc>
                    <a:spcPct val="120000"/>
                  </a:lnSpc>
                  <a:defRPr/>
                </a:pPr>
                <a:r>
                  <a:rPr lang="zh-CN" altLang="en-US" sz="1465" dirty="0">
                    <a:solidFill>
                      <a:schemeClr val="tx1">
                        <a:lumMod val="65000"/>
                        <a:lumOff val="35000"/>
                      </a:schemeClr>
                    </a:solidFill>
                    <a:latin typeface="Arial" panose="020B0604020202090204"/>
                    <a:ea typeface="微软雅黑"/>
                    <a:sym typeface="Arial" panose="020B0604020202090204"/>
                  </a:rPr>
                  <a:t>用户可以在投影仪或者计算机上进行演示也可以将演示文稿打印出来制作成胶片以便应用到更广泛的领域中</a:t>
                </a:r>
                <a:endParaRPr lang="zh-CN" altLang="en-US" sz="1465" dirty="0">
                  <a:solidFill>
                    <a:schemeClr val="tx1">
                      <a:lumMod val="65000"/>
                      <a:lumOff val="35000"/>
                    </a:schemeClr>
                  </a:solidFill>
                  <a:latin typeface="Arial" panose="020B0604020202090204"/>
                  <a:ea typeface="微软雅黑"/>
                  <a:sym typeface="Arial" panose="020B0604020202090204"/>
                </a:endParaRPr>
              </a:p>
            </p:txBody>
          </p:sp>
          <p:sp>
            <p:nvSpPr>
              <p:cNvPr id="35" name="矩形 34"/>
              <p:cNvSpPr/>
              <p:nvPr/>
            </p:nvSpPr>
            <p:spPr>
              <a:xfrm>
                <a:off x="874712" y="3325188"/>
                <a:ext cx="2241973" cy="449776"/>
              </a:xfrm>
              <a:prstGeom prst="rect">
                <a:avLst/>
              </a:prstGeom>
            </p:spPr>
            <p:txBody>
              <a:bodyPr>
                <a:spAutoFit/>
                <a:scene3d>
                  <a:camera prst="orthographicFront"/>
                  <a:lightRig rig="threePt" dir="t"/>
                </a:scene3d>
                <a:sp3d contourW="12700"/>
              </a:bodyPr>
              <a:lstStyle/>
              <a:p>
                <a:pPr>
                  <a:lnSpc>
                    <a:spcPct val="120000"/>
                  </a:lnSpc>
                  <a:defRPr/>
                </a:pPr>
                <a:r>
                  <a:rPr lang="zh-CN" altLang="en-US" sz="2000" b="1" dirty="0">
                    <a:solidFill>
                      <a:schemeClr val="tx1">
                        <a:lumMod val="65000"/>
                        <a:lumOff val="35000"/>
                      </a:schemeClr>
                    </a:solidFill>
                    <a:latin typeface="Arial" panose="020B0604020202090204"/>
                    <a:ea typeface="微软雅黑"/>
                    <a:sym typeface="Arial" panose="020B0604020202090204"/>
                  </a:rPr>
                  <a:t>标题文字添加</a:t>
                </a:r>
                <a:endParaRPr lang="zh-CN" altLang="en-US" sz="2000" b="1" dirty="0">
                  <a:solidFill>
                    <a:schemeClr val="tx1">
                      <a:lumMod val="65000"/>
                      <a:lumOff val="35000"/>
                    </a:schemeClr>
                  </a:solidFill>
                  <a:latin typeface="Arial" panose="020B0604020202090204"/>
                  <a:ea typeface="微软雅黑"/>
                  <a:sym typeface="Arial" panose="020B0604020202090204"/>
                </a:endParaRPr>
              </a:p>
            </p:txBody>
          </p:sp>
        </p:grpSp>
        <p:grpSp>
          <p:nvGrpSpPr>
            <p:cNvPr id="25607" name="组合 24"/>
            <p:cNvGrpSpPr/>
            <p:nvPr/>
          </p:nvGrpSpPr>
          <p:grpSpPr bwMode="auto">
            <a:xfrm>
              <a:off x="4792068" y="3232767"/>
              <a:ext cx="2703113" cy="1682898"/>
              <a:chOff x="874712" y="3325188"/>
              <a:chExt cx="2703113" cy="1682898"/>
            </a:xfrm>
          </p:grpSpPr>
          <p:sp>
            <p:nvSpPr>
              <p:cNvPr id="32" name="矩形 31"/>
              <p:cNvSpPr/>
              <p:nvPr/>
            </p:nvSpPr>
            <p:spPr>
              <a:xfrm>
                <a:off x="874713" y="3802062"/>
                <a:ext cx="2703112" cy="1206024"/>
              </a:xfrm>
              <a:prstGeom prst="rect">
                <a:avLst/>
              </a:prstGeom>
            </p:spPr>
            <p:txBody>
              <a:bodyPr>
                <a:spAutoFit/>
                <a:scene3d>
                  <a:camera prst="orthographicFront"/>
                  <a:lightRig rig="threePt" dir="t"/>
                </a:scene3d>
                <a:sp3d contourW="12700"/>
              </a:bodyPr>
              <a:lstStyle/>
              <a:p>
                <a:pPr>
                  <a:lnSpc>
                    <a:spcPct val="120000"/>
                  </a:lnSpc>
                  <a:defRPr/>
                </a:pPr>
                <a:r>
                  <a:rPr lang="zh-CN" altLang="en-US" sz="1465" dirty="0">
                    <a:solidFill>
                      <a:schemeClr val="tx1">
                        <a:lumMod val="65000"/>
                        <a:lumOff val="35000"/>
                      </a:schemeClr>
                    </a:solidFill>
                    <a:latin typeface="Arial" panose="020B0604020202090204"/>
                    <a:ea typeface="微软雅黑"/>
                    <a:sym typeface="Arial" panose="020B0604020202090204"/>
                  </a:rPr>
                  <a:t>用户可以在投影仪或者计算机上进行演示也可以将演示文稿打印出来制作成胶片以便应用到更广泛的领域中</a:t>
                </a:r>
                <a:endParaRPr lang="zh-CN" altLang="en-US" sz="1465" dirty="0">
                  <a:solidFill>
                    <a:schemeClr val="tx1">
                      <a:lumMod val="65000"/>
                      <a:lumOff val="35000"/>
                    </a:schemeClr>
                  </a:solidFill>
                  <a:latin typeface="Arial" panose="020B0604020202090204"/>
                  <a:ea typeface="微软雅黑"/>
                  <a:sym typeface="Arial" panose="020B0604020202090204"/>
                </a:endParaRPr>
              </a:p>
            </p:txBody>
          </p:sp>
          <p:sp>
            <p:nvSpPr>
              <p:cNvPr id="33" name="矩形 32"/>
              <p:cNvSpPr/>
              <p:nvPr/>
            </p:nvSpPr>
            <p:spPr>
              <a:xfrm>
                <a:off x="874712" y="3325188"/>
                <a:ext cx="2241973" cy="449776"/>
              </a:xfrm>
              <a:prstGeom prst="rect">
                <a:avLst/>
              </a:prstGeom>
            </p:spPr>
            <p:txBody>
              <a:bodyPr>
                <a:spAutoFit/>
                <a:scene3d>
                  <a:camera prst="orthographicFront"/>
                  <a:lightRig rig="threePt" dir="t"/>
                </a:scene3d>
                <a:sp3d contourW="12700"/>
              </a:bodyPr>
              <a:lstStyle/>
              <a:p>
                <a:pPr>
                  <a:lnSpc>
                    <a:spcPct val="120000"/>
                  </a:lnSpc>
                  <a:defRPr/>
                </a:pPr>
                <a:r>
                  <a:rPr lang="zh-CN" altLang="en-US" sz="2000" b="1" dirty="0">
                    <a:solidFill>
                      <a:schemeClr val="tx1">
                        <a:lumMod val="65000"/>
                        <a:lumOff val="35000"/>
                      </a:schemeClr>
                    </a:solidFill>
                    <a:latin typeface="Arial" panose="020B0604020202090204"/>
                    <a:ea typeface="微软雅黑"/>
                    <a:sym typeface="Arial" panose="020B0604020202090204"/>
                  </a:rPr>
                  <a:t>标题文字添加</a:t>
                </a:r>
                <a:endParaRPr lang="zh-CN" altLang="en-US" sz="2000" b="1" dirty="0">
                  <a:solidFill>
                    <a:schemeClr val="tx1">
                      <a:lumMod val="65000"/>
                      <a:lumOff val="35000"/>
                    </a:schemeClr>
                  </a:solidFill>
                  <a:latin typeface="Arial" panose="020B0604020202090204"/>
                  <a:ea typeface="微软雅黑"/>
                  <a:sym typeface="Arial" panose="020B0604020202090204"/>
                </a:endParaRPr>
              </a:p>
            </p:txBody>
          </p:sp>
        </p:grpSp>
        <p:grpSp>
          <p:nvGrpSpPr>
            <p:cNvPr id="25608" name="组合 25"/>
            <p:cNvGrpSpPr/>
            <p:nvPr/>
          </p:nvGrpSpPr>
          <p:grpSpPr bwMode="auto">
            <a:xfrm>
              <a:off x="8335368" y="3232767"/>
              <a:ext cx="2703113" cy="1682898"/>
              <a:chOff x="874712" y="3325188"/>
              <a:chExt cx="2703113" cy="1682898"/>
            </a:xfrm>
          </p:grpSpPr>
          <p:sp>
            <p:nvSpPr>
              <p:cNvPr id="30" name="矩形 29"/>
              <p:cNvSpPr/>
              <p:nvPr/>
            </p:nvSpPr>
            <p:spPr>
              <a:xfrm>
                <a:off x="874713" y="3802062"/>
                <a:ext cx="2703112" cy="1206024"/>
              </a:xfrm>
              <a:prstGeom prst="rect">
                <a:avLst/>
              </a:prstGeom>
            </p:spPr>
            <p:txBody>
              <a:bodyPr>
                <a:spAutoFit/>
                <a:scene3d>
                  <a:camera prst="orthographicFront"/>
                  <a:lightRig rig="threePt" dir="t"/>
                </a:scene3d>
                <a:sp3d contourW="12700"/>
              </a:bodyPr>
              <a:lstStyle/>
              <a:p>
                <a:pPr>
                  <a:lnSpc>
                    <a:spcPct val="120000"/>
                  </a:lnSpc>
                  <a:defRPr/>
                </a:pPr>
                <a:r>
                  <a:rPr lang="zh-CN" altLang="en-US" sz="1465" dirty="0">
                    <a:solidFill>
                      <a:schemeClr val="tx1">
                        <a:lumMod val="65000"/>
                        <a:lumOff val="35000"/>
                      </a:schemeClr>
                    </a:solidFill>
                    <a:latin typeface="Arial" panose="020B0604020202090204"/>
                    <a:ea typeface="微软雅黑"/>
                    <a:sym typeface="Arial" panose="020B0604020202090204"/>
                  </a:rPr>
                  <a:t>用户可以在投影仪或者计算机上进行演示也可以将演示文稿打印出来制作成胶片以便应用到更广泛的领域中</a:t>
                </a:r>
                <a:endParaRPr lang="zh-CN" altLang="en-US" sz="1465" dirty="0">
                  <a:solidFill>
                    <a:schemeClr val="tx1">
                      <a:lumMod val="65000"/>
                      <a:lumOff val="35000"/>
                    </a:schemeClr>
                  </a:solidFill>
                  <a:latin typeface="Arial" panose="020B0604020202090204"/>
                  <a:ea typeface="微软雅黑"/>
                  <a:sym typeface="Arial" panose="020B0604020202090204"/>
                </a:endParaRPr>
              </a:p>
            </p:txBody>
          </p:sp>
          <p:sp>
            <p:nvSpPr>
              <p:cNvPr id="31" name="矩形 30"/>
              <p:cNvSpPr/>
              <p:nvPr/>
            </p:nvSpPr>
            <p:spPr>
              <a:xfrm>
                <a:off x="874712" y="3325188"/>
                <a:ext cx="2241973" cy="449776"/>
              </a:xfrm>
              <a:prstGeom prst="rect">
                <a:avLst/>
              </a:prstGeom>
            </p:spPr>
            <p:txBody>
              <a:bodyPr>
                <a:spAutoFit/>
                <a:scene3d>
                  <a:camera prst="orthographicFront"/>
                  <a:lightRig rig="threePt" dir="t"/>
                </a:scene3d>
                <a:sp3d contourW="12700"/>
              </a:bodyPr>
              <a:lstStyle/>
              <a:p>
                <a:pPr>
                  <a:lnSpc>
                    <a:spcPct val="120000"/>
                  </a:lnSpc>
                  <a:defRPr/>
                </a:pPr>
                <a:r>
                  <a:rPr lang="zh-CN" altLang="en-US" sz="2000" b="1" dirty="0">
                    <a:solidFill>
                      <a:schemeClr val="tx1">
                        <a:lumMod val="65000"/>
                        <a:lumOff val="35000"/>
                      </a:schemeClr>
                    </a:solidFill>
                    <a:latin typeface="Arial" panose="020B0604020202090204"/>
                    <a:ea typeface="微软雅黑"/>
                    <a:sym typeface="Arial" panose="020B0604020202090204"/>
                  </a:rPr>
                  <a:t>标题文字添加</a:t>
                </a:r>
                <a:endParaRPr lang="zh-CN" altLang="en-US" sz="2000" b="1" dirty="0">
                  <a:solidFill>
                    <a:schemeClr val="tx1">
                      <a:lumMod val="65000"/>
                      <a:lumOff val="35000"/>
                    </a:schemeClr>
                  </a:solidFill>
                  <a:latin typeface="Arial" panose="020B0604020202090204"/>
                  <a:ea typeface="微软雅黑"/>
                  <a:sym typeface="Arial" panose="020B0604020202090204"/>
                </a:endParaRPr>
              </a:p>
            </p:txBody>
          </p:sp>
        </p:grpSp>
        <p:sp>
          <p:nvSpPr>
            <p:cNvPr id="25609" name="任意多边形: 形状 43"/>
            <p:cNvSpPr/>
            <p:nvPr/>
          </p:nvSpPr>
          <p:spPr bwMode="auto">
            <a:xfrm>
              <a:off x="5617677" y="2431374"/>
              <a:ext cx="437690" cy="437688"/>
            </a:xfrm>
            <a:custGeom>
              <a:avLst/>
              <a:gdLst>
                <a:gd name="T0" fmla="*/ 218845 w 21551"/>
                <a:gd name="T1" fmla="*/ 218844 h 21600"/>
                <a:gd name="T2" fmla="*/ 218845 w 21551"/>
                <a:gd name="T3" fmla="*/ 218844 h 21600"/>
                <a:gd name="T4" fmla="*/ 218845 w 21551"/>
                <a:gd name="T5" fmla="*/ 218844 h 21600"/>
                <a:gd name="T6" fmla="*/ 218845 w 21551"/>
                <a:gd name="T7" fmla="*/ 2188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chemeClr val="accent3">
                <a:lumMod val="75000"/>
              </a:schemeClr>
            </a:solidFill>
            <a:ln>
              <a:noFill/>
            </a:ln>
            <a:extLst>
              <a:ext uri="{91240B29-F687-4F45-9708-019B960494DF}">
                <a14:hiddenLine xmlns:a14="http://schemas.microsoft.com/office/drawing/2010/main" w="12700">
                  <a:solidFill>
                    <a:srgbClr val="000000"/>
                  </a:solidFill>
                  <a:miter lim="400000"/>
                  <a:headEnd/>
                  <a:tailEnd/>
                </a14:hiddenLine>
              </a:ext>
            </a:extLst>
          </p:spPr>
          <p:txBody>
            <a:bodyPr anchor="ctr"/>
            <a:lstStyle/>
            <a:p>
              <a:endParaRPr lang="zh-CN" altLang="en-US" sz="2400"/>
            </a:p>
          </p:txBody>
        </p:sp>
        <p:sp>
          <p:nvSpPr>
            <p:cNvPr id="25610" name="任意多边形: 形状 41"/>
            <p:cNvSpPr/>
            <p:nvPr/>
          </p:nvSpPr>
          <p:spPr bwMode="auto">
            <a:xfrm>
              <a:off x="2026602" y="2453586"/>
              <a:ext cx="471852" cy="383406"/>
            </a:xfrm>
            <a:custGeom>
              <a:avLst/>
              <a:gdLst>
                <a:gd name="T0" fmla="*/ 235926 w 21600"/>
                <a:gd name="T1" fmla="*/ 191703 h 21600"/>
                <a:gd name="T2" fmla="*/ 235926 w 21600"/>
                <a:gd name="T3" fmla="*/ 191703 h 21600"/>
                <a:gd name="T4" fmla="*/ 235926 w 21600"/>
                <a:gd name="T5" fmla="*/ 191703 h 21600"/>
                <a:gd name="T6" fmla="*/ 235926 w 21600"/>
                <a:gd name="T7" fmla="*/ 1917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chemeClr val="accent3">
                <a:lumMod val="75000"/>
              </a:schemeClr>
            </a:solidFill>
            <a:ln>
              <a:noFill/>
            </a:ln>
            <a:extLst>
              <a:ext uri="{91240B29-F687-4F45-9708-019B960494DF}">
                <a14:hiddenLine xmlns:a14="http://schemas.microsoft.com/office/drawing/2010/main" w="12700">
                  <a:solidFill>
                    <a:srgbClr val="000000"/>
                  </a:solidFill>
                  <a:miter lim="400000"/>
                  <a:headEnd/>
                  <a:tailEnd/>
                </a14:hiddenLine>
              </a:ext>
            </a:extLst>
          </p:spPr>
          <p:txBody>
            <a:bodyPr anchor="ctr"/>
            <a:lstStyle/>
            <a:p>
              <a:endParaRPr lang="zh-CN" altLang="en-US" sz="2400"/>
            </a:p>
          </p:txBody>
        </p:sp>
        <p:sp>
          <p:nvSpPr>
            <p:cNvPr id="25611" name="任意多边形: 形状 39"/>
            <p:cNvSpPr/>
            <p:nvPr/>
          </p:nvSpPr>
          <p:spPr bwMode="auto">
            <a:xfrm>
              <a:off x="9159964" y="2398527"/>
              <a:ext cx="408312" cy="517960"/>
            </a:xfrm>
            <a:custGeom>
              <a:avLst/>
              <a:gdLst>
                <a:gd name="T0" fmla="*/ 204156 w 21600"/>
                <a:gd name="T1" fmla="*/ 258980 h 21600"/>
                <a:gd name="T2" fmla="*/ 204156 w 21600"/>
                <a:gd name="T3" fmla="*/ 258980 h 21600"/>
                <a:gd name="T4" fmla="*/ 204156 w 21600"/>
                <a:gd name="T5" fmla="*/ 258980 h 21600"/>
                <a:gd name="T6" fmla="*/ 204156 w 21600"/>
                <a:gd name="T7" fmla="*/ 2589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chemeClr val="accent3">
                <a:lumMod val="75000"/>
              </a:schemeClr>
            </a:solidFill>
            <a:ln>
              <a:noFill/>
            </a:ln>
            <a:extLst>
              <a:ext uri="{91240B29-F687-4F45-9708-019B960494DF}">
                <a14:hiddenLine xmlns:a14="http://schemas.microsoft.com/office/drawing/2010/main" w="12700">
                  <a:solidFill>
                    <a:srgbClr val="000000"/>
                  </a:solidFill>
                  <a:miter lim="400000"/>
                  <a:headEnd/>
                  <a:tailEnd/>
                </a14:hiddenLine>
              </a:ext>
            </a:extLst>
          </p:spPr>
          <p:txBody>
            <a:bodyPr anchor="ctr"/>
            <a:lstStyle/>
            <a:p>
              <a:endParaRPr lang="zh-CN" altLang="en-US" sz="2400"/>
            </a:p>
          </p:txBody>
        </p:sp>
      </p:grpSp>
      <p:sp>
        <p:nvSpPr>
          <p:cNvPr id="29"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787194" y="2643097"/>
            <a:ext cx="3775587" cy="1032387"/>
          </a:xfrm>
          <a:prstGeom prst="roundRect">
            <a:avLst>
              <a:gd name="adj" fmla="val 50000"/>
            </a:avLst>
          </a:prstGeom>
          <a:blipFill dpi="0" rotWithShape="1">
            <a:blip r:embed="rId1"/>
            <a:srcRect/>
            <a:tile tx="0" ty="0" sx="100000" sy="100000" flip="none" algn="tl"/>
          </a:blipFill>
          <a:ln>
            <a:noFill/>
          </a:ln>
          <a:effectLst>
            <a:innerShdw blurRad="63500" dist="50800" dir="18900000">
              <a:schemeClr val="accent3">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p:nvGrpSpPr>
        <p:grpSpPr>
          <a:xfrm>
            <a:off x="-5208638" y="-397555"/>
            <a:ext cx="5351762" cy="1905681"/>
            <a:chOff x="781050" y="2021512"/>
            <a:chExt cx="5351762" cy="1905681"/>
          </a:xfrm>
          <a:gradFill>
            <a:gsLst>
              <a:gs pos="47000">
                <a:schemeClr val="accent3"/>
              </a:gs>
              <a:gs pos="100000">
                <a:schemeClr val="accent3">
                  <a:lumMod val="75000"/>
                </a:schemeClr>
              </a:gs>
            </a:gsLst>
            <a:lin ang="0" scaled="1"/>
          </a:gradFill>
        </p:grpSpPr>
        <p:sp>
          <p:nvSpPr>
            <p:cNvPr id="5" name="矩形: 圆角 4"/>
            <p:cNvSpPr/>
            <p:nvPr/>
          </p:nvSpPr>
          <p:spPr>
            <a:xfrm rot="18900000">
              <a:off x="781050" y="2501900"/>
              <a:ext cx="3771900"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rot="18900000">
              <a:off x="1606550" y="2286000"/>
              <a:ext cx="3771900"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nvSpPr>
          <p:spPr>
            <a:xfrm rot="18900000">
              <a:off x="1679089" y="357091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rot="18900000">
              <a:off x="3250446" y="202151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18900000">
              <a:off x="2602168" y="3210178"/>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18900000">
              <a:off x="4396870" y="2154008"/>
              <a:ext cx="679326"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18900000">
              <a:off x="2237477" y="3628743"/>
              <a:ext cx="3254138" cy="29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rot="18900000">
              <a:off x="4051541" y="2967662"/>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p:nvPr/>
          </p:nvSpPr>
          <p:spPr>
            <a:xfrm rot="18900000">
              <a:off x="4963894" y="2159909"/>
              <a:ext cx="679326"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rot="18900000">
              <a:off x="1472222" y="2079068"/>
              <a:ext cx="2081271" cy="32658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圆角 30"/>
          <p:cNvSpPr/>
          <p:nvPr/>
        </p:nvSpPr>
        <p:spPr>
          <a:xfrm>
            <a:off x="533400" y="2643097"/>
            <a:ext cx="3052301" cy="103238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2019</a:t>
            </a:r>
            <a:endParaRPr lang="zh-CN" altLang="en-US" sz="2800" b="1" dirty="0"/>
          </a:p>
        </p:txBody>
      </p:sp>
      <p:sp>
        <p:nvSpPr>
          <p:cNvPr id="39" name="文本框 38"/>
          <p:cNvSpPr txBox="1"/>
          <p:nvPr/>
        </p:nvSpPr>
        <p:spPr>
          <a:xfrm>
            <a:off x="1116881" y="2743791"/>
            <a:ext cx="2146506" cy="830997"/>
          </a:xfrm>
          <a:prstGeom prst="rect">
            <a:avLst/>
          </a:prstGeom>
          <a:noFill/>
        </p:spPr>
        <p:txBody>
          <a:bodyPr wrap="square" rtlCol="0">
            <a:spAutoFit/>
          </a:bodyPr>
          <a:lstStyle/>
          <a:p>
            <a:r>
              <a:rPr lang="zh-CN" altLang="en-US" sz="4800" dirty="0">
                <a:solidFill>
                  <a:schemeClr val="bg1"/>
                </a:solidFill>
              </a:rPr>
              <a:t>目录</a:t>
            </a:r>
            <a:endParaRPr lang="zh-CN" altLang="en-US" sz="4800" dirty="0">
              <a:solidFill>
                <a:schemeClr val="bg1"/>
              </a:solidFill>
            </a:endParaRPr>
          </a:p>
        </p:txBody>
      </p:sp>
      <p:grpSp>
        <p:nvGrpSpPr>
          <p:cNvPr id="69" name="组合 68"/>
          <p:cNvGrpSpPr/>
          <p:nvPr/>
        </p:nvGrpSpPr>
        <p:grpSpPr>
          <a:xfrm>
            <a:off x="5910033" y="1400175"/>
            <a:ext cx="3756481" cy="705467"/>
            <a:chOff x="5910033" y="1400175"/>
            <a:chExt cx="3756481" cy="705467"/>
          </a:xfrm>
        </p:grpSpPr>
        <p:grpSp>
          <p:nvGrpSpPr>
            <p:cNvPr id="45" name="组合 44"/>
            <p:cNvGrpSpPr/>
            <p:nvPr/>
          </p:nvGrpSpPr>
          <p:grpSpPr>
            <a:xfrm>
              <a:off x="6249307" y="1508126"/>
              <a:ext cx="3417207" cy="528321"/>
              <a:chOff x="6249307" y="1508126"/>
              <a:chExt cx="3417207" cy="528321"/>
            </a:xfrm>
          </p:grpSpPr>
          <p:sp>
            <p:nvSpPr>
              <p:cNvPr id="41" name="矩形: 圆角 40"/>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前段工作概述</a:t>
                </a:r>
                <a:endParaRPr lang="zh-CN" altLang="en-US" sz="2400" dirty="0">
                  <a:solidFill>
                    <a:schemeClr val="accent3"/>
                  </a:solidFill>
                </a:endParaRPr>
              </a:p>
            </p:txBody>
          </p:sp>
        </p:grpSp>
        <p:grpSp>
          <p:nvGrpSpPr>
            <p:cNvPr id="44" name="组合 43"/>
            <p:cNvGrpSpPr/>
            <p:nvPr/>
          </p:nvGrpSpPr>
          <p:grpSpPr>
            <a:xfrm>
              <a:off x="5910033" y="1400175"/>
              <a:ext cx="716967" cy="705467"/>
              <a:chOff x="5952414" y="1426107"/>
              <a:chExt cx="716967" cy="705467"/>
            </a:xfrm>
          </p:grpSpPr>
          <p:sp>
            <p:nvSpPr>
              <p:cNvPr id="40" name="矩形: 圆角 39"/>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01</a:t>
                </a:r>
                <a:endParaRPr lang="zh-CN" altLang="en-US" sz="2400" dirty="0">
                  <a:solidFill>
                    <a:schemeClr val="bg1"/>
                  </a:solidFill>
                  <a:latin typeface="+mj-ea"/>
                  <a:ea typeface="+mj-ea"/>
                </a:endParaRPr>
              </a:p>
            </p:txBody>
          </p:sp>
        </p:grpSp>
      </p:grpSp>
      <p:grpSp>
        <p:nvGrpSpPr>
          <p:cNvPr id="70" name="组合 69"/>
          <p:cNvGrpSpPr/>
          <p:nvPr/>
        </p:nvGrpSpPr>
        <p:grpSpPr>
          <a:xfrm>
            <a:off x="5910033" y="2359381"/>
            <a:ext cx="3756481" cy="705467"/>
            <a:chOff x="5910033" y="1400175"/>
            <a:chExt cx="3756481" cy="705467"/>
          </a:xfrm>
        </p:grpSpPr>
        <p:grpSp>
          <p:nvGrpSpPr>
            <p:cNvPr id="71" name="组合 70"/>
            <p:cNvGrpSpPr/>
            <p:nvPr/>
          </p:nvGrpSpPr>
          <p:grpSpPr>
            <a:xfrm>
              <a:off x="6249307" y="1508126"/>
              <a:ext cx="3417207" cy="528321"/>
              <a:chOff x="6249307" y="1508126"/>
              <a:chExt cx="3417207" cy="528321"/>
            </a:xfrm>
          </p:grpSpPr>
          <p:sp>
            <p:nvSpPr>
              <p:cNvPr id="75" name="矩形: 圆角 74"/>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工作完成情况</a:t>
                </a:r>
                <a:endParaRPr lang="zh-CN" altLang="en-US" sz="2400" dirty="0">
                  <a:solidFill>
                    <a:schemeClr val="accent3"/>
                  </a:solidFill>
                </a:endParaRPr>
              </a:p>
            </p:txBody>
          </p:sp>
        </p:grpSp>
        <p:grpSp>
          <p:nvGrpSpPr>
            <p:cNvPr id="72" name="组合 71"/>
            <p:cNvGrpSpPr/>
            <p:nvPr/>
          </p:nvGrpSpPr>
          <p:grpSpPr>
            <a:xfrm>
              <a:off x="5910033" y="1400175"/>
              <a:ext cx="716967" cy="705467"/>
              <a:chOff x="5952414" y="1426107"/>
              <a:chExt cx="716967" cy="705467"/>
            </a:xfrm>
          </p:grpSpPr>
          <p:sp>
            <p:nvSpPr>
              <p:cNvPr id="73" name="矩形: 圆角 72"/>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02</a:t>
                </a:r>
                <a:endParaRPr lang="zh-CN" altLang="en-US" sz="2400" dirty="0">
                  <a:solidFill>
                    <a:schemeClr val="bg1"/>
                  </a:solidFill>
                  <a:latin typeface="+mj-ea"/>
                  <a:ea typeface="+mj-ea"/>
                </a:endParaRPr>
              </a:p>
            </p:txBody>
          </p:sp>
        </p:grpSp>
      </p:grpSp>
      <p:grpSp>
        <p:nvGrpSpPr>
          <p:cNvPr id="77" name="组合 76"/>
          <p:cNvGrpSpPr/>
          <p:nvPr/>
        </p:nvGrpSpPr>
        <p:grpSpPr>
          <a:xfrm>
            <a:off x="5910033" y="3318587"/>
            <a:ext cx="3756481" cy="705467"/>
            <a:chOff x="5910033" y="1400175"/>
            <a:chExt cx="3756481" cy="705467"/>
          </a:xfrm>
        </p:grpSpPr>
        <p:grpSp>
          <p:nvGrpSpPr>
            <p:cNvPr id="78" name="组合 77"/>
            <p:cNvGrpSpPr/>
            <p:nvPr/>
          </p:nvGrpSpPr>
          <p:grpSpPr>
            <a:xfrm>
              <a:off x="6249307" y="1508126"/>
              <a:ext cx="3417207" cy="528321"/>
              <a:chOff x="6249307" y="1508126"/>
              <a:chExt cx="3417207" cy="528321"/>
            </a:xfrm>
          </p:grpSpPr>
          <p:sp>
            <p:nvSpPr>
              <p:cNvPr id="82" name="矩形: 圆角 81"/>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工作不足之处</a:t>
                </a:r>
                <a:endParaRPr lang="zh-CN" altLang="en-US" sz="2400" dirty="0">
                  <a:solidFill>
                    <a:schemeClr val="accent3"/>
                  </a:solidFill>
                </a:endParaRPr>
              </a:p>
            </p:txBody>
          </p:sp>
        </p:grpSp>
        <p:grpSp>
          <p:nvGrpSpPr>
            <p:cNvPr id="79" name="组合 78"/>
            <p:cNvGrpSpPr/>
            <p:nvPr/>
          </p:nvGrpSpPr>
          <p:grpSpPr>
            <a:xfrm>
              <a:off x="5910033" y="1400175"/>
              <a:ext cx="716967" cy="705467"/>
              <a:chOff x="5952414" y="1426107"/>
              <a:chExt cx="716967" cy="705467"/>
            </a:xfrm>
          </p:grpSpPr>
          <p:sp>
            <p:nvSpPr>
              <p:cNvPr id="80" name="矩形: 圆角 79"/>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03</a:t>
                </a:r>
                <a:endParaRPr lang="zh-CN" altLang="en-US" sz="2400" dirty="0">
                  <a:solidFill>
                    <a:schemeClr val="bg1"/>
                  </a:solidFill>
                  <a:latin typeface="+mj-ea"/>
                  <a:ea typeface="+mj-ea"/>
                </a:endParaRPr>
              </a:p>
            </p:txBody>
          </p:sp>
        </p:grpSp>
      </p:grpSp>
      <p:grpSp>
        <p:nvGrpSpPr>
          <p:cNvPr id="85" name="组合 84"/>
          <p:cNvGrpSpPr/>
          <p:nvPr/>
        </p:nvGrpSpPr>
        <p:grpSpPr>
          <a:xfrm>
            <a:off x="5910033" y="4277793"/>
            <a:ext cx="3756481" cy="705467"/>
            <a:chOff x="5910033" y="1400175"/>
            <a:chExt cx="3756481" cy="705467"/>
          </a:xfrm>
        </p:grpSpPr>
        <p:grpSp>
          <p:nvGrpSpPr>
            <p:cNvPr id="86" name="组合 85"/>
            <p:cNvGrpSpPr/>
            <p:nvPr/>
          </p:nvGrpSpPr>
          <p:grpSpPr>
            <a:xfrm>
              <a:off x="6249307" y="1508126"/>
              <a:ext cx="3417207" cy="528321"/>
              <a:chOff x="6249307" y="1508126"/>
              <a:chExt cx="3417207" cy="528321"/>
            </a:xfrm>
          </p:grpSpPr>
          <p:sp>
            <p:nvSpPr>
              <p:cNvPr id="90" name="矩形: 圆角 89"/>
              <p:cNvSpPr/>
              <p:nvPr/>
            </p:nvSpPr>
            <p:spPr>
              <a:xfrm>
                <a:off x="6249307" y="1508126"/>
                <a:ext cx="3417207" cy="528321"/>
              </a:xfrm>
              <a:prstGeom prst="roundRect">
                <a:avLst>
                  <a:gd name="adj" fmla="val 50000"/>
                </a:avLst>
              </a:prstGeom>
              <a:solidFill>
                <a:schemeClr val="bg1"/>
              </a:solidFill>
              <a:ln w="19050">
                <a:noFill/>
              </a:ln>
              <a:effectLst>
                <a:outerShdw blurRad="63500" sx="102000" sy="102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6949620" y="1558854"/>
                <a:ext cx="2328636" cy="461665"/>
              </a:xfrm>
              <a:prstGeom prst="rect">
                <a:avLst/>
              </a:prstGeom>
              <a:noFill/>
            </p:spPr>
            <p:txBody>
              <a:bodyPr wrap="square" rtlCol="0">
                <a:spAutoFit/>
              </a:bodyPr>
              <a:lstStyle/>
              <a:p>
                <a:r>
                  <a:rPr lang="zh-CN" altLang="en-US" sz="2400" dirty="0">
                    <a:solidFill>
                      <a:schemeClr val="accent3"/>
                    </a:solidFill>
                  </a:rPr>
                  <a:t>下段工作计划</a:t>
                </a:r>
                <a:endParaRPr lang="zh-CN" altLang="en-US" sz="2400" dirty="0">
                  <a:solidFill>
                    <a:schemeClr val="accent3"/>
                  </a:solidFill>
                </a:endParaRPr>
              </a:p>
            </p:txBody>
          </p:sp>
        </p:grpSp>
        <p:grpSp>
          <p:nvGrpSpPr>
            <p:cNvPr id="87" name="组合 86"/>
            <p:cNvGrpSpPr/>
            <p:nvPr/>
          </p:nvGrpSpPr>
          <p:grpSpPr>
            <a:xfrm>
              <a:off x="5910033" y="1400175"/>
              <a:ext cx="716967" cy="705467"/>
              <a:chOff x="5952414" y="1426107"/>
              <a:chExt cx="716967" cy="705467"/>
            </a:xfrm>
          </p:grpSpPr>
          <p:sp>
            <p:nvSpPr>
              <p:cNvPr id="88" name="矩形: 圆角 87"/>
              <p:cNvSpPr/>
              <p:nvPr/>
            </p:nvSpPr>
            <p:spPr>
              <a:xfrm>
                <a:off x="5952414" y="1426107"/>
                <a:ext cx="716967" cy="705467"/>
              </a:xfrm>
              <a:prstGeom prst="roundRect">
                <a:avLst>
                  <a:gd name="adj" fmla="val 50000"/>
                </a:avLst>
              </a:prstGeom>
              <a:gradFill>
                <a:gsLst>
                  <a:gs pos="47000">
                    <a:schemeClr val="accent3"/>
                  </a:gs>
                  <a:gs pos="100000">
                    <a:schemeClr val="accent3">
                      <a:lumMod val="75000"/>
                    </a:schemeClr>
                  </a:gs>
                </a:gsLst>
                <a:lin ang="0" scaled="1"/>
              </a:gradFill>
              <a:ln>
                <a:noFill/>
              </a:ln>
              <a:effectLst>
                <a:outerShdw blurRad="50800" dist="381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6046920" y="1567385"/>
                <a:ext cx="556823" cy="461665"/>
              </a:xfrm>
              <a:prstGeom prst="rect">
                <a:avLst/>
              </a:prstGeom>
              <a:noFill/>
            </p:spPr>
            <p:txBody>
              <a:bodyPr wrap="square" rtlCol="0">
                <a:spAutoFit/>
              </a:bodyPr>
              <a:lstStyle/>
              <a:p>
                <a:pPr algn="ctr"/>
                <a:r>
                  <a:rPr lang="en-US" altLang="zh-CN" sz="2400" dirty="0">
                    <a:solidFill>
                      <a:schemeClr val="bg1"/>
                    </a:solidFill>
                    <a:latin typeface="+mj-ea"/>
                    <a:ea typeface="+mj-ea"/>
                  </a:rPr>
                  <a:t>04</a:t>
                </a:r>
                <a:endParaRPr lang="zh-CN" altLang="en-US" sz="2400" dirty="0">
                  <a:solidFill>
                    <a:schemeClr val="bg1"/>
                  </a:solidFill>
                  <a:latin typeface="+mj-ea"/>
                  <a:ea typeface="+mj-ea"/>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wipe(left)">
                                      <p:cBhvr>
                                        <p:cTn id="21" dur="500"/>
                                        <p:tgtEl>
                                          <p:spTgt spid="69"/>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left)">
                                      <p:cBhvr>
                                        <p:cTn id="25" dur="500"/>
                                        <p:tgtEl>
                                          <p:spTgt spid="7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wipe(left)">
                                      <p:cBhvr>
                                        <p:cTn id="29" dur="500"/>
                                        <p:tgtEl>
                                          <p:spTgt spid="77"/>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left)">
                                      <p:cBhvr>
                                        <p:cTn id="3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Rounded Corners 1"/>
          <p:cNvSpPr/>
          <p:nvPr/>
        </p:nvSpPr>
        <p:spPr>
          <a:xfrm>
            <a:off x="1394884" y="1919818"/>
            <a:ext cx="4095749" cy="550333"/>
          </a:xfrm>
          <a:prstGeom prst="roundRect">
            <a:avLst>
              <a:gd name="adj" fmla="val 50000"/>
            </a:avLst>
          </a:prstGeom>
          <a:gradFill>
            <a:gsLst>
              <a:gs pos="47000">
                <a:schemeClr val="accent3"/>
              </a:gs>
              <a:gs pos="100000">
                <a:schemeClr val="accent3">
                  <a:lumMod val="75000"/>
                </a:schemeClr>
              </a:gs>
            </a:gsLst>
            <a:lin ang="0" scaled="1"/>
          </a:gradFill>
          <a:ln w="12700" cap="flat">
            <a:noFill/>
            <a:miter lim="400000"/>
          </a:ln>
          <a:effectLst/>
        </p:spPr>
        <p:txBody>
          <a:bodyPr wrap="none" lIns="25400" tIns="25400" rIns="25400" bIns="25400" anchor="ctr">
            <a:normAutofit/>
          </a:bodyPr>
          <a:lstStyle/>
          <a:p>
            <a:pPr algn="ctr">
              <a:defRPr/>
            </a:pPr>
            <a:endParaRPr lang="zh-CN" altLang="en-US" sz="2000" dirty="0">
              <a:solidFill>
                <a:schemeClr val="bg1"/>
              </a:solidFill>
              <a:latin typeface="Arial" panose="020B0604020202090204"/>
              <a:ea typeface="微软雅黑"/>
              <a:sym typeface="Arial" panose="020B0604020202090204"/>
            </a:endParaRPr>
          </a:p>
        </p:txBody>
      </p:sp>
      <p:sp>
        <p:nvSpPr>
          <p:cNvPr id="100" name="Rectangle: Rounded Corners 28"/>
          <p:cNvSpPr/>
          <p:nvPr/>
        </p:nvSpPr>
        <p:spPr>
          <a:xfrm>
            <a:off x="6711951" y="1919818"/>
            <a:ext cx="4095749" cy="550333"/>
          </a:xfrm>
          <a:prstGeom prst="roundRect">
            <a:avLst>
              <a:gd name="adj" fmla="val 50000"/>
            </a:avLst>
          </a:prstGeom>
          <a:gradFill>
            <a:gsLst>
              <a:gs pos="47000">
                <a:schemeClr val="accent3"/>
              </a:gs>
              <a:gs pos="100000">
                <a:schemeClr val="accent3">
                  <a:lumMod val="75000"/>
                </a:schemeClr>
              </a:gs>
            </a:gsLst>
            <a:lin ang="0" scaled="1"/>
          </a:gradFill>
          <a:ln w="12700" cap="flat">
            <a:noFill/>
            <a:miter lim="400000"/>
          </a:ln>
          <a:effectLst/>
        </p:spPr>
        <p:txBody>
          <a:bodyPr wrap="none" lIns="25400" tIns="25400" rIns="25400" bIns="25400" anchor="ctr">
            <a:normAutofit/>
          </a:bodyPr>
          <a:lstStyle/>
          <a:p>
            <a:pPr algn="ctr">
              <a:defRPr/>
            </a:pPr>
            <a:endParaRPr lang="zh-CN" altLang="en-US" sz="2000" dirty="0">
              <a:solidFill>
                <a:schemeClr val="bg1"/>
              </a:solidFill>
              <a:latin typeface="Arial" panose="020B0604020202090204"/>
              <a:ea typeface="微软雅黑"/>
              <a:sym typeface="Arial" panose="020B0604020202090204"/>
            </a:endParaRPr>
          </a:p>
        </p:txBody>
      </p:sp>
      <p:sp>
        <p:nvSpPr>
          <p:cNvPr id="101" name="矩形 100"/>
          <p:cNvSpPr/>
          <p:nvPr/>
        </p:nvSpPr>
        <p:spPr>
          <a:xfrm>
            <a:off x="1408618" y="1933054"/>
            <a:ext cx="4055057" cy="497316"/>
          </a:xfrm>
          <a:prstGeom prst="rect">
            <a:avLst/>
          </a:prstGeom>
        </p:spPr>
        <p:txBody>
          <a:bodyPr lIns="91440" tIns="45720" rIns="91440" bIns="45720">
            <a:spAutoFit/>
            <a:scene3d>
              <a:camera prst="orthographicFront"/>
              <a:lightRig rig="threePt" dir="t"/>
            </a:scene3d>
            <a:sp3d contourW="12700"/>
          </a:bodyPr>
          <a:lstStyle/>
          <a:p>
            <a:pPr algn="ctr">
              <a:lnSpc>
                <a:spcPct val="120000"/>
              </a:lnSpc>
              <a:defRPr/>
            </a:pPr>
            <a:r>
              <a:rPr lang="zh-CN" altLang="en-US" sz="2400" b="1" dirty="0">
                <a:solidFill>
                  <a:schemeClr val="bg1"/>
                </a:solidFill>
                <a:latin typeface="Arial" panose="020B0604020202090204"/>
                <a:ea typeface="微软雅黑"/>
                <a:sym typeface="Arial" panose="020B0604020202090204"/>
              </a:rPr>
              <a:t>标题文字添加</a:t>
            </a:r>
            <a:endParaRPr lang="zh-CN" altLang="en-US" sz="2400" b="1" dirty="0">
              <a:solidFill>
                <a:schemeClr val="bg1"/>
              </a:solidFill>
              <a:latin typeface="Arial" panose="020B0604020202090204"/>
              <a:ea typeface="微软雅黑"/>
              <a:sym typeface="Arial" panose="020B0604020202090204"/>
            </a:endParaRPr>
          </a:p>
        </p:txBody>
      </p:sp>
      <p:sp>
        <p:nvSpPr>
          <p:cNvPr id="102" name="矩形 101"/>
          <p:cNvSpPr/>
          <p:nvPr/>
        </p:nvSpPr>
        <p:spPr>
          <a:xfrm>
            <a:off x="6731644" y="1933054"/>
            <a:ext cx="4055057" cy="497316"/>
          </a:xfrm>
          <a:prstGeom prst="rect">
            <a:avLst/>
          </a:prstGeom>
        </p:spPr>
        <p:txBody>
          <a:bodyPr lIns="91440" tIns="45720" rIns="91440" bIns="45720">
            <a:spAutoFit/>
            <a:scene3d>
              <a:camera prst="orthographicFront"/>
              <a:lightRig rig="threePt" dir="t"/>
            </a:scene3d>
            <a:sp3d contourW="12700"/>
          </a:bodyPr>
          <a:lstStyle/>
          <a:p>
            <a:pPr algn="ctr">
              <a:lnSpc>
                <a:spcPct val="120000"/>
              </a:lnSpc>
              <a:defRPr/>
            </a:pPr>
            <a:r>
              <a:rPr lang="zh-CN" altLang="en-US" sz="2400" b="1" dirty="0">
                <a:solidFill>
                  <a:schemeClr val="bg1"/>
                </a:solidFill>
                <a:latin typeface="Arial" panose="020B0604020202090204"/>
                <a:ea typeface="微软雅黑"/>
                <a:sym typeface="Arial" panose="020B0604020202090204"/>
              </a:rPr>
              <a:t>标题文字添加</a:t>
            </a:r>
            <a:endParaRPr lang="zh-CN" altLang="en-US" sz="2400" b="1" dirty="0">
              <a:solidFill>
                <a:schemeClr val="bg1"/>
              </a:solidFill>
              <a:latin typeface="Arial" panose="020B0604020202090204"/>
              <a:ea typeface="微软雅黑"/>
              <a:sym typeface="Arial" panose="020B0604020202090204"/>
            </a:endParaRPr>
          </a:p>
        </p:txBody>
      </p:sp>
      <p:sp>
        <p:nvSpPr>
          <p:cNvPr id="103" name="矩形 102"/>
          <p:cNvSpPr/>
          <p:nvPr/>
        </p:nvSpPr>
        <p:spPr>
          <a:xfrm>
            <a:off x="1326734" y="2908518"/>
            <a:ext cx="9582567" cy="881716"/>
          </a:xfrm>
          <a:prstGeom prst="rect">
            <a:avLst/>
          </a:prstGeom>
        </p:spPr>
        <p:txBody>
          <a:bodyPr lIns="91440" tIns="45720" rIns="91440" bIns="45720">
            <a:spAutoFit/>
            <a:scene3d>
              <a:camera prst="orthographicFront"/>
              <a:lightRig rig="threePt" dir="t"/>
            </a:scene3d>
            <a:sp3d contourW="12700"/>
          </a:bodyPr>
          <a:lstStyle/>
          <a:p>
            <a:pPr>
              <a:lnSpc>
                <a:spcPct val="120000"/>
              </a:lnSpc>
              <a:defRPr/>
            </a:pPr>
            <a:r>
              <a:rPr lang="zh-CN" altLang="en-US" sz="1465" dirty="0">
                <a:solidFill>
                  <a:schemeClr val="tx1">
                    <a:lumMod val="65000"/>
                    <a:lumOff val="35000"/>
                  </a:schemeClr>
                </a:solidFill>
                <a:latin typeface="Arial" panose="020B0604020202090204"/>
                <a:ea typeface="微软雅黑"/>
                <a:sym typeface="Arial" panose="020B0604020202090204"/>
              </a:rPr>
              <a:t>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a:t>
            </a:r>
            <a:endParaRPr lang="zh-CN" altLang="en-US" sz="1465" dirty="0">
              <a:solidFill>
                <a:schemeClr val="tx1">
                  <a:lumMod val="65000"/>
                  <a:lumOff val="35000"/>
                </a:schemeClr>
              </a:solidFill>
              <a:latin typeface="Arial" panose="020B0604020202090204"/>
              <a:ea typeface="微软雅黑"/>
              <a:sym typeface="Arial" panose="020B0604020202090204"/>
            </a:endParaRPr>
          </a:p>
        </p:txBody>
      </p:sp>
      <p:grpSp>
        <p:nvGrpSpPr>
          <p:cNvPr id="104" name="组合 103"/>
          <p:cNvGrpSpPr/>
          <p:nvPr/>
        </p:nvGrpSpPr>
        <p:grpSpPr bwMode="auto">
          <a:xfrm>
            <a:off x="1384300" y="4436533"/>
            <a:ext cx="9423400" cy="1223433"/>
            <a:chOff x="1383324" y="4436405"/>
            <a:chExt cx="9425354" cy="1223064"/>
          </a:xfrm>
        </p:grpSpPr>
        <p:grpSp>
          <p:nvGrpSpPr>
            <p:cNvPr id="26634" name="Group 3"/>
            <p:cNvGrpSpPr/>
            <p:nvPr/>
          </p:nvGrpSpPr>
          <p:grpSpPr bwMode="auto">
            <a:xfrm>
              <a:off x="8202231" y="4436405"/>
              <a:ext cx="625024" cy="625024"/>
              <a:chOff x="7924891" y="4464172"/>
              <a:chExt cx="542724" cy="542724"/>
            </a:xfrm>
          </p:grpSpPr>
          <p:sp>
            <p:nvSpPr>
              <p:cNvPr id="138" name="Freeform: Shape 4"/>
              <p:cNvSpPr/>
              <p:nvPr/>
            </p:nvSpPr>
            <p:spPr>
              <a:xfrm>
                <a:off x="7925143" y="4464172"/>
                <a:ext cx="542308"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40000"/>
                  <a:lumOff val="60000"/>
                </a:schemeClr>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39" name="Freeform: Shape 5"/>
              <p:cNvSpPr/>
              <p:nvPr/>
            </p:nvSpPr>
            <p:spPr>
              <a:xfrm>
                <a:off x="8083240" y="4625863"/>
                <a:ext cx="205894" cy="218651"/>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sp>
          <p:nvSpPr>
            <p:cNvPr id="106" name="Rectangle 6"/>
            <p:cNvSpPr/>
            <p:nvPr/>
          </p:nvSpPr>
          <p:spPr>
            <a:xfrm>
              <a:off x="1383324"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grpSp>
          <p:nvGrpSpPr>
            <p:cNvPr id="26636" name="Group 7"/>
            <p:cNvGrpSpPr/>
            <p:nvPr/>
          </p:nvGrpSpPr>
          <p:grpSpPr bwMode="auto">
            <a:xfrm>
              <a:off x="3361846" y="4436405"/>
              <a:ext cx="625024" cy="625024"/>
              <a:chOff x="3721867" y="4464172"/>
              <a:chExt cx="542724" cy="542724"/>
            </a:xfrm>
          </p:grpSpPr>
          <p:sp>
            <p:nvSpPr>
              <p:cNvPr id="136" name="Freeform: Shape 8"/>
              <p:cNvSpPr/>
              <p:nvPr/>
            </p:nvSpPr>
            <p:spPr>
              <a:xfrm>
                <a:off x="3722711" y="4464172"/>
                <a:ext cx="542308"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60000"/>
                  <a:lumOff val="40000"/>
                </a:schemeClr>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37" name="Freeform: Shape 9"/>
              <p:cNvSpPr/>
              <p:nvPr/>
            </p:nvSpPr>
            <p:spPr>
              <a:xfrm>
                <a:off x="3875292" y="4633213"/>
                <a:ext cx="233469" cy="20395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sp>
          <p:nvSpPr>
            <p:cNvPr id="108" name="Rectangle 10"/>
            <p:cNvSpPr/>
            <p:nvPr/>
          </p:nvSpPr>
          <p:spPr>
            <a:xfrm>
              <a:off x="2996558"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sp>
          <p:nvSpPr>
            <p:cNvPr id="109" name="Rectangle 11"/>
            <p:cNvSpPr/>
            <p:nvPr/>
          </p:nvSpPr>
          <p:spPr>
            <a:xfrm>
              <a:off x="4609793"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grpSp>
          <p:nvGrpSpPr>
            <p:cNvPr id="26639" name="Group 12"/>
            <p:cNvGrpSpPr/>
            <p:nvPr/>
          </p:nvGrpSpPr>
          <p:grpSpPr bwMode="auto">
            <a:xfrm>
              <a:off x="4973406" y="4436405"/>
              <a:ext cx="625024" cy="625024"/>
              <a:chOff x="5121224" y="4464172"/>
              <a:chExt cx="542724" cy="542724"/>
            </a:xfrm>
          </p:grpSpPr>
          <p:sp>
            <p:nvSpPr>
              <p:cNvPr id="134" name="Freeform: Shape 13"/>
              <p:cNvSpPr/>
              <p:nvPr/>
            </p:nvSpPr>
            <p:spPr>
              <a:xfrm>
                <a:off x="5121684" y="4464172"/>
                <a:ext cx="542309"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35" name="Freeform: Shape 14"/>
              <p:cNvSpPr/>
              <p:nvPr/>
            </p:nvSpPr>
            <p:spPr>
              <a:xfrm>
                <a:off x="5292649" y="4624027"/>
                <a:ext cx="207731" cy="222325"/>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grpSp>
          <p:nvGrpSpPr>
            <p:cNvPr id="26640" name="Group 15"/>
            <p:cNvGrpSpPr/>
            <p:nvPr/>
          </p:nvGrpSpPr>
          <p:grpSpPr bwMode="auto">
            <a:xfrm>
              <a:off x="6587819" y="4436405"/>
              <a:ext cx="625024" cy="625024"/>
              <a:chOff x="6523058" y="4464172"/>
              <a:chExt cx="542724" cy="542724"/>
            </a:xfrm>
          </p:grpSpPr>
          <p:sp>
            <p:nvSpPr>
              <p:cNvPr id="132" name="Freeform: Shape 16"/>
              <p:cNvSpPr/>
              <p:nvPr/>
            </p:nvSpPr>
            <p:spPr>
              <a:xfrm>
                <a:off x="6522494" y="4464172"/>
                <a:ext cx="544147"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33" name="Freeform: Shape 17"/>
              <p:cNvSpPr/>
              <p:nvPr/>
            </p:nvSpPr>
            <p:spPr>
              <a:xfrm>
                <a:off x="6732064" y="4618514"/>
                <a:ext cx="130522" cy="220488"/>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sp>
          <p:nvSpPr>
            <p:cNvPr id="112" name="Rectangle 18"/>
            <p:cNvSpPr/>
            <p:nvPr/>
          </p:nvSpPr>
          <p:spPr>
            <a:xfrm>
              <a:off x="6225145"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grpSp>
          <p:nvGrpSpPr>
            <p:cNvPr id="26642" name="Group 19"/>
            <p:cNvGrpSpPr/>
            <p:nvPr/>
          </p:nvGrpSpPr>
          <p:grpSpPr bwMode="auto">
            <a:xfrm>
              <a:off x="1748417" y="4436405"/>
              <a:ext cx="625024" cy="625024"/>
              <a:chOff x="2320887" y="4464172"/>
              <a:chExt cx="542724" cy="542724"/>
            </a:xfrm>
          </p:grpSpPr>
          <p:sp>
            <p:nvSpPr>
              <p:cNvPr id="130" name="Freeform: Shape 20"/>
              <p:cNvSpPr/>
              <p:nvPr/>
            </p:nvSpPr>
            <p:spPr>
              <a:xfrm>
                <a:off x="2320061" y="4464172"/>
                <a:ext cx="544147"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31" name="Freeform: Shape 21"/>
              <p:cNvSpPr/>
              <p:nvPr/>
            </p:nvSpPr>
            <p:spPr>
              <a:xfrm>
                <a:off x="2474481" y="4603815"/>
                <a:ext cx="235307" cy="248050"/>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sp>
          <p:nvSpPr>
            <p:cNvPr id="114" name="Rectangle 22"/>
            <p:cNvSpPr/>
            <p:nvPr/>
          </p:nvSpPr>
          <p:spPr>
            <a:xfrm>
              <a:off x="7838380"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grpSp>
          <p:nvGrpSpPr>
            <p:cNvPr id="26644" name="Group 23"/>
            <p:cNvGrpSpPr/>
            <p:nvPr/>
          </p:nvGrpSpPr>
          <p:grpSpPr bwMode="auto">
            <a:xfrm>
              <a:off x="9811588" y="4436405"/>
              <a:ext cx="625024" cy="625024"/>
              <a:chOff x="9322335" y="4464172"/>
              <a:chExt cx="542724" cy="542724"/>
            </a:xfrm>
          </p:grpSpPr>
          <p:sp>
            <p:nvSpPr>
              <p:cNvPr id="128" name="Freeform: Shape 24"/>
              <p:cNvSpPr/>
              <p:nvPr/>
            </p:nvSpPr>
            <p:spPr>
              <a:xfrm>
                <a:off x="9322277" y="4464172"/>
                <a:ext cx="542308" cy="5420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60000"/>
                  <a:lumOff val="40000"/>
                </a:schemeClr>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29" name="Freeform: Shape 25"/>
              <p:cNvSpPr/>
              <p:nvPr/>
            </p:nvSpPr>
            <p:spPr>
              <a:xfrm>
                <a:off x="9509787" y="4603815"/>
                <a:ext cx="167288" cy="2480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grpSp>
        <p:sp>
          <p:nvSpPr>
            <p:cNvPr id="116" name="Rectangle 26"/>
            <p:cNvSpPr/>
            <p:nvPr/>
          </p:nvSpPr>
          <p:spPr>
            <a:xfrm>
              <a:off x="9453730" y="5318789"/>
              <a:ext cx="1354948" cy="340680"/>
            </a:xfrm>
            <a:prstGeom prst="rect">
              <a:avLst/>
            </a:prstGeom>
            <a:solidFill>
              <a:srgbClr val="E6E7EA"/>
            </a:solidFill>
            <a:ln w="12700">
              <a:noFill/>
              <a:miter lim="400000"/>
            </a:ln>
          </p:spPr>
          <p:txBody>
            <a:bodyPr wrap="none" lIns="33867" tIns="33867" rIns="33867" bIns="33867" anchor="ctr" anchorCtr="1">
              <a:normAutofit/>
            </a:bodyPr>
            <a:lstStyle/>
            <a:p>
              <a:pPr algn="ctr">
                <a:defRPr/>
              </a:pP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sp>
          <p:nvSpPr>
            <p:cNvPr id="117" name="Straight Connector 29"/>
            <p:cNvSpPr/>
            <p:nvPr/>
          </p:nvSpPr>
          <p:spPr>
            <a:xfrm>
              <a:off x="2556200" y="4741113"/>
              <a:ext cx="622429" cy="0"/>
            </a:xfrm>
            <a:prstGeom prst="line">
              <a:avLst/>
            </a:prstGeom>
            <a:ln w="3175">
              <a:solidFill>
                <a:schemeClr val="bg1">
                  <a:lumMod val="75000"/>
                </a:schemeClr>
              </a:solidFill>
              <a:miter lim="400000"/>
              <a:tailEnd type="triangle"/>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18" name="Straight Connector 30"/>
            <p:cNvSpPr/>
            <p:nvPr/>
          </p:nvSpPr>
          <p:spPr>
            <a:xfrm>
              <a:off x="4177903" y="4741113"/>
              <a:ext cx="622429" cy="0"/>
            </a:xfrm>
            <a:prstGeom prst="line">
              <a:avLst/>
            </a:prstGeom>
            <a:ln w="3175">
              <a:solidFill>
                <a:schemeClr val="bg1">
                  <a:lumMod val="75000"/>
                </a:schemeClr>
              </a:solidFill>
              <a:miter lim="400000"/>
              <a:tailEnd type="triangle"/>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19" name="Straight Connector 31"/>
            <p:cNvSpPr/>
            <p:nvPr/>
          </p:nvSpPr>
          <p:spPr>
            <a:xfrm>
              <a:off x="5782669" y="4741113"/>
              <a:ext cx="622429" cy="0"/>
            </a:xfrm>
            <a:prstGeom prst="line">
              <a:avLst/>
            </a:prstGeom>
            <a:ln w="3175">
              <a:solidFill>
                <a:schemeClr val="bg1">
                  <a:lumMod val="75000"/>
                </a:schemeClr>
              </a:solidFill>
              <a:miter lim="400000"/>
              <a:tailEnd type="triangle"/>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20" name="Straight Connector 32"/>
            <p:cNvSpPr/>
            <p:nvPr/>
          </p:nvSpPr>
          <p:spPr>
            <a:xfrm>
              <a:off x="7395904" y="4741113"/>
              <a:ext cx="622429" cy="0"/>
            </a:xfrm>
            <a:prstGeom prst="line">
              <a:avLst/>
            </a:prstGeom>
            <a:ln w="3175">
              <a:solidFill>
                <a:schemeClr val="bg1">
                  <a:lumMod val="75000"/>
                </a:schemeClr>
              </a:solidFill>
              <a:miter lim="400000"/>
              <a:tailEnd type="triangle"/>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21" name="Straight Connector 33"/>
            <p:cNvSpPr/>
            <p:nvPr/>
          </p:nvSpPr>
          <p:spPr>
            <a:xfrm>
              <a:off x="8987967" y="4741113"/>
              <a:ext cx="622429" cy="0"/>
            </a:xfrm>
            <a:prstGeom prst="line">
              <a:avLst/>
            </a:prstGeom>
            <a:ln w="3175">
              <a:solidFill>
                <a:schemeClr val="bg1">
                  <a:lumMod val="75000"/>
                </a:schemeClr>
              </a:solidFill>
              <a:miter lim="400000"/>
              <a:tailEnd type="triangle"/>
            </a:ln>
          </p:spPr>
          <p:txBody>
            <a:bodyPr anchor="ctr"/>
            <a:lstStyle/>
            <a:p>
              <a:pPr algn="ctr">
                <a:defRPr/>
              </a:pPr>
              <a:endParaRPr sz="2400">
                <a:solidFill>
                  <a:schemeClr val="tx1">
                    <a:lumMod val="65000"/>
                    <a:lumOff val="35000"/>
                  </a:schemeClr>
                </a:solidFill>
                <a:latin typeface="Arial" panose="020B0604020202090204"/>
                <a:ea typeface="微软雅黑"/>
                <a:sym typeface="Arial" panose="020B0604020202090204"/>
              </a:endParaRPr>
            </a:p>
          </p:txBody>
        </p:sp>
        <p:sp>
          <p:nvSpPr>
            <p:cNvPr id="122" name="矩形 121"/>
            <p:cNvSpPr/>
            <p:nvPr/>
          </p:nvSpPr>
          <p:spPr>
            <a:xfrm>
              <a:off x="1400085"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sp>
          <p:nvSpPr>
            <p:cNvPr id="123" name="矩形 122"/>
            <p:cNvSpPr/>
            <p:nvPr/>
          </p:nvSpPr>
          <p:spPr>
            <a:xfrm>
              <a:off x="3006388"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sp>
          <p:nvSpPr>
            <p:cNvPr id="124" name="矩形 123"/>
            <p:cNvSpPr/>
            <p:nvPr/>
          </p:nvSpPr>
          <p:spPr>
            <a:xfrm>
              <a:off x="4612689"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sp>
          <p:nvSpPr>
            <p:cNvPr id="125" name="矩形 124"/>
            <p:cNvSpPr/>
            <p:nvPr/>
          </p:nvSpPr>
          <p:spPr>
            <a:xfrm>
              <a:off x="6218994"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sp>
          <p:nvSpPr>
            <p:cNvPr id="126" name="矩形 125"/>
            <p:cNvSpPr/>
            <p:nvPr/>
          </p:nvSpPr>
          <p:spPr>
            <a:xfrm>
              <a:off x="7825297"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sp>
          <p:nvSpPr>
            <p:cNvPr id="127" name="矩形 126"/>
            <p:cNvSpPr/>
            <p:nvPr/>
          </p:nvSpPr>
          <p:spPr>
            <a:xfrm>
              <a:off x="9431599" y="5295910"/>
              <a:ext cx="1344640" cy="362234"/>
            </a:xfrm>
            <a:prstGeom prst="rect">
              <a:avLst/>
            </a:prstGeom>
            <a:ln>
              <a:noFill/>
            </a:ln>
          </p:spPr>
          <p:txBody>
            <a:bodyPr>
              <a:spAutoFit/>
              <a:scene3d>
                <a:camera prst="orthographicFront"/>
                <a:lightRig rig="threePt" dir="t"/>
              </a:scene3d>
              <a:sp3d contourW="12700"/>
            </a:bodyPr>
            <a:lstStyle/>
            <a:p>
              <a:pPr algn="ctr">
                <a:lnSpc>
                  <a:spcPct val="120000"/>
                </a:lnSpc>
                <a:defRPr/>
              </a:pPr>
              <a:r>
                <a:rPr lang="zh-CN" altLang="en-US" sz="1600" dirty="0">
                  <a:solidFill>
                    <a:schemeClr val="tx1">
                      <a:lumMod val="65000"/>
                      <a:lumOff val="35000"/>
                    </a:schemeClr>
                  </a:solidFill>
                  <a:latin typeface="Arial" panose="020B0604020202090204"/>
                  <a:ea typeface="微软雅黑"/>
                  <a:sym typeface="Arial" panose="020B0604020202090204"/>
                </a:rPr>
                <a:t>文字添加</a:t>
              </a:r>
              <a:endParaRPr lang="zh-CN" altLang="en-US" sz="1600" dirty="0">
                <a:solidFill>
                  <a:schemeClr val="tx1">
                    <a:lumMod val="65000"/>
                    <a:lumOff val="35000"/>
                  </a:schemeClr>
                </a:solidFill>
                <a:latin typeface="Arial" panose="020B0604020202090204"/>
                <a:ea typeface="微软雅黑"/>
                <a:sym typeface="Arial" panose="020B0604020202090204"/>
              </a:endParaRPr>
            </a:p>
          </p:txBody>
        </p:sp>
      </p:grpSp>
      <p:sp>
        <p:nvSpPr>
          <p:cNvPr id="44"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Effect transition="in" filter="fade">
                                      <p:cBhvr>
                                        <p:cTn id="9" dur="500"/>
                                        <p:tgtEl>
                                          <p:spTgt spid="101"/>
                                        </p:tgtEl>
                                      </p:cBhvr>
                                    </p:animEffect>
                                  </p:childTnLst>
                                </p:cTn>
                              </p:par>
                              <p:par>
                                <p:cTn id="10" presetID="53" presetClass="entr" presetSubtype="16" fill="hold" nodeType="withEffect">
                                  <p:stCondLst>
                                    <p:cond delay="0"/>
                                  </p:stCondLst>
                                  <p:childTnLst>
                                    <p:set>
                                      <p:cBhvr>
                                        <p:cTn id="11" dur="1" fill="hold">
                                          <p:stCondLst>
                                            <p:cond delay="0"/>
                                          </p:stCondLst>
                                        </p:cTn>
                                        <p:tgtEl>
                                          <p:spTgt spid="102"/>
                                        </p:tgtEl>
                                        <p:attrNameLst>
                                          <p:attrName>style.visibility</p:attrName>
                                        </p:attrNameLst>
                                      </p:cBhvr>
                                      <p:to>
                                        <p:strVal val="visible"/>
                                      </p:to>
                                    </p:set>
                                    <p:anim calcmode="lin" valueType="num">
                                      <p:cBhvr>
                                        <p:cTn id="12" dur="500" fill="hold"/>
                                        <p:tgtEl>
                                          <p:spTgt spid="102"/>
                                        </p:tgtEl>
                                        <p:attrNameLst>
                                          <p:attrName>ppt_w</p:attrName>
                                        </p:attrNameLst>
                                      </p:cBhvr>
                                      <p:tavLst>
                                        <p:tav tm="0">
                                          <p:val>
                                            <p:fltVal val="0"/>
                                          </p:val>
                                        </p:tav>
                                        <p:tav tm="100000">
                                          <p:val>
                                            <p:strVal val="#ppt_w"/>
                                          </p:val>
                                        </p:tav>
                                      </p:tavLst>
                                    </p:anim>
                                    <p:anim calcmode="lin" valueType="num">
                                      <p:cBhvr>
                                        <p:cTn id="13" dur="500" fill="hold"/>
                                        <p:tgtEl>
                                          <p:spTgt spid="102"/>
                                        </p:tgtEl>
                                        <p:attrNameLst>
                                          <p:attrName>ppt_h</p:attrName>
                                        </p:attrNameLst>
                                      </p:cBhvr>
                                      <p:tavLst>
                                        <p:tav tm="0">
                                          <p:val>
                                            <p:fltVal val="0"/>
                                          </p:val>
                                        </p:tav>
                                        <p:tav tm="100000">
                                          <p:val>
                                            <p:strVal val="#ppt_h"/>
                                          </p:val>
                                        </p:tav>
                                      </p:tavLst>
                                    </p:anim>
                                    <p:animEffect transition="in" filter="fade">
                                      <p:cBhvr>
                                        <p:cTn id="14" dur="500"/>
                                        <p:tgtEl>
                                          <p:spTgt spid="10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anim calcmode="lin" valueType="num">
                                      <p:cBhvr>
                                        <p:cTn id="17" dur="500" fill="hold"/>
                                        <p:tgtEl>
                                          <p:spTgt spid="99"/>
                                        </p:tgtEl>
                                        <p:attrNameLst>
                                          <p:attrName>ppt_w</p:attrName>
                                        </p:attrNameLst>
                                      </p:cBhvr>
                                      <p:tavLst>
                                        <p:tav tm="0">
                                          <p:val>
                                            <p:fltVal val="0"/>
                                          </p:val>
                                        </p:tav>
                                        <p:tav tm="100000">
                                          <p:val>
                                            <p:strVal val="#ppt_w"/>
                                          </p:val>
                                        </p:tav>
                                      </p:tavLst>
                                    </p:anim>
                                    <p:anim calcmode="lin" valueType="num">
                                      <p:cBhvr>
                                        <p:cTn id="18" dur="500" fill="hold"/>
                                        <p:tgtEl>
                                          <p:spTgt spid="99"/>
                                        </p:tgtEl>
                                        <p:attrNameLst>
                                          <p:attrName>ppt_h</p:attrName>
                                        </p:attrNameLst>
                                      </p:cBhvr>
                                      <p:tavLst>
                                        <p:tav tm="0">
                                          <p:val>
                                            <p:fltVal val="0"/>
                                          </p:val>
                                        </p:tav>
                                        <p:tav tm="100000">
                                          <p:val>
                                            <p:strVal val="#ppt_h"/>
                                          </p:val>
                                        </p:tav>
                                      </p:tavLst>
                                    </p:anim>
                                    <p:animEffect transition="in" filter="fade">
                                      <p:cBhvr>
                                        <p:cTn id="19" dur="500"/>
                                        <p:tgtEl>
                                          <p:spTgt spid="9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p:cTn id="22" dur="500" fill="hold"/>
                                        <p:tgtEl>
                                          <p:spTgt spid="100"/>
                                        </p:tgtEl>
                                        <p:attrNameLst>
                                          <p:attrName>ppt_w</p:attrName>
                                        </p:attrNameLst>
                                      </p:cBhvr>
                                      <p:tavLst>
                                        <p:tav tm="0">
                                          <p:val>
                                            <p:fltVal val="0"/>
                                          </p:val>
                                        </p:tav>
                                        <p:tav tm="100000">
                                          <p:val>
                                            <p:strVal val="#ppt_w"/>
                                          </p:val>
                                        </p:tav>
                                      </p:tavLst>
                                    </p:anim>
                                    <p:anim calcmode="lin" valueType="num">
                                      <p:cBhvr>
                                        <p:cTn id="23" dur="500" fill="hold"/>
                                        <p:tgtEl>
                                          <p:spTgt spid="100"/>
                                        </p:tgtEl>
                                        <p:attrNameLst>
                                          <p:attrName>ppt_h</p:attrName>
                                        </p:attrNameLst>
                                      </p:cBhvr>
                                      <p:tavLst>
                                        <p:tav tm="0">
                                          <p:val>
                                            <p:fltVal val="0"/>
                                          </p:val>
                                        </p:tav>
                                        <p:tav tm="100000">
                                          <p:val>
                                            <p:strVal val="#ppt_h"/>
                                          </p:val>
                                        </p:tav>
                                      </p:tavLst>
                                    </p:anim>
                                    <p:animEffect transition="in" filter="fade">
                                      <p:cBhvr>
                                        <p:cTn id="24" dur="500"/>
                                        <p:tgtEl>
                                          <p:spTgt spid="100"/>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3"/>
                                        </p:tgtEl>
                                        <p:attrNameLst>
                                          <p:attrName>style.visibility</p:attrName>
                                        </p:attrNameLst>
                                      </p:cBhvr>
                                      <p:to>
                                        <p:strVal val="visible"/>
                                      </p:to>
                                    </p:set>
                                    <p:anim calcmode="lin" valueType="num">
                                      <p:cBhvr additive="base">
                                        <p:cTn id="28" dur="500" fill="hold"/>
                                        <p:tgtEl>
                                          <p:spTgt spid="103"/>
                                        </p:tgtEl>
                                        <p:attrNameLst>
                                          <p:attrName>ppt_x</p:attrName>
                                        </p:attrNameLst>
                                      </p:cBhvr>
                                      <p:tavLst>
                                        <p:tav tm="0">
                                          <p:val>
                                            <p:strVal val="#ppt_x"/>
                                          </p:val>
                                        </p:tav>
                                        <p:tav tm="100000">
                                          <p:val>
                                            <p:strVal val="#ppt_x"/>
                                          </p:val>
                                        </p:tav>
                                      </p:tavLst>
                                    </p:anim>
                                    <p:anim calcmode="lin" valueType="num">
                                      <p:cBhvr additive="base">
                                        <p:cTn id="29" dur="500" fill="hold"/>
                                        <p:tgtEl>
                                          <p:spTgt spid="103"/>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ipe(left)">
                                      <p:cBhvr>
                                        <p:cTn id="3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62"/>
          <p:cNvSpPr/>
          <p:nvPr/>
        </p:nvSpPr>
        <p:spPr bwMode="auto">
          <a:xfrm>
            <a:off x="4953000" y="2918884"/>
            <a:ext cx="2370667" cy="2182283"/>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gradFill>
            <a:gsLst>
              <a:gs pos="0">
                <a:schemeClr val="accent2">
                  <a:lumMod val="60000"/>
                  <a:lumOff val="40000"/>
                </a:schemeClr>
              </a:gs>
              <a:gs pos="66000">
                <a:schemeClr val="accent2"/>
              </a:gs>
            </a:gsLst>
            <a:lin ang="0" scaled="1"/>
          </a:gradFill>
          <a:ln>
            <a:noFill/>
          </a:ln>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26" name="Freeform 63"/>
          <p:cNvSpPr/>
          <p:nvPr/>
        </p:nvSpPr>
        <p:spPr bwMode="auto">
          <a:xfrm>
            <a:off x="4806951" y="2637368"/>
            <a:ext cx="2808816" cy="2950633"/>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gradFill>
            <a:gsLst>
              <a:gs pos="47000">
                <a:schemeClr val="accent3"/>
              </a:gs>
              <a:gs pos="100000">
                <a:schemeClr val="accent3">
                  <a:lumMod val="75000"/>
                </a:schemeClr>
              </a:gs>
            </a:gsLst>
            <a:lin ang="0" scaled="1"/>
          </a:gradFill>
          <a:ln>
            <a:noFill/>
          </a:ln>
        </p:spPr>
        <p:txBody>
          <a:bodyPr lIns="91440" tIns="45720" rIns="91440" bIns="45720">
            <a:scene3d>
              <a:camera prst="orthographicFront"/>
              <a:lightRig rig="threePt" dir="t"/>
            </a:scene3d>
            <a:sp3d contourW="12700"/>
          </a:bodyPr>
          <a:lstStyle/>
          <a:p>
            <a:pPr>
              <a:defRPr/>
            </a:pPr>
            <a:endParaRPr lang="zh-CN" altLang="en-US" sz="2400" dirty="0">
              <a:latin typeface="Arial" panose="020B0604020202090204"/>
              <a:ea typeface="微软雅黑"/>
              <a:sym typeface="Arial" panose="020B0604020202090204"/>
            </a:endParaRPr>
          </a:p>
        </p:txBody>
      </p:sp>
      <p:sp>
        <p:nvSpPr>
          <p:cNvPr id="27" name="Freeform 64"/>
          <p:cNvSpPr/>
          <p:nvPr/>
        </p:nvSpPr>
        <p:spPr bwMode="auto">
          <a:xfrm>
            <a:off x="4400551" y="2374901"/>
            <a:ext cx="3475567" cy="3477684"/>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chemeClr val="tx2"/>
          </a:solidFill>
          <a:ln>
            <a:noFill/>
          </a:ln>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28" name="Freeform 65"/>
          <p:cNvSpPr/>
          <p:nvPr/>
        </p:nvSpPr>
        <p:spPr bwMode="auto">
          <a:xfrm>
            <a:off x="7118351" y="2434167"/>
            <a:ext cx="946149" cy="357717"/>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29" name="Line 66"/>
          <p:cNvSpPr>
            <a:spLocks noChangeShapeType="1"/>
          </p:cNvSpPr>
          <p:nvPr/>
        </p:nvSpPr>
        <p:spPr bwMode="auto">
          <a:xfrm>
            <a:off x="7812618" y="3972984"/>
            <a:ext cx="402167" cy="0"/>
          </a:xfrm>
          <a:prstGeom prst="line">
            <a:avLst/>
          </a:prstGeom>
          <a:noFill/>
          <a:ln w="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30" name="Freeform 67"/>
          <p:cNvSpPr/>
          <p:nvPr/>
        </p:nvSpPr>
        <p:spPr bwMode="auto">
          <a:xfrm>
            <a:off x="6860118" y="5092701"/>
            <a:ext cx="1079500" cy="706967"/>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31" name="Freeform 68"/>
          <p:cNvSpPr/>
          <p:nvPr/>
        </p:nvSpPr>
        <p:spPr bwMode="auto">
          <a:xfrm>
            <a:off x="4197351" y="5226052"/>
            <a:ext cx="1079500" cy="603249"/>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32" name="Freeform 71"/>
          <p:cNvSpPr/>
          <p:nvPr/>
        </p:nvSpPr>
        <p:spPr bwMode="auto">
          <a:xfrm>
            <a:off x="4163485" y="3026833"/>
            <a:ext cx="698500" cy="406400"/>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33" name="Line 72"/>
          <p:cNvSpPr>
            <a:spLocks noChangeShapeType="1"/>
          </p:cNvSpPr>
          <p:nvPr/>
        </p:nvSpPr>
        <p:spPr bwMode="auto">
          <a:xfrm flipH="1" flipV="1">
            <a:off x="5111751" y="2262718"/>
            <a:ext cx="368300" cy="374649"/>
          </a:xfrm>
          <a:prstGeom prst="line">
            <a:avLst/>
          </a:prstGeom>
          <a:noFill/>
          <a:ln w="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lIns="91440" tIns="45720" rIns="91440" bIns="45720">
            <a:scene3d>
              <a:camera prst="orthographicFront"/>
              <a:lightRig rig="threePt" dir="t"/>
            </a:scene3d>
            <a:sp3d contourW="12700"/>
          </a:bodyPr>
          <a:lstStyle/>
          <a:p>
            <a:pPr>
              <a:defRPr/>
            </a:pPr>
            <a:endParaRPr lang="zh-CN" altLang="en-US" sz="2400">
              <a:latin typeface="Arial" panose="020B0604020202090204"/>
              <a:ea typeface="微软雅黑"/>
              <a:sym typeface="Arial" panose="020B0604020202090204"/>
            </a:endParaRPr>
          </a:p>
        </p:txBody>
      </p:sp>
      <p:sp>
        <p:nvSpPr>
          <p:cNvPr id="34" name="TextBox 33"/>
          <p:cNvSpPr txBox="1"/>
          <p:nvPr/>
        </p:nvSpPr>
        <p:spPr>
          <a:xfrm>
            <a:off x="5389470" y="3652600"/>
            <a:ext cx="1497205" cy="923330"/>
          </a:xfrm>
          <a:prstGeom prst="rect">
            <a:avLst/>
          </a:prstGeom>
          <a:noFill/>
        </p:spPr>
        <p:txBody>
          <a:bodyPr wrap="none" lIns="0" tIns="0" rIns="0" bIns="0" anchor="ctr">
            <a:spAutoFit/>
            <a:scene3d>
              <a:camera prst="orthographicFront"/>
              <a:lightRig rig="threePt" dir="t"/>
            </a:scene3d>
            <a:sp3d contourW="12700"/>
          </a:bodyPr>
          <a:lstStyle/>
          <a:p>
            <a:pPr algn="ctr">
              <a:defRPr/>
            </a:pPr>
            <a:r>
              <a:rPr lang="en-US" altLang="zh-CN" sz="6000" dirty="0">
                <a:solidFill>
                  <a:schemeClr val="tx1">
                    <a:lumMod val="65000"/>
                    <a:lumOff val="35000"/>
                  </a:schemeClr>
                </a:solidFill>
                <a:latin typeface="Arial" panose="020B0604020202090204"/>
                <a:ea typeface="微软雅黑"/>
                <a:sym typeface="Arial" panose="020B0604020202090204"/>
              </a:rPr>
              <a:t>64.8</a:t>
            </a:r>
            <a:endParaRPr lang="zh-CN" altLang="en-US" sz="6000" dirty="0">
              <a:solidFill>
                <a:schemeClr val="tx1">
                  <a:lumMod val="65000"/>
                  <a:lumOff val="35000"/>
                </a:schemeClr>
              </a:solidFill>
              <a:latin typeface="Arial" panose="020B0604020202090204"/>
              <a:ea typeface="微软雅黑"/>
              <a:sym typeface="Arial" panose="020B0604020202090204"/>
            </a:endParaRPr>
          </a:p>
        </p:txBody>
      </p:sp>
      <p:sp>
        <p:nvSpPr>
          <p:cNvPr id="35" name="TextBox 34"/>
          <p:cNvSpPr txBox="1"/>
          <p:nvPr/>
        </p:nvSpPr>
        <p:spPr>
          <a:xfrm>
            <a:off x="2762434" y="1316824"/>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36" name="TextBox 35"/>
          <p:cNvSpPr txBox="1"/>
          <p:nvPr/>
        </p:nvSpPr>
        <p:spPr>
          <a:xfrm>
            <a:off x="2757806" y="1863400"/>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37" name="TextBox 36"/>
          <p:cNvSpPr txBox="1"/>
          <p:nvPr/>
        </p:nvSpPr>
        <p:spPr>
          <a:xfrm>
            <a:off x="1926044" y="1614906"/>
            <a:ext cx="885179"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18.4</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38" name="TextBox 37"/>
          <p:cNvSpPr txBox="1"/>
          <p:nvPr/>
        </p:nvSpPr>
        <p:spPr>
          <a:xfrm>
            <a:off x="8921179" y="1892888"/>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39" name="TextBox 38"/>
          <p:cNvSpPr txBox="1"/>
          <p:nvPr/>
        </p:nvSpPr>
        <p:spPr>
          <a:xfrm>
            <a:off x="8916551" y="2439464"/>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40" name="TextBox 39"/>
          <p:cNvSpPr txBox="1"/>
          <p:nvPr/>
        </p:nvSpPr>
        <p:spPr>
          <a:xfrm>
            <a:off x="8217847" y="2189108"/>
            <a:ext cx="684803"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7.9</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41" name="TextBox 40"/>
          <p:cNvSpPr txBox="1"/>
          <p:nvPr/>
        </p:nvSpPr>
        <p:spPr>
          <a:xfrm>
            <a:off x="9120337" y="3433230"/>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42" name="TextBox 41"/>
          <p:cNvSpPr txBox="1"/>
          <p:nvPr/>
        </p:nvSpPr>
        <p:spPr>
          <a:xfrm>
            <a:off x="9115707" y="3979805"/>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43" name="TextBox 42"/>
          <p:cNvSpPr txBox="1"/>
          <p:nvPr/>
        </p:nvSpPr>
        <p:spPr>
          <a:xfrm>
            <a:off x="8417003" y="3729450"/>
            <a:ext cx="684803"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4.1</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44" name="TextBox 43"/>
          <p:cNvSpPr txBox="1"/>
          <p:nvPr/>
        </p:nvSpPr>
        <p:spPr>
          <a:xfrm>
            <a:off x="8938403" y="5223136"/>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45" name="TextBox 44"/>
          <p:cNvSpPr txBox="1"/>
          <p:nvPr/>
        </p:nvSpPr>
        <p:spPr>
          <a:xfrm>
            <a:off x="8933775" y="5769712"/>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46" name="TextBox 45"/>
          <p:cNvSpPr txBox="1"/>
          <p:nvPr/>
        </p:nvSpPr>
        <p:spPr>
          <a:xfrm>
            <a:off x="8034041" y="5519356"/>
            <a:ext cx="885179"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12.2</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47" name="TextBox 46"/>
          <p:cNvSpPr txBox="1"/>
          <p:nvPr/>
        </p:nvSpPr>
        <p:spPr>
          <a:xfrm>
            <a:off x="1809611" y="4804975"/>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48" name="TextBox 47"/>
          <p:cNvSpPr txBox="1"/>
          <p:nvPr/>
        </p:nvSpPr>
        <p:spPr>
          <a:xfrm>
            <a:off x="1804983" y="5351549"/>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49" name="TextBox 48"/>
          <p:cNvSpPr txBox="1"/>
          <p:nvPr/>
        </p:nvSpPr>
        <p:spPr>
          <a:xfrm>
            <a:off x="978589" y="5101195"/>
            <a:ext cx="885179"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15.3</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50" name="TextBox 49"/>
          <p:cNvSpPr txBox="1"/>
          <p:nvPr/>
        </p:nvSpPr>
        <p:spPr>
          <a:xfrm>
            <a:off x="1809611" y="2756984"/>
            <a:ext cx="1486695" cy="499111"/>
          </a:xfrm>
          <a:prstGeom prst="rect">
            <a:avLst/>
          </a:prstGeom>
          <a:noFill/>
        </p:spPr>
        <p:txBody>
          <a:bodyPr lIns="91440" tIns="45720" rIns="91440" bIns="45720">
            <a:spAutoFit/>
            <a:scene3d>
              <a:camera prst="orthographicFront"/>
              <a:lightRig rig="threePt" dir="t"/>
            </a:scene3d>
            <a:sp3d contourW="12700"/>
          </a:bodyPr>
          <a:lstStyle/>
          <a:p>
            <a:pPr>
              <a:lnSpc>
                <a:spcPct val="150000"/>
              </a:lnSpc>
              <a:defRPr/>
            </a:pPr>
            <a:r>
              <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rPr>
              <a:t>添加标题</a:t>
            </a:r>
            <a:endParaRPr lang="zh-CN" altLang="en-US" sz="2000" b="1" dirty="0">
              <a:solidFill>
                <a:schemeClr val="accent3">
                  <a:lumMod val="75000"/>
                </a:schemeClr>
              </a:solidFill>
              <a:latin typeface="Arial" panose="020B0604020202090204"/>
              <a:ea typeface="微软雅黑"/>
              <a:cs typeface="华文黑体" panose="02010600040101010101" pitchFamily="2" charset="-122"/>
              <a:sym typeface="Arial" panose="020B0604020202090204"/>
            </a:endParaRPr>
          </a:p>
        </p:txBody>
      </p:sp>
      <p:sp>
        <p:nvSpPr>
          <p:cNvPr id="51" name="TextBox 50"/>
          <p:cNvSpPr txBox="1"/>
          <p:nvPr/>
        </p:nvSpPr>
        <p:spPr>
          <a:xfrm>
            <a:off x="1804983" y="3303560"/>
            <a:ext cx="2186068" cy="666529"/>
          </a:xfrm>
          <a:prstGeom prst="rect">
            <a:avLst/>
          </a:prstGeom>
          <a:noFill/>
        </p:spPr>
        <p:txBody>
          <a:bodyPr lIns="91440" tIns="45720" rIns="91440" bIns="45720">
            <a:spAutoFit/>
            <a:scene3d>
              <a:camera prst="orthographicFront"/>
              <a:lightRig rig="threePt" dir="t"/>
            </a:scene3d>
            <a:sp3d contourW="12700"/>
          </a:bodyPr>
          <a:lstStyle/>
          <a:p>
            <a:pPr>
              <a:lnSpc>
                <a:spcPct val="120000"/>
              </a:lnSpc>
              <a:defRPr/>
            </a:pPr>
            <a:r>
              <a:rPr lang="zh-CN" altLang="en-US" sz="1065" dirty="0">
                <a:solidFill>
                  <a:schemeClr val="tx1">
                    <a:lumMod val="65000"/>
                    <a:lumOff val="35000"/>
                  </a:schemeClr>
                </a:solidFill>
                <a:latin typeface="Arial" panose="020B0604020202090204"/>
                <a:ea typeface="微软雅黑"/>
                <a:sym typeface="Arial" panose="020B0604020202090204"/>
              </a:rPr>
              <a:t>您的内容打在这里，或者通过复制您的文本后，在此框中选择粘贴</a:t>
            </a:r>
            <a:endParaRPr lang="zh-CN" altLang="en-US" sz="1065" dirty="0">
              <a:solidFill>
                <a:schemeClr val="tx1">
                  <a:lumMod val="65000"/>
                  <a:lumOff val="35000"/>
                </a:schemeClr>
              </a:solidFill>
              <a:latin typeface="Arial" panose="020B0604020202090204"/>
              <a:ea typeface="微软雅黑"/>
              <a:sym typeface="Arial" panose="020B0604020202090204"/>
            </a:endParaRPr>
          </a:p>
        </p:txBody>
      </p:sp>
      <p:sp>
        <p:nvSpPr>
          <p:cNvPr id="52" name="TextBox 51"/>
          <p:cNvSpPr txBox="1"/>
          <p:nvPr/>
        </p:nvSpPr>
        <p:spPr>
          <a:xfrm>
            <a:off x="1106279" y="3053204"/>
            <a:ext cx="684803" cy="523220"/>
          </a:xfrm>
          <a:prstGeom prst="rect">
            <a:avLst/>
          </a:prstGeom>
          <a:noFill/>
        </p:spPr>
        <p:txBody>
          <a:bodyPr wrap="none" lIns="91440" tIns="45720" rIns="91440" bIns="45720" anchor="ctr">
            <a:spAutoFit/>
            <a:scene3d>
              <a:camera prst="orthographicFront"/>
              <a:lightRig rig="threePt" dir="t"/>
            </a:scene3d>
            <a:sp3d contourW="12700"/>
          </a:bodyPr>
          <a:lstStyle/>
          <a:p>
            <a:pPr algn="ctr">
              <a:defRPr/>
            </a:pPr>
            <a:r>
              <a:rPr lang="en-US" altLang="zh-CN"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rPr>
              <a:t>6.9</a:t>
            </a:r>
            <a:endParaRPr lang="zh-CN" altLang="en-US" sz="2800" dirty="0">
              <a:solidFill>
                <a:schemeClr val="tx1">
                  <a:lumMod val="65000"/>
                  <a:lumOff val="35000"/>
                </a:schemeClr>
              </a:solidFill>
              <a:latin typeface="Arial" panose="020B0604020202090204"/>
              <a:ea typeface="微软雅黑"/>
              <a:cs typeface="Arial" panose="020B0604020202090204" pitchFamily="34" charset="0"/>
              <a:sym typeface="Arial" panose="020B0604020202090204"/>
            </a:endParaRPr>
          </a:p>
        </p:txBody>
      </p:sp>
      <p:sp>
        <p:nvSpPr>
          <p:cNvPr id="53"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0.70"/>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childTnLst>
                          </p:cTn>
                        </p:par>
                        <p:par>
                          <p:cTn id="10" fill="hold">
                            <p:stCondLst>
                              <p:cond delay="1000"/>
                            </p:stCondLst>
                            <p:childTnLst>
                              <p:par>
                                <p:cTn id="11" presetID="49" presetClass="entr" presetSubtype="0" decel="10000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style.rotation</p:attrName>
                                        </p:attrNameLst>
                                      </p:cBhvr>
                                      <p:tavLst>
                                        <p:tav tm="0">
                                          <p:val>
                                            <p:fltVal val="360"/>
                                          </p:val>
                                        </p:tav>
                                        <p:tav tm="100000">
                                          <p:val>
                                            <p:fltVal val="0"/>
                                          </p:val>
                                        </p:tav>
                                      </p:tavLst>
                                    </p:anim>
                                    <p:animEffect transition="in" filter="fade">
                                      <p:cBhvr>
                                        <p:cTn id="16" dur="500"/>
                                        <p:tgtEl>
                                          <p:spTgt spid="25"/>
                                        </p:tgtEl>
                                      </p:cBhvr>
                                    </p:animEffect>
                                  </p:childTnLst>
                                </p:cTn>
                              </p:par>
                              <p:par>
                                <p:cTn id="17" presetID="49" presetClass="entr" presetSubtype="0" decel="100000" fill="hold" nodeType="withEffect">
                                  <p:stCondLst>
                                    <p:cond delay="20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 calcmode="lin" valueType="num">
                                      <p:cBhvr>
                                        <p:cTn id="21" dur="500" fill="hold"/>
                                        <p:tgtEl>
                                          <p:spTgt spid="26"/>
                                        </p:tgtEl>
                                        <p:attrNameLst>
                                          <p:attrName>style.rotation</p:attrName>
                                        </p:attrNameLst>
                                      </p:cBhvr>
                                      <p:tavLst>
                                        <p:tav tm="0">
                                          <p:val>
                                            <p:fltVal val="360"/>
                                          </p:val>
                                        </p:tav>
                                        <p:tav tm="100000">
                                          <p:val>
                                            <p:fltVal val="0"/>
                                          </p:val>
                                        </p:tav>
                                      </p:tavLst>
                                    </p:anim>
                                    <p:animEffect transition="in" filter="fade">
                                      <p:cBhvr>
                                        <p:cTn id="22" dur="500"/>
                                        <p:tgtEl>
                                          <p:spTgt spid="26"/>
                                        </p:tgtEl>
                                      </p:cBhvr>
                                    </p:animEffect>
                                  </p:childTnLst>
                                </p:cTn>
                              </p:par>
                              <p:par>
                                <p:cTn id="23" presetID="49" presetClass="entr" presetSubtype="0" decel="100000" fill="hold" nodeType="withEffect">
                                  <p:stCondLst>
                                    <p:cond delay="40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 calcmode="lin" valueType="num">
                                      <p:cBhvr>
                                        <p:cTn id="27" dur="500" fill="hold"/>
                                        <p:tgtEl>
                                          <p:spTgt spid="27"/>
                                        </p:tgtEl>
                                        <p:attrNameLst>
                                          <p:attrName>style.rotation</p:attrName>
                                        </p:attrNameLst>
                                      </p:cBhvr>
                                      <p:tavLst>
                                        <p:tav tm="0">
                                          <p:val>
                                            <p:fltVal val="360"/>
                                          </p:val>
                                        </p:tav>
                                        <p:tav tm="100000">
                                          <p:val>
                                            <p:fltVal val="0"/>
                                          </p:val>
                                        </p:tav>
                                      </p:tavLst>
                                    </p:anim>
                                    <p:animEffect transition="in" filter="fade">
                                      <p:cBhvr>
                                        <p:cTn id="28" dur="500"/>
                                        <p:tgtEl>
                                          <p:spTgt spid="27"/>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2"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right)">
                                      <p:cBhvr>
                                        <p:cTn id="35" dur="500"/>
                                        <p:tgtEl>
                                          <p:spTgt spid="32"/>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par>
                                <p:cTn id="42" presetID="22" presetClass="entr" presetSubtype="2"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right)">
                                      <p:cBhvr>
                                        <p:cTn id="44" dur="500"/>
                                        <p:tgtEl>
                                          <p:spTgt spid="31"/>
                                        </p:tgtEl>
                                      </p:cBhvr>
                                    </p:animEffect>
                                  </p:childTnLst>
                                </p:cTn>
                              </p:par>
                              <p:par>
                                <p:cTn id="45" presetID="22" presetClass="entr" presetSubtype="8"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par>
                          <p:cTn id="48" fill="hold">
                            <p:stCondLst>
                              <p:cond delay="2000"/>
                            </p:stCondLst>
                            <p:childTnLst>
                              <p:par>
                                <p:cTn id="49" presetID="12" presetClass="entr" presetSubtype="8"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p:tgtEl>
                                          <p:spTgt spid="35"/>
                                        </p:tgtEl>
                                        <p:attrNameLst>
                                          <p:attrName>ppt_x</p:attrName>
                                        </p:attrNameLst>
                                      </p:cBhvr>
                                      <p:tavLst>
                                        <p:tav tm="0">
                                          <p:val>
                                            <p:strVal val="#ppt_x-#ppt_w*1.125000"/>
                                          </p:val>
                                        </p:tav>
                                        <p:tav tm="100000">
                                          <p:val>
                                            <p:strVal val="#ppt_x"/>
                                          </p:val>
                                        </p:tav>
                                      </p:tavLst>
                                    </p:anim>
                                    <p:animEffect transition="in" filter="wipe(right)">
                                      <p:cBhvr>
                                        <p:cTn id="52" dur="500"/>
                                        <p:tgtEl>
                                          <p:spTgt spid="35"/>
                                        </p:tgtEl>
                                      </p:cBhvr>
                                    </p:animEffect>
                                  </p:childTnLst>
                                </p:cTn>
                              </p:par>
                              <p:par>
                                <p:cTn id="53" presetID="12" presetClass="entr" presetSubtype="8"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p:tgtEl>
                                          <p:spTgt spid="36"/>
                                        </p:tgtEl>
                                        <p:attrNameLst>
                                          <p:attrName>ppt_x</p:attrName>
                                        </p:attrNameLst>
                                      </p:cBhvr>
                                      <p:tavLst>
                                        <p:tav tm="0">
                                          <p:val>
                                            <p:strVal val="#ppt_x-#ppt_w*1.125000"/>
                                          </p:val>
                                        </p:tav>
                                        <p:tav tm="100000">
                                          <p:val>
                                            <p:strVal val="#ppt_x"/>
                                          </p:val>
                                        </p:tav>
                                      </p:tavLst>
                                    </p:anim>
                                    <p:animEffect transition="in" filter="wipe(right)">
                                      <p:cBhvr>
                                        <p:cTn id="56" dur="500"/>
                                        <p:tgtEl>
                                          <p:spTgt spid="36"/>
                                        </p:tgtEl>
                                      </p:cBhvr>
                                    </p:animEffect>
                                  </p:childTnLst>
                                </p:cTn>
                              </p:par>
                              <p:par>
                                <p:cTn id="57" presetID="12" presetClass="entr" presetSubtype="4" fill="hold" nodeType="withEffect">
                                  <p:stCondLst>
                                    <p:cond delay="0"/>
                                  </p:stCondLst>
                                  <p:iterate type="lt">
                                    <p:tmPct val="40000"/>
                                  </p:iterate>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300"/>
                                        <p:tgtEl>
                                          <p:spTgt spid="37"/>
                                        </p:tgtEl>
                                        <p:attrNameLst>
                                          <p:attrName>ppt_y</p:attrName>
                                        </p:attrNameLst>
                                      </p:cBhvr>
                                      <p:tavLst>
                                        <p:tav tm="0">
                                          <p:val>
                                            <p:strVal val="#ppt_y+#ppt_h*1.125000"/>
                                          </p:val>
                                        </p:tav>
                                        <p:tav tm="100000">
                                          <p:val>
                                            <p:strVal val="#ppt_y"/>
                                          </p:val>
                                        </p:tav>
                                      </p:tavLst>
                                    </p:anim>
                                    <p:animEffect transition="in" filter="wipe(up)">
                                      <p:cBhvr>
                                        <p:cTn id="60" dur="300"/>
                                        <p:tgtEl>
                                          <p:spTgt spid="37"/>
                                        </p:tgtEl>
                                      </p:cBhvr>
                                    </p:animEffect>
                                  </p:childTnLst>
                                </p:cTn>
                              </p:par>
                            </p:childTnLst>
                          </p:cTn>
                        </p:par>
                        <p:par>
                          <p:cTn id="61" fill="hold">
                            <p:stCondLst>
                              <p:cond delay="2900"/>
                            </p:stCondLst>
                            <p:childTnLst>
                              <p:par>
                                <p:cTn id="62" presetID="12" presetClass="entr" presetSubtype="8"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p:tgtEl>
                                          <p:spTgt spid="38"/>
                                        </p:tgtEl>
                                        <p:attrNameLst>
                                          <p:attrName>ppt_x</p:attrName>
                                        </p:attrNameLst>
                                      </p:cBhvr>
                                      <p:tavLst>
                                        <p:tav tm="0">
                                          <p:val>
                                            <p:strVal val="#ppt_x-#ppt_w*1.125000"/>
                                          </p:val>
                                        </p:tav>
                                        <p:tav tm="100000">
                                          <p:val>
                                            <p:strVal val="#ppt_x"/>
                                          </p:val>
                                        </p:tav>
                                      </p:tavLst>
                                    </p:anim>
                                    <p:animEffect transition="in" filter="wipe(right)">
                                      <p:cBhvr>
                                        <p:cTn id="65" dur="500"/>
                                        <p:tgtEl>
                                          <p:spTgt spid="38"/>
                                        </p:tgtEl>
                                      </p:cBhvr>
                                    </p:animEffect>
                                  </p:childTnLst>
                                </p:cTn>
                              </p:par>
                              <p:par>
                                <p:cTn id="66" presetID="12" presetClass="entr" presetSubtype="8"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p:tgtEl>
                                          <p:spTgt spid="39"/>
                                        </p:tgtEl>
                                        <p:attrNameLst>
                                          <p:attrName>ppt_x</p:attrName>
                                        </p:attrNameLst>
                                      </p:cBhvr>
                                      <p:tavLst>
                                        <p:tav tm="0">
                                          <p:val>
                                            <p:strVal val="#ppt_x-#ppt_w*1.125000"/>
                                          </p:val>
                                        </p:tav>
                                        <p:tav tm="100000">
                                          <p:val>
                                            <p:strVal val="#ppt_x"/>
                                          </p:val>
                                        </p:tav>
                                      </p:tavLst>
                                    </p:anim>
                                    <p:animEffect transition="in" filter="wipe(right)">
                                      <p:cBhvr>
                                        <p:cTn id="69" dur="500"/>
                                        <p:tgtEl>
                                          <p:spTgt spid="39"/>
                                        </p:tgtEl>
                                      </p:cBhvr>
                                    </p:animEffect>
                                  </p:childTnLst>
                                </p:cTn>
                              </p:par>
                              <p:par>
                                <p:cTn id="70" presetID="12" presetClass="entr" presetSubtype="4" fill="hold" nodeType="withEffect">
                                  <p:stCondLst>
                                    <p:cond delay="0"/>
                                  </p:stCondLst>
                                  <p:iterate type="lt">
                                    <p:tmPct val="40000"/>
                                  </p:iterate>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300"/>
                                        <p:tgtEl>
                                          <p:spTgt spid="40"/>
                                        </p:tgtEl>
                                        <p:attrNameLst>
                                          <p:attrName>ppt_y</p:attrName>
                                        </p:attrNameLst>
                                      </p:cBhvr>
                                      <p:tavLst>
                                        <p:tav tm="0">
                                          <p:val>
                                            <p:strVal val="#ppt_y+#ppt_h*1.125000"/>
                                          </p:val>
                                        </p:tav>
                                        <p:tav tm="100000">
                                          <p:val>
                                            <p:strVal val="#ppt_y"/>
                                          </p:val>
                                        </p:tav>
                                      </p:tavLst>
                                    </p:anim>
                                    <p:animEffect transition="in" filter="wipe(up)">
                                      <p:cBhvr>
                                        <p:cTn id="73" dur="300"/>
                                        <p:tgtEl>
                                          <p:spTgt spid="40"/>
                                        </p:tgtEl>
                                      </p:cBhvr>
                                    </p:animEffect>
                                  </p:childTnLst>
                                </p:cTn>
                              </p:par>
                            </p:childTnLst>
                          </p:cTn>
                        </p:par>
                        <p:par>
                          <p:cTn id="74" fill="hold">
                            <p:stCondLst>
                              <p:cond delay="3400"/>
                            </p:stCondLst>
                            <p:childTnLst>
                              <p:par>
                                <p:cTn id="75" presetID="12" presetClass="entr" presetSubtype="8"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500"/>
                                        <p:tgtEl>
                                          <p:spTgt spid="41"/>
                                        </p:tgtEl>
                                        <p:attrNameLst>
                                          <p:attrName>ppt_x</p:attrName>
                                        </p:attrNameLst>
                                      </p:cBhvr>
                                      <p:tavLst>
                                        <p:tav tm="0">
                                          <p:val>
                                            <p:strVal val="#ppt_x-#ppt_w*1.125000"/>
                                          </p:val>
                                        </p:tav>
                                        <p:tav tm="100000">
                                          <p:val>
                                            <p:strVal val="#ppt_x"/>
                                          </p:val>
                                        </p:tav>
                                      </p:tavLst>
                                    </p:anim>
                                    <p:animEffect transition="in" filter="wipe(right)">
                                      <p:cBhvr>
                                        <p:cTn id="78" dur="500"/>
                                        <p:tgtEl>
                                          <p:spTgt spid="41"/>
                                        </p:tgtEl>
                                      </p:cBhvr>
                                    </p:animEffect>
                                  </p:childTnLst>
                                </p:cTn>
                              </p:par>
                              <p:par>
                                <p:cTn id="79" presetID="12" presetClass="entr" presetSubtype="8"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p:tgtEl>
                                          <p:spTgt spid="42"/>
                                        </p:tgtEl>
                                        <p:attrNameLst>
                                          <p:attrName>ppt_x</p:attrName>
                                        </p:attrNameLst>
                                      </p:cBhvr>
                                      <p:tavLst>
                                        <p:tav tm="0">
                                          <p:val>
                                            <p:strVal val="#ppt_x-#ppt_w*1.125000"/>
                                          </p:val>
                                        </p:tav>
                                        <p:tav tm="100000">
                                          <p:val>
                                            <p:strVal val="#ppt_x"/>
                                          </p:val>
                                        </p:tav>
                                      </p:tavLst>
                                    </p:anim>
                                    <p:animEffect transition="in" filter="wipe(right)">
                                      <p:cBhvr>
                                        <p:cTn id="82" dur="500"/>
                                        <p:tgtEl>
                                          <p:spTgt spid="42"/>
                                        </p:tgtEl>
                                      </p:cBhvr>
                                    </p:animEffect>
                                  </p:childTnLst>
                                </p:cTn>
                              </p:par>
                              <p:par>
                                <p:cTn id="83" presetID="12" presetClass="entr" presetSubtype="4" fill="hold" nodeType="withEffect">
                                  <p:stCondLst>
                                    <p:cond delay="0"/>
                                  </p:stCondLst>
                                  <p:iterate type="lt">
                                    <p:tmPct val="40000"/>
                                  </p:iterate>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300"/>
                                        <p:tgtEl>
                                          <p:spTgt spid="43"/>
                                        </p:tgtEl>
                                        <p:attrNameLst>
                                          <p:attrName>ppt_y</p:attrName>
                                        </p:attrNameLst>
                                      </p:cBhvr>
                                      <p:tavLst>
                                        <p:tav tm="0">
                                          <p:val>
                                            <p:strVal val="#ppt_y+#ppt_h*1.125000"/>
                                          </p:val>
                                        </p:tav>
                                        <p:tav tm="100000">
                                          <p:val>
                                            <p:strVal val="#ppt_y"/>
                                          </p:val>
                                        </p:tav>
                                      </p:tavLst>
                                    </p:anim>
                                    <p:animEffect transition="in" filter="wipe(up)">
                                      <p:cBhvr>
                                        <p:cTn id="86" dur="300"/>
                                        <p:tgtEl>
                                          <p:spTgt spid="43"/>
                                        </p:tgtEl>
                                      </p:cBhvr>
                                    </p:animEffect>
                                  </p:childTnLst>
                                </p:cTn>
                              </p:par>
                            </p:childTnLst>
                          </p:cTn>
                        </p:par>
                        <p:par>
                          <p:cTn id="87" fill="hold">
                            <p:stCondLst>
                              <p:cond delay="3900"/>
                            </p:stCondLst>
                            <p:childTnLst>
                              <p:par>
                                <p:cTn id="88" presetID="12" presetClass="entr" presetSubtype="8" fill="hold" nodeType="afterEffect">
                                  <p:stCondLst>
                                    <p:cond delay="0"/>
                                  </p:stCondLst>
                                  <p:childTnLst>
                                    <p:set>
                                      <p:cBhvr>
                                        <p:cTn id="89" dur="1" fill="hold">
                                          <p:stCondLst>
                                            <p:cond delay="0"/>
                                          </p:stCondLst>
                                        </p:cTn>
                                        <p:tgtEl>
                                          <p:spTgt spid="44"/>
                                        </p:tgtEl>
                                        <p:attrNameLst>
                                          <p:attrName>style.visibility</p:attrName>
                                        </p:attrNameLst>
                                      </p:cBhvr>
                                      <p:to>
                                        <p:strVal val="visible"/>
                                      </p:to>
                                    </p:set>
                                    <p:anim calcmode="lin" valueType="num">
                                      <p:cBhvr additive="base">
                                        <p:cTn id="90" dur="500"/>
                                        <p:tgtEl>
                                          <p:spTgt spid="44"/>
                                        </p:tgtEl>
                                        <p:attrNameLst>
                                          <p:attrName>ppt_x</p:attrName>
                                        </p:attrNameLst>
                                      </p:cBhvr>
                                      <p:tavLst>
                                        <p:tav tm="0">
                                          <p:val>
                                            <p:strVal val="#ppt_x-#ppt_w*1.125000"/>
                                          </p:val>
                                        </p:tav>
                                        <p:tav tm="100000">
                                          <p:val>
                                            <p:strVal val="#ppt_x"/>
                                          </p:val>
                                        </p:tav>
                                      </p:tavLst>
                                    </p:anim>
                                    <p:animEffect transition="in" filter="wipe(right)">
                                      <p:cBhvr>
                                        <p:cTn id="91" dur="500"/>
                                        <p:tgtEl>
                                          <p:spTgt spid="44"/>
                                        </p:tgtEl>
                                      </p:cBhvr>
                                    </p:animEffect>
                                  </p:childTnLst>
                                </p:cTn>
                              </p:par>
                              <p:par>
                                <p:cTn id="92" presetID="12" presetClass="entr" presetSubtype="8"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 calcmode="lin" valueType="num">
                                      <p:cBhvr additive="base">
                                        <p:cTn id="94" dur="500"/>
                                        <p:tgtEl>
                                          <p:spTgt spid="45"/>
                                        </p:tgtEl>
                                        <p:attrNameLst>
                                          <p:attrName>ppt_x</p:attrName>
                                        </p:attrNameLst>
                                      </p:cBhvr>
                                      <p:tavLst>
                                        <p:tav tm="0">
                                          <p:val>
                                            <p:strVal val="#ppt_x-#ppt_w*1.125000"/>
                                          </p:val>
                                        </p:tav>
                                        <p:tav tm="100000">
                                          <p:val>
                                            <p:strVal val="#ppt_x"/>
                                          </p:val>
                                        </p:tav>
                                      </p:tavLst>
                                    </p:anim>
                                    <p:animEffect transition="in" filter="wipe(right)">
                                      <p:cBhvr>
                                        <p:cTn id="95" dur="500"/>
                                        <p:tgtEl>
                                          <p:spTgt spid="45"/>
                                        </p:tgtEl>
                                      </p:cBhvr>
                                    </p:animEffect>
                                  </p:childTnLst>
                                </p:cTn>
                              </p:par>
                              <p:par>
                                <p:cTn id="96" presetID="12" presetClass="entr" presetSubtype="4" fill="hold" nodeType="withEffect">
                                  <p:stCondLst>
                                    <p:cond delay="0"/>
                                  </p:stCondLst>
                                  <p:iterate type="lt">
                                    <p:tmPct val="40000"/>
                                  </p:iterate>
                                  <p:childTnLst>
                                    <p:set>
                                      <p:cBhvr>
                                        <p:cTn id="97" dur="1" fill="hold">
                                          <p:stCondLst>
                                            <p:cond delay="0"/>
                                          </p:stCondLst>
                                        </p:cTn>
                                        <p:tgtEl>
                                          <p:spTgt spid="46"/>
                                        </p:tgtEl>
                                        <p:attrNameLst>
                                          <p:attrName>style.visibility</p:attrName>
                                        </p:attrNameLst>
                                      </p:cBhvr>
                                      <p:to>
                                        <p:strVal val="visible"/>
                                      </p:to>
                                    </p:set>
                                    <p:anim calcmode="lin" valueType="num">
                                      <p:cBhvr additive="base">
                                        <p:cTn id="98" dur="300"/>
                                        <p:tgtEl>
                                          <p:spTgt spid="46"/>
                                        </p:tgtEl>
                                        <p:attrNameLst>
                                          <p:attrName>ppt_y</p:attrName>
                                        </p:attrNameLst>
                                      </p:cBhvr>
                                      <p:tavLst>
                                        <p:tav tm="0">
                                          <p:val>
                                            <p:strVal val="#ppt_y+#ppt_h*1.125000"/>
                                          </p:val>
                                        </p:tav>
                                        <p:tav tm="100000">
                                          <p:val>
                                            <p:strVal val="#ppt_y"/>
                                          </p:val>
                                        </p:tav>
                                      </p:tavLst>
                                    </p:anim>
                                    <p:animEffect transition="in" filter="wipe(up)">
                                      <p:cBhvr>
                                        <p:cTn id="99" dur="300"/>
                                        <p:tgtEl>
                                          <p:spTgt spid="46"/>
                                        </p:tgtEl>
                                      </p:cBhvr>
                                    </p:animEffect>
                                  </p:childTnLst>
                                </p:cTn>
                              </p:par>
                            </p:childTnLst>
                          </p:cTn>
                        </p:par>
                        <p:par>
                          <p:cTn id="100" fill="hold">
                            <p:stCondLst>
                              <p:cond delay="4400"/>
                            </p:stCondLst>
                            <p:childTnLst>
                              <p:par>
                                <p:cTn id="101" presetID="12" presetClass="entr" presetSubtype="8" fill="hold" nodeType="after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p:tgtEl>
                                          <p:spTgt spid="47"/>
                                        </p:tgtEl>
                                        <p:attrNameLst>
                                          <p:attrName>ppt_x</p:attrName>
                                        </p:attrNameLst>
                                      </p:cBhvr>
                                      <p:tavLst>
                                        <p:tav tm="0">
                                          <p:val>
                                            <p:strVal val="#ppt_x-#ppt_w*1.125000"/>
                                          </p:val>
                                        </p:tav>
                                        <p:tav tm="100000">
                                          <p:val>
                                            <p:strVal val="#ppt_x"/>
                                          </p:val>
                                        </p:tav>
                                      </p:tavLst>
                                    </p:anim>
                                    <p:animEffect transition="in" filter="wipe(right)">
                                      <p:cBhvr>
                                        <p:cTn id="104" dur="500"/>
                                        <p:tgtEl>
                                          <p:spTgt spid="47"/>
                                        </p:tgtEl>
                                      </p:cBhvr>
                                    </p:animEffect>
                                  </p:childTnLst>
                                </p:cTn>
                              </p:par>
                              <p:par>
                                <p:cTn id="105" presetID="12" presetClass="entr" presetSubtype="8" fill="hold" nodeType="withEffect">
                                  <p:stCondLst>
                                    <p:cond delay="0"/>
                                  </p:stCondLst>
                                  <p:childTnLst>
                                    <p:set>
                                      <p:cBhvr>
                                        <p:cTn id="106" dur="1" fill="hold">
                                          <p:stCondLst>
                                            <p:cond delay="0"/>
                                          </p:stCondLst>
                                        </p:cTn>
                                        <p:tgtEl>
                                          <p:spTgt spid="48"/>
                                        </p:tgtEl>
                                        <p:attrNameLst>
                                          <p:attrName>style.visibility</p:attrName>
                                        </p:attrNameLst>
                                      </p:cBhvr>
                                      <p:to>
                                        <p:strVal val="visible"/>
                                      </p:to>
                                    </p:set>
                                    <p:anim calcmode="lin" valueType="num">
                                      <p:cBhvr additive="base">
                                        <p:cTn id="107" dur="500"/>
                                        <p:tgtEl>
                                          <p:spTgt spid="48"/>
                                        </p:tgtEl>
                                        <p:attrNameLst>
                                          <p:attrName>ppt_x</p:attrName>
                                        </p:attrNameLst>
                                      </p:cBhvr>
                                      <p:tavLst>
                                        <p:tav tm="0">
                                          <p:val>
                                            <p:strVal val="#ppt_x-#ppt_w*1.125000"/>
                                          </p:val>
                                        </p:tav>
                                        <p:tav tm="100000">
                                          <p:val>
                                            <p:strVal val="#ppt_x"/>
                                          </p:val>
                                        </p:tav>
                                      </p:tavLst>
                                    </p:anim>
                                    <p:animEffect transition="in" filter="wipe(right)">
                                      <p:cBhvr>
                                        <p:cTn id="108" dur="500"/>
                                        <p:tgtEl>
                                          <p:spTgt spid="48"/>
                                        </p:tgtEl>
                                      </p:cBhvr>
                                    </p:animEffect>
                                  </p:childTnLst>
                                </p:cTn>
                              </p:par>
                              <p:par>
                                <p:cTn id="109" presetID="12" presetClass="entr" presetSubtype="4" fill="hold" nodeType="withEffect">
                                  <p:stCondLst>
                                    <p:cond delay="0"/>
                                  </p:stCondLst>
                                  <p:iterate type="lt">
                                    <p:tmPct val="40000"/>
                                  </p:iterate>
                                  <p:childTnLst>
                                    <p:set>
                                      <p:cBhvr>
                                        <p:cTn id="110" dur="1" fill="hold">
                                          <p:stCondLst>
                                            <p:cond delay="0"/>
                                          </p:stCondLst>
                                        </p:cTn>
                                        <p:tgtEl>
                                          <p:spTgt spid="49"/>
                                        </p:tgtEl>
                                        <p:attrNameLst>
                                          <p:attrName>style.visibility</p:attrName>
                                        </p:attrNameLst>
                                      </p:cBhvr>
                                      <p:to>
                                        <p:strVal val="visible"/>
                                      </p:to>
                                    </p:set>
                                    <p:anim calcmode="lin" valueType="num">
                                      <p:cBhvr additive="base">
                                        <p:cTn id="111" dur="300"/>
                                        <p:tgtEl>
                                          <p:spTgt spid="49"/>
                                        </p:tgtEl>
                                        <p:attrNameLst>
                                          <p:attrName>ppt_y</p:attrName>
                                        </p:attrNameLst>
                                      </p:cBhvr>
                                      <p:tavLst>
                                        <p:tav tm="0">
                                          <p:val>
                                            <p:strVal val="#ppt_y+#ppt_h*1.125000"/>
                                          </p:val>
                                        </p:tav>
                                        <p:tav tm="100000">
                                          <p:val>
                                            <p:strVal val="#ppt_y"/>
                                          </p:val>
                                        </p:tav>
                                      </p:tavLst>
                                    </p:anim>
                                    <p:animEffect transition="in" filter="wipe(up)">
                                      <p:cBhvr>
                                        <p:cTn id="112" dur="300"/>
                                        <p:tgtEl>
                                          <p:spTgt spid="49"/>
                                        </p:tgtEl>
                                      </p:cBhvr>
                                    </p:animEffect>
                                  </p:childTnLst>
                                </p:cTn>
                              </p:par>
                            </p:childTnLst>
                          </p:cTn>
                        </p:par>
                        <p:par>
                          <p:cTn id="113" fill="hold">
                            <p:stCondLst>
                              <p:cond delay="4900"/>
                            </p:stCondLst>
                            <p:childTnLst>
                              <p:par>
                                <p:cTn id="114" presetID="12" presetClass="entr" presetSubtype="8" fill="hold" nodeType="afterEffect">
                                  <p:stCondLst>
                                    <p:cond delay="0"/>
                                  </p:stCondLst>
                                  <p:childTnLst>
                                    <p:set>
                                      <p:cBhvr>
                                        <p:cTn id="115" dur="1" fill="hold">
                                          <p:stCondLst>
                                            <p:cond delay="0"/>
                                          </p:stCondLst>
                                        </p:cTn>
                                        <p:tgtEl>
                                          <p:spTgt spid="50"/>
                                        </p:tgtEl>
                                        <p:attrNameLst>
                                          <p:attrName>style.visibility</p:attrName>
                                        </p:attrNameLst>
                                      </p:cBhvr>
                                      <p:to>
                                        <p:strVal val="visible"/>
                                      </p:to>
                                    </p:set>
                                    <p:anim calcmode="lin" valueType="num">
                                      <p:cBhvr additive="base">
                                        <p:cTn id="116" dur="500"/>
                                        <p:tgtEl>
                                          <p:spTgt spid="50"/>
                                        </p:tgtEl>
                                        <p:attrNameLst>
                                          <p:attrName>ppt_x</p:attrName>
                                        </p:attrNameLst>
                                      </p:cBhvr>
                                      <p:tavLst>
                                        <p:tav tm="0">
                                          <p:val>
                                            <p:strVal val="#ppt_x-#ppt_w*1.125000"/>
                                          </p:val>
                                        </p:tav>
                                        <p:tav tm="100000">
                                          <p:val>
                                            <p:strVal val="#ppt_x"/>
                                          </p:val>
                                        </p:tav>
                                      </p:tavLst>
                                    </p:anim>
                                    <p:animEffect transition="in" filter="wipe(right)">
                                      <p:cBhvr>
                                        <p:cTn id="117" dur="500"/>
                                        <p:tgtEl>
                                          <p:spTgt spid="50"/>
                                        </p:tgtEl>
                                      </p:cBhvr>
                                    </p:animEffect>
                                  </p:childTnLst>
                                </p:cTn>
                              </p:par>
                              <p:par>
                                <p:cTn id="118" presetID="12" presetClass="entr" presetSubtype="8"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 calcmode="lin" valueType="num">
                                      <p:cBhvr additive="base">
                                        <p:cTn id="120" dur="500"/>
                                        <p:tgtEl>
                                          <p:spTgt spid="51"/>
                                        </p:tgtEl>
                                        <p:attrNameLst>
                                          <p:attrName>ppt_x</p:attrName>
                                        </p:attrNameLst>
                                      </p:cBhvr>
                                      <p:tavLst>
                                        <p:tav tm="0">
                                          <p:val>
                                            <p:strVal val="#ppt_x-#ppt_w*1.125000"/>
                                          </p:val>
                                        </p:tav>
                                        <p:tav tm="100000">
                                          <p:val>
                                            <p:strVal val="#ppt_x"/>
                                          </p:val>
                                        </p:tav>
                                      </p:tavLst>
                                    </p:anim>
                                    <p:animEffect transition="in" filter="wipe(right)">
                                      <p:cBhvr>
                                        <p:cTn id="121" dur="500"/>
                                        <p:tgtEl>
                                          <p:spTgt spid="51"/>
                                        </p:tgtEl>
                                      </p:cBhvr>
                                    </p:animEffect>
                                  </p:childTnLst>
                                </p:cTn>
                              </p:par>
                              <p:par>
                                <p:cTn id="122" presetID="12" presetClass="entr" presetSubtype="4" fill="hold" nodeType="withEffect">
                                  <p:stCondLst>
                                    <p:cond delay="0"/>
                                  </p:stCondLst>
                                  <p:iterate type="lt">
                                    <p:tmPct val="40000"/>
                                  </p:iterate>
                                  <p:childTnLst>
                                    <p:set>
                                      <p:cBhvr>
                                        <p:cTn id="123" dur="1" fill="hold">
                                          <p:stCondLst>
                                            <p:cond delay="0"/>
                                          </p:stCondLst>
                                        </p:cTn>
                                        <p:tgtEl>
                                          <p:spTgt spid="52"/>
                                        </p:tgtEl>
                                        <p:attrNameLst>
                                          <p:attrName>style.visibility</p:attrName>
                                        </p:attrNameLst>
                                      </p:cBhvr>
                                      <p:to>
                                        <p:strVal val="visible"/>
                                      </p:to>
                                    </p:set>
                                    <p:anim calcmode="lin" valueType="num">
                                      <p:cBhvr additive="base">
                                        <p:cTn id="124" dur="300"/>
                                        <p:tgtEl>
                                          <p:spTgt spid="52"/>
                                        </p:tgtEl>
                                        <p:attrNameLst>
                                          <p:attrName>ppt_y</p:attrName>
                                        </p:attrNameLst>
                                      </p:cBhvr>
                                      <p:tavLst>
                                        <p:tav tm="0">
                                          <p:val>
                                            <p:strVal val="#ppt_y+#ppt_h*1.125000"/>
                                          </p:val>
                                        </p:tav>
                                        <p:tav tm="100000">
                                          <p:val>
                                            <p:strVal val="#ppt_y"/>
                                          </p:val>
                                        </p:tav>
                                      </p:tavLst>
                                    </p:anim>
                                    <p:animEffect transition="in" filter="wipe(up)">
                                      <p:cBhvr>
                                        <p:cTn id="125" dur="3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bwMode="auto">
          <a:xfrm flipV="1">
            <a:off x="1996017" y="3801533"/>
            <a:ext cx="1140883" cy="1636184"/>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82824" tIns="41411" rIns="82824" bIns="41411" anchor="ctr"/>
          <a:lstStyle/>
          <a:p>
            <a:pPr algn="ctr" fontAlgn="ctr">
              <a:buClr>
                <a:srgbClr val="FF0000"/>
              </a:buClr>
              <a:buSzPct val="70000"/>
              <a:defRPr/>
            </a:pPr>
            <a:endParaRPr lang="zh-CN" altLang="en-US" sz="1465" b="1" noProof="1">
              <a:solidFill>
                <a:schemeClr val="bg1"/>
              </a:solidFill>
              <a:latin typeface="微软雅黑" panose="020B0503020204020204" pitchFamily="34" charset="-122"/>
              <a:ea typeface="微软雅黑" panose="020B0503020204020204" pitchFamily="34" charset="-122"/>
            </a:endParaRPr>
          </a:p>
        </p:txBody>
      </p:sp>
      <p:sp>
        <p:nvSpPr>
          <p:cNvPr id="32" name="任意多边形 31"/>
          <p:cNvSpPr/>
          <p:nvPr/>
        </p:nvSpPr>
        <p:spPr bwMode="auto">
          <a:xfrm>
            <a:off x="1996017" y="2171701"/>
            <a:ext cx="1140883" cy="1606551"/>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txBody>
          <a:bodyPr lIns="82824" tIns="41411" rIns="82824" bIns="41411" anchor="ctr"/>
          <a:lstStyle/>
          <a:p>
            <a:pPr algn="ctr" fontAlgn="ctr">
              <a:buClr>
                <a:srgbClr val="FF0000"/>
              </a:buClr>
              <a:buSzPct val="70000"/>
              <a:defRPr/>
            </a:pPr>
            <a:endParaRPr lang="zh-CN" altLang="en-US" sz="1465" b="1" noProof="1">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bwMode="auto">
          <a:xfrm>
            <a:off x="1996017" y="3801533"/>
            <a:ext cx="1140883" cy="0"/>
          </a:xfrm>
          <a:prstGeom prst="line">
            <a:avLst/>
          </a:prstGeom>
          <a:ln>
            <a:solidFill>
              <a:schemeClr val="tx1">
                <a:lumMod val="65000"/>
                <a:lumOff val="35000"/>
              </a:schemeClr>
            </a:solidFill>
            <a:headEnd type="oval"/>
            <a:tailEnd type="oval"/>
          </a:ln>
        </p:spPr>
        <p:style>
          <a:lnRef idx="1">
            <a:schemeClr val="dk1"/>
          </a:lnRef>
          <a:fillRef idx="0">
            <a:schemeClr val="dk1"/>
          </a:fillRef>
          <a:effectRef idx="0">
            <a:schemeClr val="dk1"/>
          </a:effectRef>
          <a:fontRef idx="minor">
            <a:schemeClr val="tx1"/>
          </a:fontRef>
        </p:style>
      </p:cxnSp>
      <p:sp>
        <p:nvSpPr>
          <p:cNvPr id="26" name="五边形 25"/>
          <p:cNvSpPr>
            <a:spLocks noChangeArrowheads="1"/>
          </p:cNvSpPr>
          <p:nvPr/>
        </p:nvSpPr>
        <p:spPr bwMode="auto">
          <a:xfrm>
            <a:off x="2948518" y="1930401"/>
            <a:ext cx="1678516" cy="514351"/>
          </a:xfrm>
          <a:prstGeom prst="homePlate">
            <a:avLst>
              <a:gd name="adj" fmla="val 50114"/>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endParaRPr lang="zh-CN" altLang="en-US" sz="1865" b="1">
              <a:solidFill>
                <a:srgbClr val="F8F8F8"/>
              </a:solidFill>
              <a:latin typeface="Arial" panose="020B0604020202090204" pitchFamily="34" charset="0"/>
              <a:ea typeface="微软雅黑" panose="020B0503020204020204" pitchFamily="34" charset="-122"/>
            </a:endParaRPr>
          </a:p>
        </p:txBody>
      </p:sp>
      <p:sp>
        <p:nvSpPr>
          <p:cNvPr id="27" name="TextBox 22"/>
          <p:cNvSpPr txBox="1">
            <a:spLocks noChangeArrowheads="1"/>
          </p:cNvSpPr>
          <p:nvPr/>
        </p:nvSpPr>
        <p:spPr bwMode="auto">
          <a:xfrm>
            <a:off x="3130551" y="2012952"/>
            <a:ext cx="1409700" cy="3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65" b="1">
                <a:solidFill>
                  <a:srgbClr val="F8F8F8"/>
                </a:solidFill>
                <a:ea typeface="微软雅黑" panose="020B0503020204020204" pitchFamily="34" charset="-122"/>
              </a:rPr>
              <a:t>添加标题</a:t>
            </a:r>
            <a:endParaRPr lang="zh-CN" altLang="en-US" sz="1465" b="1">
              <a:solidFill>
                <a:srgbClr val="F8F8F8"/>
              </a:solidFill>
              <a:ea typeface="微软雅黑" panose="020B0503020204020204" pitchFamily="34" charset="-122"/>
            </a:endParaRPr>
          </a:p>
        </p:txBody>
      </p:sp>
      <p:sp>
        <p:nvSpPr>
          <p:cNvPr id="28" name="五边形 27"/>
          <p:cNvSpPr>
            <a:spLocks noChangeArrowheads="1"/>
          </p:cNvSpPr>
          <p:nvPr/>
        </p:nvSpPr>
        <p:spPr bwMode="auto">
          <a:xfrm>
            <a:off x="2948518" y="3517901"/>
            <a:ext cx="1678516" cy="514351"/>
          </a:xfrm>
          <a:prstGeom prst="homePlate">
            <a:avLst>
              <a:gd name="adj" fmla="val 50114"/>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endParaRPr lang="zh-CN" altLang="en-US" sz="1865" b="1">
              <a:solidFill>
                <a:srgbClr val="F8F8F8"/>
              </a:solidFill>
              <a:latin typeface="Arial" panose="020B0604020202090204" pitchFamily="34" charset="0"/>
              <a:ea typeface="微软雅黑" panose="020B0503020204020204" pitchFamily="34" charset="-122"/>
            </a:endParaRPr>
          </a:p>
        </p:txBody>
      </p:sp>
      <p:sp>
        <p:nvSpPr>
          <p:cNvPr id="29" name="TextBox 22"/>
          <p:cNvSpPr txBox="1">
            <a:spLocks noChangeArrowheads="1"/>
          </p:cNvSpPr>
          <p:nvPr/>
        </p:nvSpPr>
        <p:spPr bwMode="auto">
          <a:xfrm>
            <a:off x="3139018" y="3619501"/>
            <a:ext cx="1401233" cy="3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65" b="1">
                <a:solidFill>
                  <a:srgbClr val="F8F8F8"/>
                </a:solidFill>
                <a:ea typeface="微软雅黑" panose="020B0503020204020204" pitchFamily="34" charset="-122"/>
              </a:rPr>
              <a:t>添加标题</a:t>
            </a:r>
            <a:endParaRPr lang="zh-CN" altLang="en-US" sz="1465" b="1">
              <a:solidFill>
                <a:srgbClr val="F8F8F8"/>
              </a:solidFill>
              <a:ea typeface="微软雅黑" panose="020B0503020204020204" pitchFamily="34" charset="-122"/>
            </a:endParaRPr>
          </a:p>
        </p:txBody>
      </p:sp>
      <p:sp>
        <p:nvSpPr>
          <p:cNvPr id="30" name="五边形 29"/>
          <p:cNvSpPr>
            <a:spLocks noChangeArrowheads="1"/>
          </p:cNvSpPr>
          <p:nvPr/>
        </p:nvSpPr>
        <p:spPr bwMode="auto">
          <a:xfrm>
            <a:off x="2948518" y="5179484"/>
            <a:ext cx="1678516" cy="516467"/>
          </a:xfrm>
          <a:prstGeom prst="homePlate">
            <a:avLst>
              <a:gd name="adj" fmla="val 49909"/>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endParaRPr lang="zh-CN" altLang="en-US" sz="1865" b="1">
              <a:solidFill>
                <a:srgbClr val="F8F8F8"/>
              </a:solidFill>
              <a:latin typeface="Arial" panose="020B0604020202090204" pitchFamily="34" charset="0"/>
              <a:ea typeface="微软雅黑" panose="020B0503020204020204" pitchFamily="34" charset="-122"/>
            </a:endParaRPr>
          </a:p>
        </p:txBody>
      </p:sp>
      <p:sp>
        <p:nvSpPr>
          <p:cNvPr id="31" name="TextBox 22"/>
          <p:cNvSpPr txBox="1">
            <a:spLocks noChangeArrowheads="1"/>
          </p:cNvSpPr>
          <p:nvPr/>
        </p:nvSpPr>
        <p:spPr bwMode="auto">
          <a:xfrm>
            <a:off x="3139018" y="5264152"/>
            <a:ext cx="1401233" cy="3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65" b="1" dirty="0">
                <a:solidFill>
                  <a:srgbClr val="F8F8F8"/>
                </a:solidFill>
                <a:ea typeface="微软雅黑" panose="020B0503020204020204" pitchFamily="34" charset="-122"/>
              </a:rPr>
              <a:t>添加标题</a:t>
            </a:r>
            <a:endParaRPr lang="zh-CN" altLang="en-US" sz="1465" b="1" dirty="0">
              <a:solidFill>
                <a:srgbClr val="F8F8F8"/>
              </a:solidFill>
              <a:ea typeface="微软雅黑" panose="020B0503020204020204" pitchFamily="34" charset="-122"/>
            </a:endParaRPr>
          </a:p>
        </p:txBody>
      </p:sp>
      <p:sp>
        <p:nvSpPr>
          <p:cNvPr id="35" name="椭圆 34"/>
          <p:cNvSpPr>
            <a:spLocks noChangeArrowheads="1"/>
          </p:cNvSpPr>
          <p:nvPr/>
        </p:nvSpPr>
        <p:spPr bwMode="auto">
          <a:xfrm>
            <a:off x="1286934" y="3172885"/>
            <a:ext cx="1257300" cy="1257300"/>
          </a:xfrm>
          <a:prstGeom prst="ellipse">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r>
              <a:rPr lang="zh-CN" altLang="en-US" sz="1865" b="1">
                <a:solidFill>
                  <a:srgbClr val="F8F8F8"/>
                </a:solidFill>
                <a:ea typeface="微软雅黑" panose="020B0503020204020204" pitchFamily="34" charset="-122"/>
              </a:rPr>
              <a:t>添加</a:t>
            </a:r>
            <a:endParaRPr lang="en-US" altLang="zh-CN" sz="1865" b="1">
              <a:solidFill>
                <a:srgbClr val="F8F8F8"/>
              </a:solidFill>
              <a:ea typeface="微软雅黑" panose="020B0503020204020204" pitchFamily="34" charset="-122"/>
            </a:endParaRPr>
          </a:p>
          <a:p>
            <a:pPr algn="ctr" eaLnBrk="1" hangingPunct="1"/>
            <a:r>
              <a:rPr lang="zh-CN" altLang="en-US" sz="1865" b="1">
                <a:solidFill>
                  <a:srgbClr val="F8F8F8"/>
                </a:solidFill>
                <a:ea typeface="微软雅黑" panose="020B0503020204020204" pitchFamily="34" charset="-122"/>
              </a:rPr>
              <a:t>标题</a:t>
            </a:r>
            <a:endParaRPr lang="zh-CN" altLang="en-US" sz="1865" b="1">
              <a:solidFill>
                <a:srgbClr val="F8F8F8"/>
              </a:solidFill>
              <a:ea typeface="微软雅黑" panose="020B0503020204020204" pitchFamily="34" charset="-122"/>
            </a:endParaRPr>
          </a:p>
        </p:txBody>
      </p:sp>
      <p:sp>
        <p:nvSpPr>
          <p:cNvPr id="36" name="右弧形箭头 35"/>
          <p:cNvSpPr>
            <a:spLocks noChangeArrowheads="1"/>
          </p:cNvSpPr>
          <p:nvPr/>
        </p:nvSpPr>
        <p:spPr bwMode="auto">
          <a:xfrm>
            <a:off x="8580967" y="1852084"/>
            <a:ext cx="897467" cy="1879600"/>
          </a:xfrm>
          <a:prstGeom prst="curvedLeftArrow">
            <a:avLst>
              <a:gd name="adj1" fmla="val 25035"/>
              <a:gd name="adj2" fmla="val 50070"/>
              <a:gd name="adj3" fmla="val 25000"/>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74540" tIns="37271" rIns="74540" bIns="37271"/>
          <a:lstStyle/>
          <a:p>
            <a:pPr eaLnBrk="1" hangingPunct="1"/>
            <a:endParaRPr lang="zh-CN" altLang="en-US" sz="1465">
              <a:solidFill>
                <a:srgbClr val="1E1C11"/>
              </a:solidFill>
              <a:ea typeface="微软雅黑" panose="020B0503020204020204" pitchFamily="34" charset="-122"/>
            </a:endParaRPr>
          </a:p>
        </p:txBody>
      </p:sp>
      <p:sp>
        <p:nvSpPr>
          <p:cNvPr id="37" name="右弧形箭头 36"/>
          <p:cNvSpPr>
            <a:spLocks noChangeArrowheads="1"/>
          </p:cNvSpPr>
          <p:nvPr/>
        </p:nvSpPr>
        <p:spPr bwMode="auto">
          <a:xfrm>
            <a:off x="8589433" y="3735918"/>
            <a:ext cx="889000" cy="2076449"/>
          </a:xfrm>
          <a:prstGeom prst="curvedLeftArrow">
            <a:avLst>
              <a:gd name="adj1" fmla="val 25012"/>
              <a:gd name="adj2" fmla="val 50012"/>
              <a:gd name="adj3" fmla="val 25000"/>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74540" tIns="37271" rIns="74540" bIns="37271"/>
          <a:lstStyle/>
          <a:p>
            <a:pPr eaLnBrk="1" hangingPunct="1"/>
            <a:endParaRPr lang="zh-CN" altLang="en-US" sz="1465">
              <a:solidFill>
                <a:srgbClr val="1E1C11"/>
              </a:solidFill>
              <a:ea typeface="微软雅黑" panose="020B0503020204020204" pitchFamily="34" charset="-122"/>
            </a:endParaRPr>
          </a:p>
        </p:txBody>
      </p:sp>
      <p:sp>
        <p:nvSpPr>
          <p:cNvPr id="38" name="右弧形箭头 37"/>
          <p:cNvSpPr>
            <a:spLocks noChangeArrowheads="1"/>
          </p:cNvSpPr>
          <p:nvPr/>
        </p:nvSpPr>
        <p:spPr bwMode="auto">
          <a:xfrm rot="10800000" flipH="1">
            <a:off x="8324851" y="2262717"/>
            <a:ext cx="1026583" cy="3048000"/>
          </a:xfrm>
          <a:prstGeom prst="curvedLeftArrow">
            <a:avLst>
              <a:gd name="adj1" fmla="val 25017"/>
              <a:gd name="adj2" fmla="val 50034"/>
              <a:gd name="adj3" fmla="val 25000"/>
            </a:avLst>
          </a:prstGeom>
          <a:gradFill>
            <a:gsLst>
              <a:gs pos="47000">
                <a:schemeClr val="accent3"/>
              </a:gs>
              <a:gs pos="100000">
                <a:schemeClr val="accent3">
                  <a:lumMod val="75000"/>
                </a:schemeClr>
              </a:gs>
            </a:gsLst>
            <a:lin ang="0" scaled="1"/>
          </a:gradFill>
          <a:ln>
            <a:noFill/>
          </a:ln>
        </p:spPr>
        <p:txBody>
          <a:bodyPr lIns="74540" tIns="37271" rIns="74540" bIns="37271"/>
          <a:lstStyle/>
          <a:p>
            <a:pPr eaLnBrk="1" hangingPunct="1"/>
            <a:endParaRPr lang="zh-CN" altLang="en-US" sz="1465">
              <a:solidFill>
                <a:srgbClr val="1E1C11"/>
              </a:solidFill>
              <a:ea typeface="微软雅黑" panose="020B0503020204020204" pitchFamily="34" charset="-122"/>
            </a:endParaRPr>
          </a:p>
        </p:txBody>
      </p:sp>
      <p:sp>
        <p:nvSpPr>
          <p:cNvPr id="39" name="TextBox 31"/>
          <p:cNvSpPr txBox="1">
            <a:spLocks noChangeArrowheads="1"/>
          </p:cNvSpPr>
          <p:nvPr/>
        </p:nvSpPr>
        <p:spPr bwMode="auto">
          <a:xfrm>
            <a:off x="9419167" y="3632200"/>
            <a:ext cx="1104900" cy="3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chemeClr val="accent1"/>
                </a:solidFill>
                <a:latin typeface="Broadway BT"/>
                <a:ea typeface="微软雅黑" panose="020B0503020204020204" pitchFamily="34" charset="-122"/>
              </a:rPr>
              <a:t>补充性文字</a:t>
            </a:r>
            <a:endParaRPr lang="zh-CN" altLang="en-US" sz="1465" b="1">
              <a:solidFill>
                <a:schemeClr val="accent1"/>
              </a:solidFill>
              <a:latin typeface="Broadway BT"/>
              <a:ea typeface="微软雅黑" panose="020B0503020204020204" pitchFamily="34" charset="-122"/>
            </a:endParaRPr>
          </a:p>
        </p:txBody>
      </p:sp>
      <p:sp>
        <p:nvSpPr>
          <p:cNvPr id="40" name="TextBox 31"/>
          <p:cNvSpPr txBox="1">
            <a:spLocks noChangeArrowheads="1"/>
          </p:cNvSpPr>
          <p:nvPr/>
        </p:nvSpPr>
        <p:spPr bwMode="auto">
          <a:xfrm>
            <a:off x="9601200" y="4629151"/>
            <a:ext cx="1102784" cy="3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chemeClr val="accent1"/>
                </a:solidFill>
                <a:latin typeface="Broadway BT"/>
                <a:ea typeface="微软雅黑" panose="020B0503020204020204" pitchFamily="34" charset="-122"/>
              </a:rPr>
              <a:t>补充性文字</a:t>
            </a:r>
            <a:endParaRPr lang="zh-CN" altLang="en-US" sz="1465" b="1">
              <a:solidFill>
                <a:schemeClr val="accent1"/>
              </a:solidFill>
              <a:latin typeface="Broadway BT"/>
              <a:ea typeface="微软雅黑" panose="020B0503020204020204" pitchFamily="34" charset="-122"/>
            </a:endParaRPr>
          </a:p>
        </p:txBody>
      </p:sp>
      <p:sp>
        <p:nvSpPr>
          <p:cNvPr id="41" name="TextBox 31"/>
          <p:cNvSpPr txBox="1">
            <a:spLocks noChangeArrowheads="1"/>
          </p:cNvSpPr>
          <p:nvPr/>
        </p:nvSpPr>
        <p:spPr bwMode="auto">
          <a:xfrm>
            <a:off x="9601200" y="2611967"/>
            <a:ext cx="1102784" cy="3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chemeClr val="accent1"/>
                </a:solidFill>
                <a:latin typeface="Broadway BT"/>
                <a:ea typeface="微软雅黑" panose="020B0503020204020204" pitchFamily="34" charset="-122"/>
              </a:rPr>
              <a:t>补充性文字</a:t>
            </a:r>
            <a:endParaRPr lang="zh-CN" altLang="en-US" sz="1465" b="1">
              <a:solidFill>
                <a:schemeClr val="accent1"/>
              </a:solidFill>
              <a:latin typeface="Broadway BT"/>
              <a:ea typeface="微软雅黑" panose="020B0503020204020204" pitchFamily="34" charset="-122"/>
            </a:endParaRPr>
          </a:p>
        </p:txBody>
      </p:sp>
      <p:sp>
        <p:nvSpPr>
          <p:cNvPr id="42" name="圆角矩形 41"/>
          <p:cNvSpPr>
            <a:spLocks noChangeArrowheads="1"/>
          </p:cNvSpPr>
          <p:nvPr/>
        </p:nvSpPr>
        <p:spPr bwMode="auto">
          <a:xfrm>
            <a:off x="4135967" y="3217333"/>
            <a:ext cx="4066117" cy="1168400"/>
          </a:xfrm>
          <a:prstGeom prst="roundRect">
            <a:avLst>
              <a:gd name="adj" fmla="val 9991"/>
            </a:avLst>
          </a:prstGeom>
          <a:solidFill>
            <a:schemeClr val="bg1">
              <a:lumMod val="95000"/>
            </a:schemeClr>
          </a:solidFill>
          <a:ln w="3175">
            <a:noFill/>
            <a:bevel/>
          </a:ln>
        </p:spPr>
        <p:txBody>
          <a:bodyPr lIns="82824" tIns="41411" rIns="82824" bIns="41411" anchor="ctr"/>
          <a:lstStyle/>
          <a:p>
            <a:pPr lvl="2" eaLnBrk="1" hangingPunct="1"/>
            <a:endParaRPr lang="zh-CN" altLang="en-US" sz="1335">
              <a:solidFill>
                <a:srgbClr val="434343"/>
              </a:solidFill>
            </a:endParaRPr>
          </a:p>
        </p:txBody>
      </p:sp>
      <p:sp>
        <p:nvSpPr>
          <p:cNvPr id="43" name="圆角矩形 42"/>
          <p:cNvSpPr>
            <a:spLocks noChangeArrowheads="1"/>
          </p:cNvSpPr>
          <p:nvPr/>
        </p:nvSpPr>
        <p:spPr bwMode="auto">
          <a:xfrm>
            <a:off x="4135967" y="4853517"/>
            <a:ext cx="4066117" cy="1168400"/>
          </a:xfrm>
          <a:prstGeom prst="roundRect">
            <a:avLst>
              <a:gd name="adj" fmla="val 9991"/>
            </a:avLst>
          </a:prstGeom>
          <a:solidFill>
            <a:schemeClr val="bg1">
              <a:lumMod val="95000"/>
            </a:schemeClr>
          </a:solidFill>
          <a:ln w="3175">
            <a:noFill/>
            <a:bevel/>
          </a:ln>
        </p:spPr>
        <p:txBody>
          <a:bodyPr lIns="82824" tIns="41411" rIns="82824" bIns="41411" anchor="ctr"/>
          <a:lstStyle/>
          <a:p>
            <a:pPr lvl="2" eaLnBrk="1" hangingPunct="1"/>
            <a:endParaRPr lang="zh-CN" altLang="en-US" sz="1335">
              <a:solidFill>
                <a:srgbClr val="434343"/>
              </a:solidFill>
              <a:latin typeface="Arial" panose="020B0604020202090204" pitchFamily="34" charset="0"/>
            </a:endParaRPr>
          </a:p>
        </p:txBody>
      </p:sp>
      <p:sp>
        <p:nvSpPr>
          <p:cNvPr id="44" name="圆角矩形 43"/>
          <p:cNvSpPr>
            <a:spLocks noChangeArrowheads="1"/>
          </p:cNvSpPr>
          <p:nvPr/>
        </p:nvSpPr>
        <p:spPr bwMode="auto">
          <a:xfrm>
            <a:off x="4135967" y="1598084"/>
            <a:ext cx="4066117" cy="1166283"/>
          </a:xfrm>
          <a:prstGeom prst="roundRect">
            <a:avLst>
              <a:gd name="adj" fmla="val 9991"/>
            </a:avLst>
          </a:prstGeom>
          <a:solidFill>
            <a:schemeClr val="bg1">
              <a:lumMod val="95000"/>
            </a:schemeClr>
          </a:solidFill>
          <a:ln w="3175">
            <a:noFill/>
            <a:bevel/>
          </a:ln>
        </p:spPr>
        <p:txBody>
          <a:bodyPr lIns="82824" tIns="41411" rIns="82824" bIns="41411" anchor="ctr"/>
          <a:lstStyle/>
          <a:p>
            <a:pPr lvl="2" eaLnBrk="1" hangingPunct="1"/>
            <a:endParaRPr lang="zh-CN" altLang="en-US" sz="1335">
              <a:solidFill>
                <a:srgbClr val="434343"/>
              </a:solidFill>
              <a:latin typeface="Arial" panose="020B0604020202090204" pitchFamily="34" charset="0"/>
            </a:endParaRPr>
          </a:p>
        </p:txBody>
      </p:sp>
      <p:sp>
        <p:nvSpPr>
          <p:cNvPr id="45" name="TextBox 32"/>
          <p:cNvSpPr txBox="1">
            <a:spLocks noChangeArrowheads="1"/>
          </p:cNvSpPr>
          <p:nvPr/>
        </p:nvSpPr>
        <p:spPr bwMode="auto">
          <a:xfrm>
            <a:off x="4392085" y="5145618"/>
            <a:ext cx="3543300" cy="62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a:solidFill>
                  <a:srgbClr val="404040"/>
                </a:solidFill>
                <a:ea typeface="微软雅黑" panose="020B0503020204020204" pitchFamily="34" charset="-122"/>
              </a:rPr>
              <a:t>您的内容打在这里，或者通过复制您的文本后，在此框中选择粘贴，并选择只保留文字。</a:t>
            </a:r>
            <a:endParaRPr lang="zh-CN" altLang="en-US" sz="1600">
              <a:solidFill>
                <a:srgbClr val="404040"/>
              </a:solidFill>
              <a:ea typeface="微软雅黑" panose="020B0503020204020204" pitchFamily="34" charset="-122"/>
            </a:endParaRPr>
          </a:p>
        </p:txBody>
      </p:sp>
      <p:sp>
        <p:nvSpPr>
          <p:cNvPr id="46" name="TextBox 32"/>
          <p:cNvSpPr txBox="1">
            <a:spLocks noChangeArrowheads="1"/>
          </p:cNvSpPr>
          <p:nvPr/>
        </p:nvSpPr>
        <p:spPr bwMode="auto">
          <a:xfrm>
            <a:off x="4377267" y="3422652"/>
            <a:ext cx="3543300" cy="628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a:solidFill>
                  <a:srgbClr val="404040"/>
                </a:solidFill>
                <a:ea typeface="微软雅黑" panose="020B0503020204020204" pitchFamily="34" charset="-122"/>
              </a:rPr>
              <a:t>您的内容打在这里，或者通过复制您的文本后，在此框中选择粘贴，并选择只保留文字。</a:t>
            </a:r>
            <a:endParaRPr lang="zh-CN" altLang="en-US" sz="1600">
              <a:solidFill>
                <a:srgbClr val="404040"/>
              </a:solidFill>
              <a:ea typeface="微软雅黑" panose="020B0503020204020204" pitchFamily="34" charset="-122"/>
            </a:endParaRPr>
          </a:p>
        </p:txBody>
      </p:sp>
      <p:sp>
        <p:nvSpPr>
          <p:cNvPr id="47" name="TextBox 32"/>
          <p:cNvSpPr txBox="1">
            <a:spLocks noChangeArrowheads="1"/>
          </p:cNvSpPr>
          <p:nvPr/>
        </p:nvSpPr>
        <p:spPr bwMode="auto">
          <a:xfrm>
            <a:off x="4381501" y="1858433"/>
            <a:ext cx="3543300" cy="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bevel/>
              </a14:hiddenLine>
            </a:ext>
          </a:extLst>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600">
                <a:solidFill>
                  <a:srgbClr val="404040"/>
                </a:solidFill>
                <a:ea typeface="微软雅黑" panose="020B0503020204020204" pitchFamily="34" charset="-122"/>
              </a:rPr>
              <a:t>您的内容打在这里，或者通过复制您的文本后，在此框中选择粘贴，并选择只保留文字。</a:t>
            </a:r>
            <a:endParaRPr lang="zh-CN" altLang="en-US" sz="1600">
              <a:solidFill>
                <a:srgbClr val="404040"/>
              </a:solidFill>
              <a:ea typeface="微软雅黑" panose="020B0503020204020204" pitchFamily="34" charset="-122"/>
            </a:endParaRPr>
          </a:p>
        </p:txBody>
      </p:sp>
      <p:sp>
        <p:nvSpPr>
          <p:cNvPr id="25"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工作不足之处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500"/>
                                        <p:tgtEl>
                                          <p:spTgt spid="3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500"/>
                                        <p:tgtEl>
                                          <p:spTgt spid="32"/>
                                        </p:tgtEl>
                                      </p:cBhvr>
                                    </p:animEffect>
                                  </p:childTnLst>
                                </p:cTn>
                              </p:par>
                            </p:childTnLst>
                          </p:cTn>
                        </p:par>
                        <p:par>
                          <p:cTn id="12" fill="hold">
                            <p:stCondLst>
                              <p:cond delay="1000"/>
                            </p:stCondLst>
                            <p:childTnLst>
                              <p:par>
                                <p:cTn id="13" presetID="31"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300" fill="hold"/>
                                        <p:tgtEl>
                                          <p:spTgt spid="26"/>
                                        </p:tgtEl>
                                        <p:attrNameLst>
                                          <p:attrName>ppt_w</p:attrName>
                                        </p:attrNameLst>
                                      </p:cBhvr>
                                      <p:tavLst>
                                        <p:tav tm="0">
                                          <p:val>
                                            <p:fltVal val="0"/>
                                          </p:val>
                                        </p:tav>
                                        <p:tav tm="100000">
                                          <p:val>
                                            <p:strVal val="#ppt_w"/>
                                          </p:val>
                                        </p:tav>
                                      </p:tavLst>
                                    </p:anim>
                                    <p:anim calcmode="lin" valueType="num">
                                      <p:cBhvr>
                                        <p:cTn id="16" dur="300" fill="hold"/>
                                        <p:tgtEl>
                                          <p:spTgt spid="26"/>
                                        </p:tgtEl>
                                        <p:attrNameLst>
                                          <p:attrName>ppt_h</p:attrName>
                                        </p:attrNameLst>
                                      </p:cBhvr>
                                      <p:tavLst>
                                        <p:tav tm="0">
                                          <p:val>
                                            <p:fltVal val="0"/>
                                          </p:val>
                                        </p:tav>
                                        <p:tav tm="100000">
                                          <p:val>
                                            <p:strVal val="#ppt_h"/>
                                          </p:val>
                                        </p:tav>
                                      </p:tavLst>
                                    </p:anim>
                                    <p:anim calcmode="lin" valueType="num">
                                      <p:cBhvr>
                                        <p:cTn id="17" dur="300" fill="hold"/>
                                        <p:tgtEl>
                                          <p:spTgt spid="26"/>
                                        </p:tgtEl>
                                        <p:attrNameLst>
                                          <p:attrName>style.rotation</p:attrName>
                                        </p:attrNameLst>
                                      </p:cBhvr>
                                      <p:tavLst>
                                        <p:tav tm="0">
                                          <p:val>
                                            <p:fltVal val="90"/>
                                          </p:val>
                                        </p:tav>
                                        <p:tav tm="100000">
                                          <p:val>
                                            <p:fltVal val="0"/>
                                          </p:val>
                                        </p:tav>
                                      </p:tavLst>
                                    </p:anim>
                                    <p:animEffect transition="in" filter="fade">
                                      <p:cBhvr>
                                        <p:cTn id="18" dur="300"/>
                                        <p:tgtEl>
                                          <p:spTgt spid="26"/>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300" fill="hold"/>
                                        <p:tgtEl>
                                          <p:spTgt spid="27"/>
                                        </p:tgtEl>
                                        <p:attrNameLst>
                                          <p:attrName>ppt_w</p:attrName>
                                        </p:attrNameLst>
                                      </p:cBhvr>
                                      <p:tavLst>
                                        <p:tav tm="0">
                                          <p:val>
                                            <p:fltVal val="0"/>
                                          </p:val>
                                        </p:tav>
                                        <p:tav tm="100000">
                                          <p:val>
                                            <p:strVal val="#ppt_w"/>
                                          </p:val>
                                        </p:tav>
                                      </p:tavLst>
                                    </p:anim>
                                    <p:anim calcmode="lin" valueType="num">
                                      <p:cBhvr>
                                        <p:cTn id="22" dur="300" fill="hold"/>
                                        <p:tgtEl>
                                          <p:spTgt spid="27"/>
                                        </p:tgtEl>
                                        <p:attrNameLst>
                                          <p:attrName>ppt_h</p:attrName>
                                        </p:attrNameLst>
                                      </p:cBhvr>
                                      <p:tavLst>
                                        <p:tav tm="0">
                                          <p:val>
                                            <p:fltVal val="0"/>
                                          </p:val>
                                        </p:tav>
                                        <p:tav tm="100000">
                                          <p:val>
                                            <p:strVal val="#ppt_h"/>
                                          </p:val>
                                        </p:tav>
                                      </p:tavLst>
                                    </p:anim>
                                    <p:anim calcmode="lin" valueType="num">
                                      <p:cBhvr>
                                        <p:cTn id="23" dur="300" fill="hold"/>
                                        <p:tgtEl>
                                          <p:spTgt spid="27"/>
                                        </p:tgtEl>
                                        <p:attrNameLst>
                                          <p:attrName>style.rotation</p:attrName>
                                        </p:attrNameLst>
                                      </p:cBhvr>
                                      <p:tavLst>
                                        <p:tav tm="0">
                                          <p:val>
                                            <p:fltVal val="90"/>
                                          </p:val>
                                        </p:tav>
                                        <p:tav tm="100000">
                                          <p:val>
                                            <p:fltVal val="0"/>
                                          </p:val>
                                        </p:tav>
                                      </p:tavLst>
                                    </p:anim>
                                    <p:animEffect transition="in" filter="fade">
                                      <p:cBhvr>
                                        <p:cTn id="24" dur="300"/>
                                        <p:tgtEl>
                                          <p:spTgt spid="2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2500"/>
                            </p:stCondLst>
                            <p:childTnLst>
                              <p:par>
                                <p:cTn id="37" presetID="31" presetClass="entr" presetSubtype="0"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300" fill="hold"/>
                                        <p:tgtEl>
                                          <p:spTgt spid="28"/>
                                        </p:tgtEl>
                                        <p:attrNameLst>
                                          <p:attrName>ppt_w</p:attrName>
                                        </p:attrNameLst>
                                      </p:cBhvr>
                                      <p:tavLst>
                                        <p:tav tm="0">
                                          <p:val>
                                            <p:fltVal val="0"/>
                                          </p:val>
                                        </p:tav>
                                        <p:tav tm="100000">
                                          <p:val>
                                            <p:strVal val="#ppt_w"/>
                                          </p:val>
                                        </p:tav>
                                      </p:tavLst>
                                    </p:anim>
                                    <p:anim calcmode="lin" valueType="num">
                                      <p:cBhvr>
                                        <p:cTn id="40" dur="300" fill="hold"/>
                                        <p:tgtEl>
                                          <p:spTgt spid="28"/>
                                        </p:tgtEl>
                                        <p:attrNameLst>
                                          <p:attrName>ppt_h</p:attrName>
                                        </p:attrNameLst>
                                      </p:cBhvr>
                                      <p:tavLst>
                                        <p:tav tm="0">
                                          <p:val>
                                            <p:fltVal val="0"/>
                                          </p:val>
                                        </p:tav>
                                        <p:tav tm="100000">
                                          <p:val>
                                            <p:strVal val="#ppt_h"/>
                                          </p:val>
                                        </p:tav>
                                      </p:tavLst>
                                    </p:anim>
                                    <p:anim calcmode="lin" valueType="num">
                                      <p:cBhvr>
                                        <p:cTn id="41" dur="300" fill="hold"/>
                                        <p:tgtEl>
                                          <p:spTgt spid="28"/>
                                        </p:tgtEl>
                                        <p:attrNameLst>
                                          <p:attrName>style.rotation</p:attrName>
                                        </p:attrNameLst>
                                      </p:cBhvr>
                                      <p:tavLst>
                                        <p:tav tm="0">
                                          <p:val>
                                            <p:fltVal val="90"/>
                                          </p:val>
                                        </p:tav>
                                        <p:tav tm="100000">
                                          <p:val>
                                            <p:fltVal val="0"/>
                                          </p:val>
                                        </p:tav>
                                      </p:tavLst>
                                    </p:anim>
                                    <p:animEffect transition="in" filter="fade">
                                      <p:cBhvr>
                                        <p:cTn id="42" dur="300"/>
                                        <p:tgtEl>
                                          <p:spTgt spid="2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300" fill="hold"/>
                                        <p:tgtEl>
                                          <p:spTgt spid="29"/>
                                        </p:tgtEl>
                                        <p:attrNameLst>
                                          <p:attrName>ppt_w</p:attrName>
                                        </p:attrNameLst>
                                      </p:cBhvr>
                                      <p:tavLst>
                                        <p:tav tm="0">
                                          <p:val>
                                            <p:fltVal val="0"/>
                                          </p:val>
                                        </p:tav>
                                        <p:tav tm="100000">
                                          <p:val>
                                            <p:strVal val="#ppt_w"/>
                                          </p:val>
                                        </p:tav>
                                      </p:tavLst>
                                    </p:anim>
                                    <p:anim calcmode="lin" valueType="num">
                                      <p:cBhvr>
                                        <p:cTn id="46" dur="300" fill="hold"/>
                                        <p:tgtEl>
                                          <p:spTgt spid="29"/>
                                        </p:tgtEl>
                                        <p:attrNameLst>
                                          <p:attrName>ppt_h</p:attrName>
                                        </p:attrNameLst>
                                      </p:cBhvr>
                                      <p:tavLst>
                                        <p:tav tm="0">
                                          <p:val>
                                            <p:fltVal val="0"/>
                                          </p:val>
                                        </p:tav>
                                        <p:tav tm="100000">
                                          <p:val>
                                            <p:strVal val="#ppt_h"/>
                                          </p:val>
                                        </p:tav>
                                      </p:tavLst>
                                    </p:anim>
                                    <p:anim calcmode="lin" valueType="num">
                                      <p:cBhvr>
                                        <p:cTn id="47" dur="300" fill="hold"/>
                                        <p:tgtEl>
                                          <p:spTgt spid="29"/>
                                        </p:tgtEl>
                                        <p:attrNameLst>
                                          <p:attrName>style.rotation</p:attrName>
                                        </p:attrNameLst>
                                      </p:cBhvr>
                                      <p:tavLst>
                                        <p:tav tm="0">
                                          <p:val>
                                            <p:fltVal val="90"/>
                                          </p:val>
                                        </p:tav>
                                        <p:tav tm="100000">
                                          <p:val>
                                            <p:fltVal val="0"/>
                                          </p:val>
                                        </p:tav>
                                      </p:tavLst>
                                    </p:anim>
                                    <p:animEffect transition="in" filter="fade">
                                      <p:cBhvr>
                                        <p:cTn id="48" dur="300"/>
                                        <p:tgtEl>
                                          <p:spTgt spid="29"/>
                                        </p:tgtEl>
                                      </p:cBhvr>
                                    </p:animEffec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left)">
                                      <p:cBhvr>
                                        <p:cTn id="55" dur="500"/>
                                        <p:tgtEl>
                                          <p:spTgt spid="4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par>
                          <p:cTn id="60" fill="hold">
                            <p:stCondLst>
                              <p:cond delay="4000"/>
                            </p:stCondLst>
                            <p:childTnLst>
                              <p:par>
                                <p:cTn id="61" presetID="31"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300" fill="hold"/>
                                        <p:tgtEl>
                                          <p:spTgt spid="30"/>
                                        </p:tgtEl>
                                        <p:attrNameLst>
                                          <p:attrName>ppt_w</p:attrName>
                                        </p:attrNameLst>
                                      </p:cBhvr>
                                      <p:tavLst>
                                        <p:tav tm="0">
                                          <p:val>
                                            <p:fltVal val="0"/>
                                          </p:val>
                                        </p:tav>
                                        <p:tav tm="100000">
                                          <p:val>
                                            <p:strVal val="#ppt_w"/>
                                          </p:val>
                                        </p:tav>
                                      </p:tavLst>
                                    </p:anim>
                                    <p:anim calcmode="lin" valueType="num">
                                      <p:cBhvr>
                                        <p:cTn id="64" dur="300" fill="hold"/>
                                        <p:tgtEl>
                                          <p:spTgt spid="30"/>
                                        </p:tgtEl>
                                        <p:attrNameLst>
                                          <p:attrName>ppt_h</p:attrName>
                                        </p:attrNameLst>
                                      </p:cBhvr>
                                      <p:tavLst>
                                        <p:tav tm="0">
                                          <p:val>
                                            <p:fltVal val="0"/>
                                          </p:val>
                                        </p:tav>
                                        <p:tav tm="100000">
                                          <p:val>
                                            <p:strVal val="#ppt_h"/>
                                          </p:val>
                                        </p:tav>
                                      </p:tavLst>
                                    </p:anim>
                                    <p:anim calcmode="lin" valueType="num">
                                      <p:cBhvr>
                                        <p:cTn id="65" dur="300" fill="hold"/>
                                        <p:tgtEl>
                                          <p:spTgt spid="30"/>
                                        </p:tgtEl>
                                        <p:attrNameLst>
                                          <p:attrName>style.rotation</p:attrName>
                                        </p:attrNameLst>
                                      </p:cBhvr>
                                      <p:tavLst>
                                        <p:tav tm="0">
                                          <p:val>
                                            <p:fltVal val="90"/>
                                          </p:val>
                                        </p:tav>
                                        <p:tav tm="100000">
                                          <p:val>
                                            <p:fltVal val="0"/>
                                          </p:val>
                                        </p:tav>
                                      </p:tavLst>
                                    </p:anim>
                                    <p:animEffect transition="in" filter="fade">
                                      <p:cBhvr>
                                        <p:cTn id="66" dur="300"/>
                                        <p:tgtEl>
                                          <p:spTgt spid="30"/>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300" fill="hold"/>
                                        <p:tgtEl>
                                          <p:spTgt spid="31"/>
                                        </p:tgtEl>
                                        <p:attrNameLst>
                                          <p:attrName>ppt_w</p:attrName>
                                        </p:attrNameLst>
                                      </p:cBhvr>
                                      <p:tavLst>
                                        <p:tav tm="0">
                                          <p:val>
                                            <p:fltVal val="0"/>
                                          </p:val>
                                        </p:tav>
                                        <p:tav tm="100000">
                                          <p:val>
                                            <p:strVal val="#ppt_w"/>
                                          </p:val>
                                        </p:tav>
                                      </p:tavLst>
                                    </p:anim>
                                    <p:anim calcmode="lin" valueType="num">
                                      <p:cBhvr>
                                        <p:cTn id="70" dur="300" fill="hold"/>
                                        <p:tgtEl>
                                          <p:spTgt spid="31"/>
                                        </p:tgtEl>
                                        <p:attrNameLst>
                                          <p:attrName>ppt_h</p:attrName>
                                        </p:attrNameLst>
                                      </p:cBhvr>
                                      <p:tavLst>
                                        <p:tav tm="0">
                                          <p:val>
                                            <p:fltVal val="0"/>
                                          </p:val>
                                        </p:tav>
                                        <p:tav tm="100000">
                                          <p:val>
                                            <p:strVal val="#ppt_h"/>
                                          </p:val>
                                        </p:tav>
                                      </p:tavLst>
                                    </p:anim>
                                    <p:anim calcmode="lin" valueType="num">
                                      <p:cBhvr>
                                        <p:cTn id="71" dur="300" fill="hold"/>
                                        <p:tgtEl>
                                          <p:spTgt spid="31"/>
                                        </p:tgtEl>
                                        <p:attrNameLst>
                                          <p:attrName>style.rotation</p:attrName>
                                        </p:attrNameLst>
                                      </p:cBhvr>
                                      <p:tavLst>
                                        <p:tav tm="0">
                                          <p:val>
                                            <p:fltVal val="90"/>
                                          </p:val>
                                        </p:tav>
                                        <p:tav tm="100000">
                                          <p:val>
                                            <p:fltVal val="0"/>
                                          </p:val>
                                        </p:tav>
                                      </p:tavLst>
                                    </p:anim>
                                    <p:animEffect transition="in" filter="fade">
                                      <p:cBhvr>
                                        <p:cTn id="72" dur="300"/>
                                        <p:tgtEl>
                                          <p:spTgt spid="31"/>
                                        </p:tgtEl>
                                      </p:cBhvr>
                                    </p:animEffect>
                                  </p:childTnLst>
                                </p:cTn>
                              </p:par>
                            </p:childTnLst>
                          </p:cTn>
                        </p:par>
                        <p:par>
                          <p:cTn id="73" fill="hold">
                            <p:stCondLst>
                              <p:cond delay="4500"/>
                            </p:stCondLst>
                            <p:childTnLst>
                              <p:par>
                                <p:cTn id="74" presetID="22" presetClass="entr" presetSubtype="8"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left)">
                                      <p:cBhvr>
                                        <p:cTn id="76" dur="500"/>
                                        <p:tgtEl>
                                          <p:spTgt spid="4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left)">
                                      <p:cBhvr>
                                        <p:cTn id="79" dur="500"/>
                                        <p:tgtEl>
                                          <p:spTgt spid="45"/>
                                        </p:tgtEl>
                                      </p:cBhvr>
                                    </p:animEffect>
                                  </p:childTnLst>
                                </p:cTn>
                              </p:par>
                            </p:childTnLst>
                          </p:cTn>
                        </p:par>
                        <p:par>
                          <p:cTn id="80" fill="hold">
                            <p:stCondLst>
                              <p:cond delay="5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500"/>
                                        <p:tgtEl>
                                          <p:spTgt spid="36"/>
                                        </p:tgtEl>
                                      </p:cBhvr>
                                    </p:animEffect>
                                  </p:childTnLst>
                                </p:cTn>
                              </p:par>
                            </p:childTnLst>
                          </p:cTn>
                        </p:par>
                        <p:par>
                          <p:cTn id="84" fill="hold">
                            <p:stCondLst>
                              <p:cond delay="5500"/>
                            </p:stCondLst>
                            <p:childTnLst>
                              <p:par>
                                <p:cTn id="85" presetID="16" presetClass="entr" presetSubtype="37" fill="hold" grpId="0" nodeType="after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barn(outVertical)">
                                      <p:cBhvr>
                                        <p:cTn id="87" dur="500"/>
                                        <p:tgtEl>
                                          <p:spTgt spid="41"/>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up)">
                                      <p:cBhvr>
                                        <p:cTn id="91" dur="500"/>
                                        <p:tgtEl>
                                          <p:spTgt spid="37"/>
                                        </p:tgtEl>
                                      </p:cBhvr>
                                    </p:animEffect>
                                  </p:childTnLst>
                                </p:cTn>
                              </p:par>
                            </p:childTnLst>
                          </p:cTn>
                        </p:par>
                        <p:par>
                          <p:cTn id="92" fill="hold">
                            <p:stCondLst>
                              <p:cond delay="6500"/>
                            </p:stCondLst>
                            <p:childTnLst>
                              <p:par>
                                <p:cTn id="93" presetID="16" presetClass="entr" presetSubtype="37" fill="hold" grpId="0"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arn(outVertical)">
                                      <p:cBhvr>
                                        <p:cTn id="95" dur="500"/>
                                        <p:tgtEl>
                                          <p:spTgt spid="40"/>
                                        </p:tgtEl>
                                      </p:cBhvr>
                                    </p:animEffect>
                                  </p:childTnLst>
                                </p:cTn>
                              </p:par>
                            </p:childTnLst>
                          </p:cTn>
                        </p:par>
                        <p:par>
                          <p:cTn id="96" fill="hold">
                            <p:stCondLst>
                              <p:cond delay="7000"/>
                            </p:stCondLst>
                            <p:childTnLst>
                              <p:par>
                                <p:cTn id="97" presetID="22" presetClass="entr" presetSubtype="4"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childTnLst>
                          </p:cTn>
                        </p:par>
                        <p:par>
                          <p:cTn id="100" fill="hold">
                            <p:stCondLst>
                              <p:cond delay="7500"/>
                            </p:stCondLst>
                            <p:childTnLst>
                              <p:par>
                                <p:cTn id="101" presetID="16" presetClass="entr" presetSubtype="37"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barn(outVertical)">
                                      <p:cBhvr>
                                        <p:cTn id="10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animBg="1"/>
      <p:bldP spid="29" grpId="0"/>
      <p:bldP spid="30" grpId="0" animBg="1"/>
      <p:bldP spid="31" grpId="0"/>
      <p:bldP spid="35" grpId="0" animBg="1"/>
      <p:bldP spid="36" grpId="0" animBg="1"/>
      <p:bldP spid="37" grpId="0" animBg="1"/>
      <p:bldP spid="38" grpId="0" animBg="1"/>
      <p:bldP spid="39" grpId="0"/>
      <p:bldP spid="40" grpId="0"/>
      <p:bldP spid="41" grpId="0"/>
      <p:bldP spid="42" grpId="0" animBg="1"/>
      <p:bldP spid="43" grpId="0" animBg="1"/>
      <p:bldP spid="44" grpId="0" animBg="1"/>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2019</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3"/>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04</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下段工作计划</a:t>
            </a:r>
            <a:endParaRPr lang="zh-CN" altLang="en-US" sz="4000" b="1" dirty="0">
              <a:solidFill>
                <a:schemeClr val="accent3"/>
              </a:solidFill>
            </a:endParaRPr>
          </a:p>
        </p:txBody>
      </p:sp>
      <p:sp>
        <p:nvSpPr>
          <p:cNvPr id="53" name="文本框 52"/>
          <p:cNvSpPr txBox="1"/>
          <p:nvPr/>
        </p:nvSpPr>
        <p:spPr>
          <a:xfrm>
            <a:off x="5274393" y="3472845"/>
            <a:ext cx="5415051"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8"/>
          <p:cNvGrpSpPr/>
          <p:nvPr/>
        </p:nvGrpSpPr>
        <p:grpSpPr bwMode="auto">
          <a:xfrm>
            <a:off x="3155505" y="1508787"/>
            <a:ext cx="1923823" cy="1126788"/>
            <a:chOff x="0" y="0"/>
            <a:chExt cx="9801" cy="6692"/>
          </a:xfrm>
          <a:gradFill>
            <a:gsLst>
              <a:gs pos="47000">
                <a:schemeClr val="accent3"/>
              </a:gs>
              <a:gs pos="100000">
                <a:schemeClr val="accent3">
                  <a:lumMod val="75000"/>
                </a:schemeClr>
              </a:gs>
            </a:gsLst>
            <a:lin ang="0" scaled="1"/>
          </a:gradFill>
        </p:grpSpPr>
        <p:sp>
          <p:nvSpPr>
            <p:cNvPr id="22"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eaLnBrk="1" fontAlgn="auto" hangingPunct="1">
                <a:defRPr/>
              </a:pPr>
              <a:endParaRPr lang="zh-CN" altLang="en-US" sz="2400" noProof="1"/>
            </a:p>
          </p:txBody>
        </p:sp>
        <p:sp>
          <p:nvSpPr>
            <p:cNvPr id="23"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eaLnBrk="1" fontAlgn="auto" hangingPunct="1">
                <a:defRPr/>
              </a:pPr>
              <a:endParaRPr lang="zh-CN" altLang="en-US" sz="2400" noProof="1"/>
            </a:p>
          </p:txBody>
        </p:sp>
        <p:sp>
          <p:nvSpPr>
            <p:cNvPr id="24"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eaLnBrk="1" fontAlgn="auto" hangingPunct="1">
                <a:defRPr/>
              </a:pPr>
              <a:endParaRPr lang="zh-CN" altLang="en-US" sz="2400" noProof="1"/>
            </a:p>
          </p:txBody>
        </p:sp>
      </p:grpSp>
      <p:grpSp>
        <p:nvGrpSpPr>
          <p:cNvPr id="25" name="Group 12"/>
          <p:cNvGrpSpPr/>
          <p:nvPr/>
        </p:nvGrpSpPr>
        <p:grpSpPr bwMode="auto">
          <a:xfrm>
            <a:off x="6827058" y="1508787"/>
            <a:ext cx="1923823" cy="1126788"/>
            <a:chOff x="0" y="0"/>
            <a:chExt cx="9801" cy="6692"/>
          </a:xfrm>
          <a:gradFill>
            <a:gsLst>
              <a:gs pos="0">
                <a:schemeClr val="accent2">
                  <a:lumMod val="60000"/>
                  <a:lumOff val="40000"/>
                </a:schemeClr>
              </a:gs>
              <a:gs pos="66000">
                <a:schemeClr val="accent2"/>
              </a:gs>
            </a:gsLst>
            <a:lin ang="0" scaled="1"/>
          </a:gradFill>
        </p:grpSpPr>
        <p:sp>
          <p:nvSpPr>
            <p:cNvPr id="45"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eaLnBrk="1" fontAlgn="auto" hangingPunct="1">
                <a:defRPr/>
              </a:pPr>
              <a:endParaRPr lang="zh-CN" altLang="en-US" sz="1865" b="1" noProof="1">
                <a:solidFill>
                  <a:srgbClr val="F8F8F8"/>
                </a:solidFill>
                <a:ea typeface="微软雅黑" panose="020B0503020204020204" pitchFamily="34" charset="-122"/>
              </a:endParaRPr>
            </a:p>
          </p:txBody>
        </p:sp>
        <p:sp>
          <p:nvSpPr>
            <p:cNvPr id="46"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eaLnBrk="1" fontAlgn="auto" hangingPunct="1">
                <a:defRPr/>
              </a:pPr>
              <a:endParaRPr lang="zh-CN" altLang="en-US" sz="1865" b="1" noProof="1">
                <a:solidFill>
                  <a:srgbClr val="F8F8F8"/>
                </a:solidFill>
                <a:ea typeface="微软雅黑" panose="020B0503020204020204" pitchFamily="34" charset="-122"/>
              </a:endParaRPr>
            </a:p>
          </p:txBody>
        </p:sp>
        <p:sp>
          <p:nvSpPr>
            <p:cNvPr id="47"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eaLnBrk="1" fontAlgn="auto" hangingPunct="1">
                <a:defRPr/>
              </a:pPr>
              <a:endParaRPr lang="zh-CN" altLang="en-US" sz="1865" b="1" noProof="1">
                <a:solidFill>
                  <a:srgbClr val="F8F8F8"/>
                </a:solidFill>
                <a:ea typeface="微软雅黑" panose="020B0503020204020204" pitchFamily="34" charset="-122"/>
              </a:endParaRPr>
            </a:p>
          </p:txBody>
        </p:sp>
      </p:grpSp>
      <p:sp>
        <p:nvSpPr>
          <p:cNvPr id="48" name="Text Box 16"/>
          <p:cNvSpPr txBox="1">
            <a:spLocks noChangeArrowheads="1"/>
          </p:cNvSpPr>
          <p:nvPr/>
        </p:nvSpPr>
        <p:spPr bwMode="auto">
          <a:xfrm>
            <a:off x="3155951" y="2787652"/>
            <a:ext cx="2148416" cy="334433"/>
          </a:xfrm>
          <a:prstGeom prst="rect">
            <a:avLst/>
          </a:prstGeom>
          <a:gradFill>
            <a:gsLst>
              <a:gs pos="47000">
                <a:schemeClr val="accent3"/>
              </a:gs>
              <a:gs pos="100000">
                <a:schemeClr val="accent3">
                  <a:lumMod val="75000"/>
                </a:schemeClr>
              </a:gs>
            </a:gsLst>
            <a:lin ang="0" scaled="1"/>
          </a:gradFill>
          <a:ln>
            <a:noFill/>
          </a:ln>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1465" b="1" dirty="0">
                <a:solidFill>
                  <a:srgbClr val="F8F8F8"/>
                </a:solidFill>
                <a:latin typeface="微软雅黑" panose="020B0503020204020204" pitchFamily="34" charset="-122"/>
                <a:ea typeface="微软雅黑" panose="020B0503020204020204" pitchFamily="34" charset="-122"/>
              </a:rPr>
              <a:t>A</a:t>
            </a:r>
            <a:r>
              <a:rPr lang="zh-CN" altLang="en-US" sz="1465" b="1" dirty="0">
                <a:solidFill>
                  <a:srgbClr val="F8F8F8"/>
                </a:solidFill>
                <a:latin typeface="微软雅黑" panose="020B0503020204020204" pitchFamily="34" charset="-122"/>
                <a:ea typeface="微软雅黑" panose="020B0503020204020204" pitchFamily="34" charset="-122"/>
              </a:rPr>
              <a:t>团队</a:t>
            </a:r>
            <a:endParaRPr lang="zh-CN" altLang="en-US" sz="1465" b="1" dirty="0">
              <a:solidFill>
                <a:srgbClr val="F8F8F8"/>
              </a:solidFill>
              <a:latin typeface="微软雅黑" panose="020B0503020204020204" pitchFamily="34" charset="-122"/>
              <a:ea typeface="微软雅黑" panose="020B0503020204020204" pitchFamily="34" charset="-122"/>
            </a:endParaRPr>
          </a:p>
        </p:txBody>
      </p:sp>
      <p:sp>
        <p:nvSpPr>
          <p:cNvPr id="49" name="Rectangle 17"/>
          <p:cNvSpPr>
            <a:spLocks noChangeArrowheads="1"/>
          </p:cNvSpPr>
          <p:nvPr/>
        </p:nvSpPr>
        <p:spPr bwMode="auto">
          <a:xfrm>
            <a:off x="3155951" y="3179233"/>
            <a:ext cx="2150533" cy="1949451"/>
          </a:xfrm>
          <a:prstGeom prst="rect">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eaLnBrk="1" hangingPunct="1">
              <a:lnSpc>
                <a:spcPct val="130000"/>
              </a:lnSpc>
            </a:pPr>
            <a:endParaRPr lang="zh-CN" altLang="en-US" sz="1335">
              <a:latin typeface="微软雅黑" panose="020B0503020204020204" pitchFamily="34" charset="-122"/>
              <a:ea typeface="微软雅黑" panose="020B0503020204020204" pitchFamily="34" charset="-122"/>
            </a:endParaRPr>
          </a:p>
        </p:txBody>
      </p:sp>
      <p:sp>
        <p:nvSpPr>
          <p:cNvPr id="50" name="Text Box 18"/>
          <p:cNvSpPr txBox="1">
            <a:spLocks noChangeArrowheads="1"/>
          </p:cNvSpPr>
          <p:nvPr/>
        </p:nvSpPr>
        <p:spPr bwMode="auto">
          <a:xfrm>
            <a:off x="6826251" y="2787651"/>
            <a:ext cx="2150533" cy="364067"/>
          </a:xfrm>
          <a:prstGeom prst="rect">
            <a:avLst/>
          </a:prstGeom>
          <a:gradFill>
            <a:gsLst>
              <a:gs pos="0">
                <a:schemeClr val="accent2">
                  <a:lumMod val="60000"/>
                  <a:lumOff val="40000"/>
                </a:schemeClr>
              </a:gs>
              <a:gs pos="66000">
                <a:schemeClr val="accent2"/>
              </a:gs>
            </a:gsLst>
            <a:lin ang="0" scaled="1"/>
          </a:gradFill>
          <a:ln>
            <a:noFill/>
          </a:ln>
        </p:spPr>
        <p:txBody>
          <a:bodyPr lIns="82824" tIns="41411" rIns="82824" bIns="41411"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en-US" altLang="zh-CN" sz="1465" b="1" dirty="0">
                <a:solidFill>
                  <a:schemeClr val="bg1"/>
                </a:solidFill>
                <a:latin typeface="微软雅黑" panose="020B0503020204020204" pitchFamily="34" charset="-122"/>
                <a:ea typeface="微软雅黑" panose="020B0503020204020204" pitchFamily="34" charset="-122"/>
              </a:rPr>
              <a:t>B</a:t>
            </a:r>
            <a:r>
              <a:rPr lang="zh-CN" altLang="en-US" sz="1465" b="1" dirty="0">
                <a:solidFill>
                  <a:schemeClr val="bg1"/>
                </a:solidFill>
                <a:latin typeface="微软雅黑" panose="020B0503020204020204" pitchFamily="34" charset="-122"/>
                <a:ea typeface="微软雅黑" panose="020B0503020204020204" pitchFamily="34" charset="-122"/>
              </a:rPr>
              <a:t>团队</a:t>
            </a:r>
            <a:endParaRPr lang="zh-CN" altLang="en-US" sz="1465" b="1" dirty="0">
              <a:solidFill>
                <a:schemeClr val="bg1"/>
              </a:solidFill>
              <a:latin typeface="微软雅黑" panose="020B0503020204020204" pitchFamily="34" charset="-122"/>
              <a:ea typeface="微软雅黑" panose="020B0503020204020204" pitchFamily="34" charset="-122"/>
            </a:endParaRPr>
          </a:p>
        </p:txBody>
      </p:sp>
      <p:sp>
        <p:nvSpPr>
          <p:cNvPr id="51" name="Rectangle 19"/>
          <p:cNvSpPr>
            <a:spLocks noChangeArrowheads="1"/>
          </p:cNvSpPr>
          <p:nvPr/>
        </p:nvSpPr>
        <p:spPr bwMode="auto">
          <a:xfrm>
            <a:off x="6826251" y="3179233"/>
            <a:ext cx="2150533" cy="1949451"/>
          </a:xfrm>
          <a:prstGeom prst="rect">
            <a:avLst/>
          </a:prstGeom>
          <a:gradFill>
            <a:gsLst>
              <a:gs pos="0">
                <a:schemeClr val="accent2">
                  <a:lumMod val="60000"/>
                  <a:lumOff val="40000"/>
                </a:schemeClr>
              </a:gs>
              <a:gs pos="66000">
                <a:schemeClr val="accent2"/>
              </a:gs>
            </a:gsLst>
            <a:lin ang="0" scaled="1"/>
          </a:gradFill>
          <a:ln>
            <a:noFill/>
          </a:ln>
        </p:spPr>
        <p:txBody>
          <a:bodyPr lIns="82824" tIns="41411" rIns="82824" bIns="41411" anchor="ctr"/>
          <a:lstStyle/>
          <a:p>
            <a:pPr eaLnBrk="1" hangingPunct="1">
              <a:lnSpc>
                <a:spcPct val="130000"/>
              </a:lnSpc>
            </a:pPr>
            <a:endParaRPr lang="zh-CN" altLang="en-US" sz="1335">
              <a:latin typeface="微软雅黑" panose="020B0503020204020204" pitchFamily="34" charset="-122"/>
              <a:ea typeface="微软雅黑" panose="020B0503020204020204" pitchFamily="34" charset="-122"/>
            </a:endParaRPr>
          </a:p>
        </p:txBody>
      </p:sp>
      <p:sp>
        <p:nvSpPr>
          <p:cNvPr id="52" name="Text Box 20"/>
          <p:cNvSpPr txBox="1">
            <a:spLocks noChangeArrowheads="1"/>
          </p:cNvSpPr>
          <p:nvPr/>
        </p:nvSpPr>
        <p:spPr bwMode="auto">
          <a:xfrm>
            <a:off x="3314701" y="3308351"/>
            <a:ext cx="1869017" cy="165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30000"/>
              </a:lnSpc>
            </a:pPr>
            <a:r>
              <a:rPr lang="zh-CN" altLang="en-US" sz="1600" dirty="0">
                <a:solidFill>
                  <a:srgbClr val="F8F8F8"/>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600" dirty="0">
              <a:solidFill>
                <a:srgbClr val="F8F8F8"/>
              </a:solidFill>
              <a:latin typeface="微软雅黑" panose="020B0503020204020204" pitchFamily="34" charset="-122"/>
              <a:ea typeface="微软雅黑" panose="020B0503020204020204" pitchFamily="34" charset="-122"/>
            </a:endParaRPr>
          </a:p>
        </p:txBody>
      </p:sp>
      <p:sp>
        <p:nvSpPr>
          <p:cNvPr id="53" name="Text Box 21"/>
          <p:cNvSpPr txBox="1">
            <a:spLocks noChangeArrowheads="1"/>
          </p:cNvSpPr>
          <p:nvPr/>
        </p:nvSpPr>
        <p:spPr bwMode="auto">
          <a:xfrm>
            <a:off x="6987117" y="3308351"/>
            <a:ext cx="1869016" cy="1652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4" tIns="41411" rIns="82824" bIns="41411">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54" name="Group 22"/>
          <p:cNvGrpSpPr/>
          <p:nvPr/>
        </p:nvGrpSpPr>
        <p:grpSpPr bwMode="auto">
          <a:xfrm>
            <a:off x="5599564" y="2673524"/>
            <a:ext cx="977547" cy="978547"/>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fontAlgn="auto" hangingPunct="1">
                <a:lnSpc>
                  <a:spcPct val="130000"/>
                </a:lnSpc>
                <a:defRPr/>
              </a:pPr>
              <a:endParaRPr lang="zh-CN" altLang="en-US" sz="1335" noProof="1">
                <a:latin typeface="微软雅黑" panose="020B0503020204020204" pitchFamily="34" charset="-122"/>
                <a:ea typeface="微软雅黑" panose="020B0503020204020204" pitchFamily="34" charset="-122"/>
              </a:endParaRPr>
            </a:p>
          </p:txBody>
        </p:sp>
        <p:sp>
          <p:nvSpPr>
            <p:cNvPr id="56" name="WordArt 24"/>
            <p:cNvSpPr>
              <a:spLocks noChangeArrowheads="1" noChangeShapeType="1"/>
            </p:cNvSpPr>
            <p:nvPr/>
          </p:nvSpPr>
          <p:spPr bwMode="auto">
            <a:xfrm>
              <a:off x="215" y="350"/>
              <a:ext cx="1245" cy="950"/>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fontAlgn="auto" hangingPunct="1">
                <a:lnSpc>
                  <a:spcPct val="130000"/>
                </a:lnSpc>
                <a:defRPr/>
              </a:pPr>
              <a:r>
                <a:rPr lang="en-US" altLang="zh-CN" sz="1335" b="1" noProof="1">
                  <a:solidFill>
                    <a:srgbClr val="F8F8F8"/>
                  </a:solidFill>
                  <a:latin typeface="微软雅黑" panose="020B0503020204020204" pitchFamily="34" charset="-122"/>
                  <a:ea typeface="微软雅黑" panose="020B0503020204020204" pitchFamily="34" charset="-122"/>
                </a:rPr>
                <a:t>VS</a:t>
              </a:r>
              <a:endParaRPr lang="zh-CN" altLang="en-US" sz="1335" b="1" noProof="1">
                <a:solidFill>
                  <a:srgbClr val="F8F8F8"/>
                </a:solidFill>
                <a:latin typeface="微软雅黑" panose="020B0503020204020204" pitchFamily="34" charset="-122"/>
                <a:ea typeface="微软雅黑" panose="020B0503020204020204" pitchFamily="34" charset="-122"/>
              </a:endParaRPr>
            </a:p>
          </p:txBody>
        </p:sp>
      </p:grpSp>
      <p:sp>
        <p:nvSpPr>
          <p:cNvPr id="57" name="Rectangle 269"/>
          <p:cNvSpPr/>
          <p:nvPr/>
        </p:nvSpPr>
        <p:spPr>
          <a:xfrm>
            <a:off x="1488018" y="5416551"/>
            <a:ext cx="9313333" cy="795867"/>
          </a:xfrm>
          <a:prstGeom prst="rect">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82824" tIns="41411" rIns="82824" bIns="41411" anchor="ctr"/>
          <a:lstStyle/>
          <a:p>
            <a:pPr algn="ctr" eaLnBrk="1" fontAlgn="auto" hangingPunct="1">
              <a:defRPr/>
            </a:pPr>
            <a:endParaRPr lang="en-US" sz="935" noProof="1">
              <a:solidFill>
                <a:schemeClr val="accent1">
                  <a:lumMod val="75000"/>
                </a:schemeClr>
              </a:solidFill>
              <a:latin typeface="微软雅黑" panose="020B0503020204020204" pitchFamily="34" charset="-122"/>
              <a:ea typeface="微软雅黑" panose="020B0503020204020204" pitchFamily="34" charset="-122"/>
            </a:endParaRPr>
          </a:p>
        </p:txBody>
      </p:sp>
      <p:sp>
        <p:nvSpPr>
          <p:cNvPr id="58" name="Text Box 7"/>
          <p:cNvSpPr txBox="1">
            <a:spLocks noChangeArrowheads="1"/>
          </p:cNvSpPr>
          <p:nvPr/>
        </p:nvSpPr>
        <p:spPr bwMode="auto">
          <a:xfrm>
            <a:off x="2063751" y="5466843"/>
            <a:ext cx="7981949" cy="65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411" tIns="20707" rIns="41411" bIns="20707" anchor="ctr">
            <a:spAutoFit/>
          </a:bodyPr>
          <a:lstStyle>
            <a:lvl1pPr defTabSz="739775">
              <a:defRPr>
                <a:solidFill>
                  <a:schemeClr val="tx1"/>
                </a:solidFill>
                <a:latin typeface="Calibri" pitchFamily="34" charset="0"/>
                <a:ea typeface="宋体" pitchFamily="2" charset="-122"/>
              </a:defRPr>
            </a:lvl1pPr>
            <a:lvl2pPr marL="742950" indent="-285750" defTabSz="739775">
              <a:defRPr>
                <a:solidFill>
                  <a:schemeClr val="tx1"/>
                </a:solidFill>
                <a:latin typeface="Calibri" pitchFamily="34" charset="0"/>
                <a:ea typeface="宋体" pitchFamily="2" charset="-122"/>
              </a:defRPr>
            </a:lvl2pPr>
            <a:lvl3pPr marL="1143000" indent="-228600" defTabSz="739775">
              <a:defRPr>
                <a:solidFill>
                  <a:schemeClr val="tx1"/>
                </a:solidFill>
                <a:latin typeface="Calibri" pitchFamily="34" charset="0"/>
                <a:ea typeface="宋体" pitchFamily="2" charset="-122"/>
              </a:defRPr>
            </a:lvl3pPr>
            <a:lvl4pPr marL="1600200" indent="-228600" defTabSz="739775">
              <a:defRPr>
                <a:solidFill>
                  <a:schemeClr val="tx1"/>
                </a:solidFill>
                <a:latin typeface="Calibri" pitchFamily="34" charset="0"/>
                <a:ea typeface="宋体" pitchFamily="2" charset="-122"/>
              </a:defRPr>
            </a:lvl4pPr>
            <a:lvl5pPr marL="2057400" indent="-228600" defTabSz="739775">
              <a:defRPr>
                <a:solidFill>
                  <a:schemeClr val="tx1"/>
                </a:solidFill>
                <a:latin typeface="Calibri" pitchFamily="34" charset="0"/>
                <a:ea typeface="宋体" pitchFamily="2" charset="-122"/>
              </a:defRPr>
            </a:lvl5pPr>
            <a:lvl6pPr marL="2514600" indent="-228600" defTabSz="73977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3977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3977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3977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您的内容打在这里，或者通过复制您的文本后，在此框中选择粘贴，并选择只保留文字。在此录入上述图表的综合描述说明，在此录入上述图表的综合描述说明。</a:t>
            </a:r>
            <a:endParaRPr lang="en-US" altLang="en-US" sz="160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下段工作计划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ppt_x</p:attrName>
                                        </p:attrNameLst>
                                      </p:cBhvr>
                                      <p:tavLst>
                                        <p:tav tm="0">
                                          <p:val>
                                            <p:strVal val="#ppt_x"/>
                                          </p:val>
                                        </p:tav>
                                        <p:tav tm="100000">
                                          <p:val>
                                            <p:strVal val="#ppt_x"/>
                                          </p:val>
                                        </p:tav>
                                      </p:tavLst>
                                    </p:anim>
                                    <p:anim calcmode="lin" valueType="num">
                                      <p:cBhvr>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500" fill="hold"/>
                                        <p:tgtEl>
                                          <p:spTgt spid="54"/>
                                        </p:tgtEl>
                                        <p:attrNameLst>
                                          <p:attrName>ppt_w</p:attrName>
                                        </p:attrNameLst>
                                      </p:cBhvr>
                                      <p:tavLst>
                                        <p:tav tm="0">
                                          <p:val>
                                            <p:fltVal val="0"/>
                                          </p:val>
                                        </p:tav>
                                        <p:tav tm="100000">
                                          <p:val>
                                            <p:strVal val="#ppt_w"/>
                                          </p:val>
                                        </p:tav>
                                      </p:tavLst>
                                    </p:anim>
                                    <p:anim calcmode="lin" valueType="num">
                                      <p:cBhvr>
                                        <p:cTn id="41" dur="500" fill="hold"/>
                                        <p:tgtEl>
                                          <p:spTgt spid="54"/>
                                        </p:tgtEl>
                                        <p:attrNameLst>
                                          <p:attrName>ppt_h</p:attrName>
                                        </p:attrNameLst>
                                      </p:cBhvr>
                                      <p:tavLst>
                                        <p:tav tm="0">
                                          <p:val>
                                            <p:fltVal val="0"/>
                                          </p:val>
                                        </p:tav>
                                        <p:tav tm="100000">
                                          <p:val>
                                            <p:strVal val="#ppt_h"/>
                                          </p:val>
                                        </p:tav>
                                      </p:tavLst>
                                    </p:anim>
                                    <p:animEffect transition="in" filter="fade">
                                      <p:cBhvr>
                                        <p:cTn id="42" dur="500"/>
                                        <p:tgtEl>
                                          <p:spTgt spid="54"/>
                                        </p:tgtEl>
                                      </p:cBhvr>
                                    </p:animEffect>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250" fill="hold"/>
                                        <p:tgtEl>
                                          <p:spTgt spid="58"/>
                                        </p:tgtEl>
                                        <p:attrNameLst>
                                          <p:attrName>ppt_x</p:attrName>
                                        </p:attrNameLst>
                                      </p:cBhvr>
                                      <p:tavLst>
                                        <p:tav tm="0">
                                          <p:val>
                                            <p:strVal val="#ppt_x"/>
                                          </p:val>
                                        </p:tav>
                                        <p:tav tm="100000">
                                          <p:val>
                                            <p:strVal val="#ppt_x"/>
                                          </p:val>
                                        </p:tav>
                                      </p:tavLst>
                                    </p:anim>
                                    <p:anim calcmode="lin" valueType="num">
                                      <p:cBhvr>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animBg="1"/>
      <p:bldP spid="50" grpId="0" bldLvl="0" animBg="1"/>
      <p:bldP spid="51" grpId="0" animBg="1"/>
      <p:bldP spid="52" grpId="0" bldLvl="0"/>
      <p:bldP spid="53" grpId="0"/>
      <p:bldP spid="57" grpId="0" animBg="1"/>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42"/>
          <p:cNvSpPr>
            <a:spLocks noChangeArrowheads="1"/>
          </p:cNvSpPr>
          <p:nvPr/>
        </p:nvSpPr>
        <p:spPr bwMode="auto">
          <a:xfrm>
            <a:off x="2432051" y="1913467"/>
            <a:ext cx="2937933" cy="670984"/>
          </a:xfrm>
          <a:custGeom>
            <a:avLst/>
            <a:gdLst>
              <a:gd name="T0" fmla="*/ 0 w 4673"/>
              <a:gd name="T1" fmla="*/ 163702964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1" name="Freeform 42"/>
          <p:cNvSpPr>
            <a:spLocks noChangeArrowheads="1"/>
          </p:cNvSpPr>
          <p:nvPr/>
        </p:nvSpPr>
        <p:spPr bwMode="auto">
          <a:xfrm flipH="1">
            <a:off x="6762751" y="1913467"/>
            <a:ext cx="2937933" cy="670984"/>
          </a:xfrm>
          <a:custGeom>
            <a:avLst/>
            <a:gdLst>
              <a:gd name="T0" fmla="*/ 0 w 4673"/>
              <a:gd name="T1" fmla="*/ 163702964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2" name="Freeform 42"/>
          <p:cNvSpPr>
            <a:spLocks noChangeArrowheads="1"/>
          </p:cNvSpPr>
          <p:nvPr/>
        </p:nvSpPr>
        <p:spPr bwMode="auto">
          <a:xfrm flipV="1">
            <a:off x="2432051" y="4933951"/>
            <a:ext cx="2937933" cy="668867"/>
          </a:xfrm>
          <a:custGeom>
            <a:avLst/>
            <a:gdLst>
              <a:gd name="T0" fmla="*/ 0 w 4673"/>
              <a:gd name="T1" fmla="*/ 162671443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3" name="Freeform 42"/>
          <p:cNvSpPr>
            <a:spLocks noChangeArrowheads="1"/>
          </p:cNvSpPr>
          <p:nvPr/>
        </p:nvSpPr>
        <p:spPr bwMode="auto">
          <a:xfrm flipH="1" flipV="1">
            <a:off x="6762751" y="4933951"/>
            <a:ext cx="2937933" cy="668867"/>
          </a:xfrm>
          <a:custGeom>
            <a:avLst/>
            <a:gdLst>
              <a:gd name="T0" fmla="*/ 0 w 4673"/>
              <a:gd name="T1" fmla="*/ 162671443 h 1547"/>
              <a:gd name="T2" fmla="*/ 0 w 4673"/>
              <a:gd name="T3" fmla="*/ 0 h 1547"/>
              <a:gd name="T4" fmla="*/ 1038988209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82779" tIns="41389" rIns="82779" bIns="41389"/>
          <a:lstStyle/>
          <a:p>
            <a:endParaRPr lang="zh-CN" altLang="en-US" sz="2400"/>
          </a:p>
        </p:txBody>
      </p:sp>
      <p:sp>
        <p:nvSpPr>
          <p:cNvPr id="34" name="矩形 32"/>
          <p:cNvSpPr>
            <a:spLocks noChangeArrowheads="1"/>
          </p:cNvSpPr>
          <p:nvPr/>
        </p:nvSpPr>
        <p:spPr bwMode="auto">
          <a:xfrm>
            <a:off x="0" y="3302000"/>
            <a:ext cx="12192000" cy="1043517"/>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lstStyle/>
          <a:p>
            <a:pPr eaLnBrk="1" hangingPunct="1"/>
            <a:endParaRPr lang="zh-CN" altLang="en-US" sz="1600">
              <a:latin typeface="微软雅黑" panose="020B0503020204020204" pitchFamily="34" charset="-122"/>
              <a:ea typeface="微软雅黑" panose="020B0503020204020204" pitchFamily="34" charset="-122"/>
            </a:endParaRPr>
          </a:p>
        </p:txBody>
      </p:sp>
      <p:sp>
        <p:nvSpPr>
          <p:cNvPr id="35" name="TextBox 33"/>
          <p:cNvSpPr txBox="1">
            <a:spLocks noChangeArrowheads="1"/>
          </p:cNvSpPr>
          <p:nvPr/>
        </p:nvSpPr>
        <p:spPr bwMode="auto">
          <a:xfrm>
            <a:off x="4271434" y="3598333"/>
            <a:ext cx="3581571" cy="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665" b="1" dirty="0">
                <a:solidFill>
                  <a:schemeClr val="accent3">
                    <a:lumMod val="75000"/>
                  </a:schemeClr>
                </a:solidFill>
                <a:latin typeface="微软雅黑" panose="020B0503020204020204" pitchFamily="34" charset="-122"/>
                <a:ea typeface="微软雅黑" panose="020B0503020204020204" pitchFamily="34" charset="-122"/>
              </a:rPr>
              <a:t>点击添加表述内容标题</a:t>
            </a:r>
            <a:endParaRPr lang="zh-CN" altLang="en-US" sz="2665" b="1" dirty="0">
              <a:solidFill>
                <a:schemeClr val="accent3">
                  <a:lumMod val="75000"/>
                </a:schemeClr>
              </a:solidFill>
              <a:latin typeface="微软雅黑" panose="020B0503020204020204" pitchFamily="34" charset="-122"/>
              <a:ea typeface="微软雅黑" panose="020B0503020204020204" pitchFamily="34" charset="-122"/>
            </a:endParaRPr>
          </a:p>
        </p:txBody>
      </p:sp>
      <p:grpSp>
        <p:nvGrpSpPr>
          <p:cNvPr id="36" name="组合 34"/>
          <p:cNvGrpSpPr/>
          <p:nvPr/>
        </p:nvGrpSpPr>
        <p:grpSpPr bwMode="auto">
          <a:xfrm>
            <a:off x="1923970" y="2519820"/>
            <a:ext cx="1044569" cy="1047377"/>
            <a:chOff x="0" y="0"/>
            <a:chExt cx="1154113" cy="1155699"/>
          </a:xfrm>
          <a:solidFill>
            <a:schemeClr val="bg1">
              <a:lumMod val="65000"/>
            </a:schemeClr>
          </a:solidFill>
        </p:grpSpPr>
        <p:sp>
          <p:nvSpPr>
            <p:cNvPr id="37" name="Oval 30"/>
            <p:cNvSpPr>
              <a:spLocks noChangeArrowheads="1"/>
            </p:cNvSpPr>
            <p:nvPr/>
          </p:nvSpPr>
          <p:spPr bwMode="auto">
            <a:xfrm>
              <a:off x="0" y="0"/>
              <a:ext cx="1154113" cy="1155699"/>
            </a:xfrm>
            <a:prstGeom prst="ellipse">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38"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39" name="组合 37"/>
          <p:cNvGrpSpPr/>
          <p:nvPr/>
        </p:nvGrpSpPr>
        <p:grpSpPr bwMode="auto">
          <a:xfrm>
            <a:off x="1946960" y="3947016"/>
            <a:ext cx="1044569" cy="1047377"/>
            <a:chOff x="0" y="0"/>
            <a:chExt cx="1154113" cy="1155698"/>
          </a:xfrm>
          <a:solidFill>
            <a:schemeClr val="bg1">
              <a:lumMod val="65000"/>
            </a:schemeClr>
          </a:solidFill>
        </p:grpSpPr>
        <p:sp>
          <p:nvSpPr>
            <p:cNvPr id="40" name="Oval 31"/>
            <p:cNvSpPr>
              <a:spLocks noChangeArrowheads="1"/>
            </p:cNvSpPr>
            <p:nvPr/>
          </p:nvSpPr>
          <p:spPr bwMode="auto">
            <a:xfrm>
              <a:off x="0" y="0"/>
              <a:ext cx="1154113" cy="1155699"/>
            </a:xfrm>
            <a:prstGeom prst="ellipse">
              <a:avLst/>
            </a:pr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1"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42" name="组合 40"/>
          <p:cNvGrpSpPr/>
          <p:nvPr/>
        </p:nvGrpSpPr>
        <p:grpSpPr bwMode="auto">
          <a:xfrm>
            <a:off x="9136785" y="2548593"/>
            <a:ext cx="1046007" cy="1047377"/>
            <a:chOff x="0" y="0"/>
            <a:chExt cx="1155700" cy="1155698"/>
          </a:xfrm>
          <a:solidFill>
            <a:schemeClr val="bg1">
              <a:lumMod val="65000"/>
            </a:schemeClr>
          </a:solidFill>
        </p:grpSpPr>
        <p:sp>
          <p:nvSpPr>
            <p:cNvPr id="43" name="Oval 33"/>
            <p:cNvSpPr>
              <a:spLocks noChangeArrowheads="1"/>
            </p:cNvSpPr>
            <p:nvPr/>
          </p:nvSpPr>
          <p:spPr bwMode="auto">
            <a:xfrm>
              <a:off x="0" y="0"/>
              <a:ext cx="1155700" cy="1155698"/>
            </a:xfrm>
            <a:prstGeom prst="ellipse">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4"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grpSp>
        <p:nvGrpSpPr>
          <p:cNvPr id="45" name="组合 43"/>
          <p:cNvGrpSpPr/>
          <p:nvPr/>
        </p:nvGrpSpPr>
        <p:grpSpPr bwMode="auto">
          <a:xfrm>
            <a:off x="9179890" y="3974352"/>
            <a:ext cx="1044569" cy="1047377"/>
            <a:chOff x="0" y="0"/>
            <a:chExt cx="1154113" cy="1155698"/>
          </a:xfrm>
          <a:solidFill>
            <a:schemeClr val="bg1">
              <a:lumMod val="65000"/>
            </a:schemeClr>
          </a:solidFill>
        </p:grpSpPr>
        <p:sp>
          <p:nvSpPr>
            <p:cNvPr id="46" name="Oval 32"/>
            <p:cNvSpPr>
              <a:spLocks noChangeArrowheads="1"/>
            </p:cNvSpPr>
            <p:nvPr/>
          </p:nvSpPr>
          <p:spPr bwMode="auto">
            <a:xfrm>
              <a:off x="0" y="0"/>
              <a:ext cx="1154113" cy="1155698"/>
            </a:xfrm>
            <a:prstGeom prst="ellipse">
              <a:avLst/>
            </a:pr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9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9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9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9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fontAlgn="auto" hangingPunct="1">
                <a:spcBef>
                  <a:spcPct val="0"/>
                </a:spcBef>
                <a:buFontTx/>
                <a:buNone/>
                <a:defRPr/>
              </a:pPr>
              <a:endParaRPr lang="zh-CN" altLang="en-US" sz="1600" noProof="1">
                <a:solidFill>
                  <a:schemeClr val="tx1"/>
                </a:solidFill>
                <a:latin typeface="微软雅黑" panose="020B0503020204020204" pitchFamily="34" charset="-122"/>
              </a:endParaRPr>
            </a:p>
          </p:txBody>
        </p:sp>
        <p:sp>
          <p:nvSpPr>
            <p:cNvPr id="47"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defRPr/>
              </a:pPr>
              <a:endParaRPr lang="zh-CN" altLang="en-US" sz="2400" noProof="1">
                <a:latin typeface="微软雅黑" panose="020B0503020204020204" pitchFamily="34" charset="-122"/>
                <a:ea typeface="微软雅黑" panose="020B0503020204020204" pitchFamily="34" charset="-122"/>
              </a:endParaRPr>
            </a:p>
          </p:txBody>
        </p:sp>
      </p:grpSp>
      <p:sp>
        <p:nvSpPr>
          <p:cNvPr id="48" name="TextBox 46"/>
          <p:cNvSpPr txBox="1">
            <a:spLocks noChangeArrowheads="1"/>
          </p:cNvSpPr>
          <p:nvPr/>
        </p:nvSpPr>
        <p:spPr bwMode="auto">
          <a:xfrm>
            <a:off x="3054351" y="1504951"/>
            <a:ext cx="1591733"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865" b="1">
                <a:solidFill>
                  <a:schemeClr val="accent3">
                    <a:lumMod val="75000"/>
                  </a:schemeClr>
                </a:solidFill>
                <a:latin typeface="微软雅黑" panose="020B0503020204020204" pitchFamily="34" charset="-122"/>
                <a:ea typeface="微软雅黑" panose="020B0503020204020204" pitchFamily="34" charset="-122"/>
              </a:rPr>
              <a:t>添加标题内容</a:t>
            </a:r>
            <a:endParaRPr lang="en-US" altLang="zh-CN" sz="1865" b="1">
              <a:solidFill>
                <a:schemeClr val="accent3">
                  <a:lumMod val="75000"/>
                </a:schemeClr>
              </a:solidFill>
              <a:latin typeface="微软雅黑" panose="020B0503020204020204" pitchFamily="34" charset="-122"/>
              <a:ea typeface="微软雅黑" panose="020B0503020204020204" pitchFamily="34" charset="-122"/>
            </a:endParaRPr>
          </a:p>
        </p:txBody>
      </p:sp>
      <p:sp>
        <p:nvSpPr>
          <p:cNvPr id="49" name="TextBox 47"/>
          <p:cNvSpPr txBox="1">
            <a:spLocks noChangeArrowheads="1"/>
          </p:cNvSpPr>
          <p:nvPr/>
        </p:nvSpPr>
        <p:spPr bwMode="auto">
          <a:xfrm>
            <a:off x="2986617" y="2025651"/>
            <a:ext cx="2345267" cy="98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65">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465">
              <a:latin typeface="微软雅黑" panose="020B0503020204020204" pitchFamily="34" charset="-122"/>
              <a:ea typeface="微软雅黑" panose="020B0503020204020204" pitchFamily="34" charset="-122"/>
            </a:endParaRPr>
          </a:p>
        </p:txBody>
      </p:sp>
      <p:sp>
        <p:nvSpPr>
          <p:cNvPr id="50" name="TextBox 48"/>
          <p:cNvSpPr txBox="1">
            <a:spLocks noChangeArrowheads="1"/>
          </p:cNvSpPr>
          <p:nvPr/>
        </p:nvSpPr>
        <p:spPr bwMode="auto">
          <a:xfrm>
            <a:off x="7435852" y="1504951"/>
            <a:ext cx="159384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r>
              <a:rPr lang="zh-CN" altLang="en-US" sz="1865" b="1" dirty="0">
                <a:solidFill>
                  <a:schemeClr val="accent3">
                    <a:lumMod val="75000"/>
                  </a:schemeClr>
                </a:solidFill>
                <a:latin typeface="微软雅黑" panose="020B0503020204020204" pitchFamily="34" charset="-122"/>
                <a:ea typeface="微软雅黑" panose="020B0503020204020204" pitchFamily="34" charset="-122"/>
              </a:rPr>
              <a:t>添加标题内容</a:t>
            </a:r>
            <a:endParaRPr lang="en-US" altLang="zh-CN" sz="18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51" name="TextBox 49"/>
          <p:cNvSpPr txBox="1">
            <a:spLocks noChangeArrowheads="1"/>
          </p:cNvSpPr>
          <p:nvPr/>
        </p:nvSpPr>
        <p:spPr bwMode="auto">
          <a:xfrm>
            <a:off x="6769100" y="2025651"/>
            <a:ext cx="2345267" cy="98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r>
              <a:rPr lang="zh-CN" altLang="en-US" sz="1465">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465">
              <a:latin typeface="微软雅黑" panose="020B0503020204020204" pitchFamily="34" charset="-122"/>
              <a:ea typeface="微软雅黑" panose="020B0503020204020204" pitchFamily="34" charset="-122"/>
            </a:endParaRPr>
          </a:p>
        </p:txBody>
      </p:sp>
      <p:sp>
        <p:nvSpPr>
          <p:cNvPr id="52" name="TextBox 50"/>
          <p:cNvSpPr txBox="1">
            <a:spLocks noChangeArrowheads="1"/>
          </p:cNvSpPr>
          <p:nvPr/>
        </p:nvSpPr>
        <p:spPr bwMode="auto">
          <a:xfrm>
            <a:off x="3054351" y="5651501"/>
            <a:ext cx="1591733"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865" b="1" dirty="0">
                <a:solidFill>
                  <a:schemeClr val="accent2"/>
                </a:solidFill>
                <a:latin typeface="微软雅黑" panose="020B0503020204020204" pitchFamily="34" charset="-122"/>
                <a:ea typeface="微软雅黑" panose="020B0503020204020204" pitchFamily="34" charset="-122"/>
              </a:rPr>
              <a:t>添加标题内容</a:t>
            </a:r>
            <a:endParaRPr lang="en-US" altLang="zh-CN" sz="1865" b="1" dirty="0">
              <a:solidFill>
                <a:schemeClr val="accent2"/>
              </a:solidFill>
              <a:latin typeface="微软雅黑" panose="020B0503020204020204" pitchFamily="34" charset="-122"/>
              <a:ea typeface="微软雅黑" panose="020B0503020204020204" pitchFamily="34" charset="-122"/>
            </a:endParaRPr>
          </a:p>
        </p:txBody>
      </p:sp>
      <p:sp>
        <p:nvSpPr>
          <p:cNvPr id="53" name="TextBox 51"/>
          <p:cNvSpPr txBox="1">
            <a:spLocks noChangeArrowheads="1"/>
          </p:cNvSpPr>
          <p:nvPr/>
        </p:nvSpPr>
        <p:spPr bwMode="auto">
          <a:xfrm>
            <a:off x="2986617" y="4552951"/>
            <a:ext cx="2345267" cy="98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465">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465">
              <a:latin typeface="微软雅黑" panose="020B0503020204020204" pitchFamily="34" charset="-122"/>
              <a:ea typeface="微软雅黑" panose="020B0503020204020204" pitchFamily="34" charset="-122"/>
            </a:endParaRPr>
          </a:p>
        </p:txBody>
      </p:sp>
      <p:sp>
        <p:nvSpPr>
          <p:cNvPr id="54" name="TextBox 52"/>
          <p:cNvSpPr txBox="1">
            <a:spLocks noChangeArrowheads="1"/>
          </p:cNvSpPr>
          <p:nvPr/>
        </p:nvSpPr>
        <p:spPr bwMode="auto">
          <a:xfrm>
            <a:off x="7435852" y="5651501"/>
            <a:ext cx="1593849" cy="37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r>
              <a:rPr lang="zh-CN" altLang="en-US" sz="1865" b="1" dirty="0">
                <a:solidFill>
                  <a:schemeClr val="accent2"/>
                </a:solidFill>
                <a:latin typeface="微软雅黑" panose="020B0503020204020204" pitchFamily="34" charset="-122"/>
                <a:ea typeface="微软雅黑" panose="020B0503020204020204" pitchFamily="34" charset="-122"/>
              </a:rPr>
              <a:t>添加标题内容</a:t>
            </a:r>
            <a:endParaRPr lang="en-US" altLang="zh-CN" sz="1865" b="1" dirty="0">
              <a:solidFill>
                <a:schemeClr val="accent2"/>
              </a:solidFill>
              <a:latin typeface="微软雅黑" panose="020B0503020204020204" pitchFamily="34" charset="-122"/>
              <a:ea typeface="微软雅黑" panose="020B0503020204020204" pitchFamily="34" charset="-122"/>
            </a:endParaRPr>
          </a:p>
        </p:txBody>
      </p:sp>
      <p:sp>
        <p:nvSpPr>
          <p:cNvPr id="55" name="TextBox 53"/>
          <p:cNvSpPr txBox="1">
            <a:spLocks noChangeArrowheads="1"/>
          </p:cNvSpPr>
          <p:nvPr/>
        </p:nvSpPr>
        <p:spPr bwMode="auto">
          <a:xfrm>
            <a:off x="6769100" y="4552951"/>
            <a:ext cx="2345267" cy="98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r>
              <a:rPr lang="zh-CN" altLang="en-US" sz="1465">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endParaRPr lang="zh-CN" altLang="en-US" sz="1465">
              <a:latin typeface="微软雅黑" panose="020B0503020204020204" pitchFamily="34" charset="-122"/>
              <a:ea typeface="微软雅黑" panose="020B0503020204020204" pitchFamily="34" charset="-122"/>
            </a:endParaRPr>
          </a:p>
        </p:txBody>
      </p:sp>
      <p:sp>
        <p:nvSpPr>
          <p:cNvPr id="29"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下段工作计划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5"/>
                                        </p:tgtEl>
                                        <p:attrNameLst>
                                          <p:attrName>ppt_y</p:attrName>
                                        </p:attrNameLst>
                                      </p:cBhvr>
                                      <p:tavLst>
                                        <p:tav tm="0">
                                          <p:val>
                                            <p:strVal val="#ppt_y"/>
                                          </p:val>
                                        </p:tav>
                                        <p:tav tm="100000">
                                          <p:val>
                                            <p:strVal val="#ppt_y"/>
                                          </p:val>
                                        </p:tav>
                                      </p:tavLst>
                                    </p:anim>
                                    <p:anim calcmode="lin" valueType="num">
                                      <p:cBhvr>
                                        <p:cTn id="1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5"/>
                                        </p:tgtEl>
                                      </p:cBhvr>
                                    </p:animEffect>
                                  </p:childTnLst>
                                </p:cTn>
                              </p:par>
                            </p:childTnLst>
                          </p:cTn>
                        </p:par>
                        <p:par>
                          <p:cTn id="16" fill="hold">
                            <p:stCondLst>
                              <p:cond delay="1450"/>
                            </p:stCondLst>
                            <p:childTnLst>
                              <p:par>
                                <p:cTn id="17" presetID="1"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46481E-6 -2.96296E-6 L -0.313 -0.10856 " pathEditMode="relative" rAng="0" ptsTypes="AA">
                                      <p:cBhvr>
                                        <p:cTn id="26" dur="1000" spd="-99900" fill="hold"/>
                                        <p:tgtEl>
                                          <p:spTgt spid="45"/>
                                        </p:tgtEl>
                                        <p:attrNameLst>
                                          <p:attrName>ppt_x</p:attrName>
                                          <p:attrName>ppt_y</p:attrName>
                                        </p:attrNameLst>
                                      </p:cBhvr>
                                      <p:rCtr x="-15500" y="-5300"/>
                                    </p:animMotion>
                                  </p:childTnLst>
                                </p:cTn>
                              </p:par>
                              <p:par>
                                <p:cTn id="27" presetID="56" presetClass="path" presetSubtype="0" accel="50000" decel="50000" fill="hold" nodeType="withEffect">
                                  <p:stCondLst>
                                    <p:cond delay="0"/>
                                  </p:stCondLst>
                                  <p:childTnLst>
                                    <p:animMotion origin="layout" path="M 1.67816E-7 4.81481E-6 L 0.30831 0.12546 " pathEditMode="relative" rAng="0" ptsTypes="AA">
                                      <p:cBhvr>
                                        <p:cTn id="28" dur="1000" spd="-99900" fill="hold"/>
                                        <p:tgtEl>
                                          <p:spTgt spid="36"/>
                                        </p:tgtEl>
                                        <p:attrNameLst>
                                          <p:attrName>ppt_x</p:attrName>
                                          <p:attrName>ppt_y</p:attrName>
                                        </p:attrNameLst>
                                      </p:cBhvr>
                                      <p:rCtr x="15400" y="6300"/>
                                    </p:animMotion>
                                  </p:childTnLst>
                                </p:cTn>
                              </p:par>
                              <p:par>
                                <p:cTn id="29" presetID="56" presetClass="path" presetSubtype="0" accel="50000" decel="50000" fill="hold" nodeType="withEffect">
                                  <p:stCondLst>
                                    <p:cond delay="0"/>
                                  </p:stCondLst>
                                  <p:childTnLst>
                                    <p:animMotion origin="layout" path="M -1.26838E-6 -4.81481E-6 L 0.30623 -0.10416 " pathEditMode="relative" rAng="0" ptsTypes="AA">
                                      <p:cBhvr>
                                        <p:cTn id="30" dur="1000" spd="-99900" fill="hold"/>
                                        <p:tgtEl>
                                          <p:spTgt spid="39"/>
                                        </p:tgtEl>
                                        <p:attrNameLst>
                                          <p:attrName>ppt_x</p:attrName>
                                          <p:attrName>ppt_y</p:attrName>
                                        </p:attrNameLst>
                                      </p:cBhvr>
                                      <p:rCtr x="15300" y="-5100"/>
                                    </p:animMotion>
                                  </p:childTnLst>
                                </p:cTn>
                              </p:par>
                              <p:par>
                                <p:cTn id="31" presetID="56" presetClass="path" presetSubtype="0" accel="50000" decel="50000" fill="hold" nodeType="withEffect">
                                  <p:stCondLst>
                                    <p:cond delay="0"/>
                                  </p:stCondLst>
                                  <p:childTnLst>
                                    <p:animMotion origin="layout" path="M 4.06791E-6 -4.81481E-6 L -0.30923 0.12084 " pathEditMode="relative" rAng="0" ptsTypes="AA">
                                      <p:cBhvr>
                                        <p:cTn id="32" dur="1000" spd="-99900" fill="hold"/>
                                        <p:tgtEl>
                                          <p:spTgt spid="42"/>
                                        </p:tgtEl>
                                        <p:attrNameLst>
                                          <p:attrName>ppt_x</p:attrName>
                                          <p:attrName>ppt_y</p:attrName>
                                        </p:attrNameLst>
                                      </p:cBhvr>
                                      <p:rCtr x="-15400" y="6000"/>
                                    </p:animMotion>
                                  </p:childTnLst>
                                </p:cTn>
                              </p:par>
                            </p:childTnLst>
                          </p:cTn>
                        </p:par>
                        <p:par>
                          <p:cTn id="33" fill="hold">
                            <p:stCondLst>
                              <p:cond delay="14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right)">
                                      <p:cBhvr>
                                        <p:cTn id="39" dur="500"/>
                                        <p:tgtEl>
                                          <p:spTgt spid="31"/>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righ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par>
                          <p:cTn id="46" fill="hold">
                            <p:stCondLst>
                              <p:cond delay="1950"/>
                            </p:stCondLst>
                            <p:childTnLst>
                              <p:par>
                                <p:cTn id="47" presetID="47"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anim calcmode="lin" valueType="num">
                                      <p:cBhvr>
                                        <p:cTn id="55" dur="1000" fill="hold"/>
                                        <p:tgtEl>
                                          <p:spTgt spid="50"/>
                                        </p:tgtEl>
                                        <p:attrNameLst>
                                          <p:attrName>ppt_x</p:attrName>
                                        </p:attrNameLst>
                                      </p:cBhvr>
                                      <p:tavLst>
                                        <p:tav tm="0">
                                          <p:val>
                                            <p:strVal val="#ppt_x"/>
                                          </p:val>
                                        </p:tav>
                                        <p:tav tm="100000">
                                          <p:val>
                                            <p:strVal val="#ppt_x"/>
                                          </p:val>
                                        </p:tav>
                                      </p:tavLst>
                                    </p:anim>
                                    <p:anim calcmode="lin" valueType="num">
                                      <p:cBhvr>
                                        <p:cTn id="56" dur="1000" fill="hold"/>
                                        <p:tgtEl>
                                          <p:spTgt spid="5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1000"/>
                                        <p:tgtEl>
                                          <p:spTgt spid="52"/>
                                        </p:tgtEl>
                                      </p:cBhvr>
                                    </p:animEffect>
                                    <p:anim calcmode="lin" valueType="num">
                                      <p:cBhvr>
                                        <p:cTn id="65" dur="1000" fill="hold"/>
                                        <p:tgtEl>
                                          <p:spTgt spid="52"/>
                                        </p:tgtEl>
                                        <p:attrNameLst>
                                          <p:attrName>ppt_x</p:attrName>
                                        </p:attrNameLst>
                                      </p:cBhvr>
                                      <p:tavLst>
                                        <p:tav tm="0">
                                          <p:val>
                                            <p:strVal val="#ppt_x"/>
                                          </p:val>
                                        </p:tav>
                                        <p:tav tm="100000">
                                          <p:val>
                                            <p:strVal val="#ppt_x"/>
                                          </p:val>
                                        </p:tav>
                                      </p:tavLst>
                                    </p:anim>
                                    <p:anim calcmode="lin" valueType="num">
                                      <p:cBhvr>
                                        <p:cTn id="66" dur="1000" fill="hold"/>
                                        <p:tgtEl>
                                          <p:spTgt spid="52"/>
                                        </p:tgtEl>
                                        <p:attrNameLst>
                                          <p:attrName>ppt_y</p:attrName>
                                        </p:attrNameLst>
                                      </p:cBhvr>
                                      <p:tavLst>
                                        <p:tav tm="0">
                                          <p:val>
                                            <p:strVal val="#ppt_y+.1"/>
                                          </p:val>
                                        </p:tav>
                                        <p:tav tm="100000">
                                          <p:val>
                                            <p:strVal val="#ppt_y"/>
                                          </p:val>
                                        </p:tav>
                                      </p:tavLst>
                                    </p:anim>
                                  </p:childTnLst>
                                </p:cTn>
                              </p:par>
                            </p:childTnLst>
                          </p:cTn>
                        </p:par>
                        <p:par>
                          <p:cTn id="67" fill="hold">
                            <p:stCondLst>
                              <p:cond delay="2950"/>
                            </p:stCondLst>
                            <p:childTnLst>
                              <p:par>
                                <p:cTn id="68" presetID="22" presetClass="entr" presetSubtype="1" fill="hold" grpId="0" nodeType="after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up)">
                                      <p:cBhvr>
                                        <p:cTn id="70" dur="500"/>
                                        <p:tgtEl>
                                          <p:spTgt spid="4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up)">
                                      <p:cBhvr>
                                        <p:cTn id="73" dur="500"/>
                                        <p:tgtEl>
                                          <p:spTgt spid="5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down)">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p:bldP spid="48" grpId="0"/>
      <p:bldP spid="49" grpId="0"/>
      <p:bldP spid="50" grpId="0"/>
      <p:bldP spid="51" grpId="0"/>
      <p:bldP spid="52" grpId="0"/>
      <p:bldP spid="53" grpId="0"/>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组合 243"/>
          <p:cNvGrpSpPr/>
          <p:nvPr/>
        </p:nvGrpSpPr>
        <p:grpSpPr bwMode="auto">
          <a:xfrm>
            <a:off x="1513417" y="1642368"/>
            <a:ext cx="9095316" cy="4091684"/>
            <a:chOff x="695665" y="1402948"/>
            <a:chExt cx="10918250" cy="4914643"/>
          </a:xfrm>
        </p:grpSpPr>
        <p:sp>
          <p:nvSpPr>
            <p:cNvPr id="245" name="等腰三角形 244"/>
            <p:cNvSpPr/>
            <p:nvPr/>
          </p:nvSpPr>
          <p:spPr>
            <a:xfrm flipV="1">
              <a:off x="1686616" y="4560798"/>
              <a:ext cx="261712" cy="226274"/>
            </a:xfrm>
            <a:prstGeom prst="triangl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62544" tIns="81272" rIns="162544" bIns="81272" anchor="ctr"/>
            <a:lstStyle/>
            <a:p>
              <a:pPr algn="ctr">
                <a:defRPr/>
              </a:pPr>
              <a:endParaRPr lang="zh-CN" altLang="en-US" sz="2400">
                <a:solidFill>
                  <a:schemeClr val="bg1">
                    <a:lumMod val="65000"/>
                  </a:schemeClr>
                </a:solidFill>
                <a:latin typeface="Arial" panose="020B0604020202090204"/>
                <a:ea typeface="微软雅黑"/>
                <a:sym typeface="Arial" panose="020B0604020202090204"/>
              </a:endParaRPr>
            </a:p>
          </p:txBody>
        </p:sp>
        <p:sp>
          <p:nvSpPr>
            <p:cNvPr id="246" name="TextBox 245"/>
            <p:cNvSpPr txBox="1"/>
            <p:nvPr/>
          </p:nvSpPr>
          <p:spPr>
            <a:xfrm>
              <a:off x="856386" y="4926396"/>
              <a:ext cx="1871906" cy="1188962"/>
            </a:xfrm>
            <a:prstGeom prst="rect">
              <a:avLst/>
            </a:prstGeom>
            <a:noFill/>
          </p:spPr>
          <p:txBody>
            <a:bodyPr wrap="none" lIns="162544" tIns="81272" rIns="162544" bIns="81272">
              <a:spAutoFit/>
              <a:scene3d>
                <a:camera prst="orthographicFront"/>
                <a:lightRig rig="threePt" dir="t"/>
              </a:scene3d>
              <a:sp3d contourW="12700"/>
            </a:bodyPr>
            <a:lstStyle/>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sp>
          <p:nvSpPr>
            <p:cNvPr id="247" name="等腰三角形 246"/>
            <p:cNvSpPr/>
            <p:nvPr/>
          </p:nvSpPr>
          <p:spPr>
            <a:xfrm rot="19483942" flipV="1">
              <a:off x="9304237" y="4469272"/>
              <a:ext cx="264254" cy="226274"/>
            </a:xfrm>
            <a:prstGeom prst="triangle">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62544" tIns="81272" rIns="162544" bIns="81272" anchor="ctr"/>
            <a:lstStyle/>
            <a:p>
              <a:pPr algn="ctr">
                <a:defRPr/>
              </a:pPr>
              <a:endParaRPr lang="zh-CN" altLang="en-US" sz="2400" dirty="0">
                <a:solidFill>
                  <a:schemeClr val="bg1">
                    <a:lumMod val="65000"/>
                  </a:schemeClr>
                </a:solidFill>
                <a:latin typeface="Arial" panose="020B0604020202090204"/>
                <a:ea typeface="微软雅黑"/>
                <a:sym typeface="Arial" panose="020B0604020202090204"/>
              </a:endParaRPr>
            </a:p>
          </p:txBody>
        </p:sp>
        <p:sp>
          <p:nvSpPr>
            <p:cNvPr id="248" name="TextBox 247"/>
            <p:cNvSpPr txBox="1"/>
            <p:nvPr/>
          </p:nvSpPr>
          <p:spPr>
            <a:xfrm>
              <a:off x="9370158" y="4533540"/>
              <a:ext cx="1871906" cy="1188962"/>
            </a:xfrm>
            <a:prstGeom prst="rect">
              <a:avLst/>
            </a:prstGeom>
            <a:noFill/>
          </p:spPr>
          <p:txBody>
            <a:bodyPr wrap="none" lIns="162544" tIns="81272" rIns="162544" bIns="81272">
              <a:spAutoFit/>
              <a:scene3d>
                <a:camera prst="orthographicFront"/>
                <a:lightRig rig="threePt" dir="t"/>
              </a:scene3d>
              <a:sp3d contourW="12700"/>
            </a:bodyPr>
            <a:lstStyle/>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sp>
          <p:nvSpPr>
            <p:cNvPr id="249" name="TextBox 248"/>
            <p:cNvSpPr txBox="1"/>
            <p:nvPr/>
          </p:nvSpPr>
          <p:spPr>
            <a:xfrm>
              <a:off x="4311673" y="2802493"/>
              <a:ext cx="1871906" cy="1188962"/>
            </a:xfrm>
            <a:prstGeom prst="rect">
              <a:avLst/>
            </a:prstGeom>
            <a:noFill/>
          </p:spPr>
          <p:txBody>
            <a:bodyPr wrap="none" lIns="162544" tIns="81272" rIns="162544" bIns="81272">
              <a:spAutoFit/>
              <a:scene3d>
                <a:camera prst="orthographicFront"/>
                <a:lightRig rig="threePt" dir="t"/>
              </a:scene3d>
              <a:sp3d contourW="12700"/>
            </a:bodyPr>
            <a:lstStyle/>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en-US" altLang="zh-CN" sz="1200" dirty="0">
                <a:solidFill>
                  <a:schemeClr val="tx1">
                    <a:lumMod val="65000"/>
                    <a:lumOff val="35000"/>
                  </a:schemeClr>
                </a:solidFill>
                <a:latin typeface="Arial" panose="020B0604020202090204"/>
                <a:ea typeface="微软雅黑"/>
                <a:sym typeface="Arial" panose="020B0604020202090204"/>
              </a:endParaRPr>
            </a:p>
            <a:p>
              <a:pPr algn="ctr">
                <a:lnSpc>
                  <a:spcPct val="114000"/>
                </a:lnSpc>
                <a:defRPr/>
              </a:pPr>
              <a:r>
                <a:rPr lang="zh-CN" altLang="en-US" sz="1200" dirty="0">
                  <a:solidFill>
                    <a:schemeClr val="tx1">
                      <a:lumMod val="65000"/>
                      <a:lumOff val="35000"/>
                    </a:schemeClr>
                  </a:solidFill>
                  <a:latin typeface="Arial" panose="020B0604020202090204"/>
                  <a:ea typeface="微软雅黑"/>
                  <a:sym typeface="Arial" panose="020B0604020202090204"/>
                </a:rPr>
                <a:t>单击此处添加文本</a:t>
              </a:r>
              <a:endParaRPr lang="zh-CN" altLang="en-US" sz="1200" dirty="0">
                <a:solidFill>
                  <a:schemeClr val="tx1">
                    <a:lumMod val="65000"/>
                    <a:lumOff val="35000"/>
                  </a:schemeClr>
                </a:solidFill>
                <a:latin typeface="Arial" panose="020B0604020202090204"/>
                <a:ea typeface="微软雅黑"/>
                <a:sym typeface="Arial" panose="020B0604020202090204"/>
              </a:endParaRPr>
            </a:p>
          </p:txBody>
        </p:sp>
        <p:sp>
          <p:nvSpPr>
            <p:cNvPr id="250" name="等腰三角形 249"/>
            <p:cNvSpPr/>
            <p:nvPr/>
          </p:nvSpPr>
          <p:spPr>
            <a:xfrm>
              <a:off x="5116832" y="4080287"/>
              <a:ext cx="261712" cy="226272"/>
            </a:xfrm>
            <a:prstGeom prst="triangle">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62544" tIns="81272" rIns="162544" bIns="81272" anchor="ctr"/>
            <a:lstStyle/>
            <a:p>
              <a:pPr algn="ctr">
                <a:defRPr/>
              </a:pPr>
              <a:endParaRPr lang="zh-CN" altLang="en-US" sz="2400">
                <a:solidFill>
                  <a:schemeClr val="bg1">
                    <a:lumMod val="65000"/>
                  </a:schemeClr>
                </a:solidFill>
                <a:latin typeface="Arial" panose="020B0604020202090204"/>
                <a:ea typeface="微软雅黑"/>
                <a:sym typeface="Arial" panose="020B0604020202090204"/>
              </a:endParaRPr>
            </a:p>
          </p:txBody>
        </p:sp>
        <p:grpSp>
          <p:nvGrpSpPr>
            <p:cNvPr id="33804" name="组合 250"/>
            <p:cNvGrpSpPr/>
            <p:nvPr/>
          </p:nvGrpSpPr>
          <p:grpSpPr bwMode="auto">
            <a:xfrm>
              <a:off x="695665" y="1402948"/>
              <a:ext cx="10918250" cy="4914643"/>
              <a:chOff x="695665" y="1402948"/>
              <a:chExt cx="10918250" cy="4914643"/>
            </a:xfrm>
          </p:grpSpPr>
          <p:grpSp>
            <p:nvGrpSpPr>
              <p:cNvPr id="33805" name="组合 251"/>
              <p:cNvGrpSpPr/>
              <p:nvPr/>
            </p:nvGrpSpPr>
            <p:grpSpPr bwMode="auto">
              <a:xfrm>
                <a:off x="695665" y="2524322"/>
                <a:ext cx="2193345" cy="1891060"/>
                <a:chOff x="539552" y="1472335"/>
                <a:chExt cx="1645223" cy="1418295"/>
              </a:xfrm>
            </p:grpSpPr>
            <p:sp>
              <p:nvSpPr>
                <p:cNvPr id="262" name="六边形 261"/>
                <p:cNvSpPr/>
                <p:nvPr/>
              </p:nvSpPr>
              <p:spPr>
                <a:xfrm>
                  <a:off x="539552" y="1472335"/>
                  <a:ext cx="1645223" cy="1418295"/>
                </a:xfrm>
                <a:prstGeom prst="hexagon">
                  <a:avLst/>
                </a:prstGeom>
                <a:gradFill>
                  <a:gsLst>
                    <a:gs pos="47000">
                      <a:schemeClr val="accent3"/>
                    </a:gs>
                    <a:gs pos="100000">
                      <a:schemeClr val="accent3">
                        <a:lumMod val="75000"/>
                      </a:scheme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defRPr/>
                  </a:pP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技术</a:t>
                  </a: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团队</a:t>
                  </a:r>
                  <a:endParaRPr lang="zh-CN" altLang="en-US" sz="2000" dirty="0">
                    <a:solidFill>
                      <a:schemeClr val="bg1"/>
                    </a:solidFill>
                    <a:latin typeface="Arial" panose="020B0604020202090204"/>
                    <a:ea typeface="微软雅黑"/>
                    <a:cs typeface="Arial" panose="020B0604020202090204" pitchFamily="34" charset="0"/>
                    <a:sym typeface="Arial" panose="020B0604020202090204"/>
                  </a:endParaRPr>
                </a:p>
              </p:txBody>
            </p:sp>
            <p:sp>
              <p:nvSpPr>
                <p:cNvPr id="263" name="Freeform 6"/>
                <p:cNvSpPr>
                  <a:spLocks noEditPoints="1"/>
                </p:cNvSpPr>
                <p:nvPr/>
              </p:nvSpPr>
              <p:spPr bwMode="auto">
                <a:xfrm>
                  <a:off x="1199001" y="1659216"/>
                  <a:ext cx="325912" cy="305087"/>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solidFill>
                  <a:schemeClr val="bg1"/>
                </a:solidFill>
                <a:ln>
                  <a:noFill/>
                </a:ln>
              </p:spPr>
              <p:txBody>
                <a:bodyPr>
                  <a:scene3d>
                    <a:camera prst="orthographicFront"/>
                    <a:lightRig rig="threePt" dir="t"/>
                  </a:scene3d>
                  <a:sp3d contourW="12700"/>
                </a:bodyPr>
                <a:lstStyle/>
                <a:p>
                  <a:pPr>
                    <a:defRPr/>
                  </a:pPr>
                  <a:endParaRPr lang="zh-CN" altLang="en-US" sz="2000">
                    <a:latin typeface="Arial" panose="020B0604020202090204"/>
                    <a:ea typeface="微软雅黑"/>
                    <a:sym typeface="Arial" panose="020B0604020202090204"/>
                  </a:endParaRPr>
                </a:p>
              </p:txBody>
            </p:sp>
          </p:grpSp>
          <p:grpSp>
            <p:nvGrpSpPr>
              <p:cNvPr id="33806" name="组合 252"/>
              <p:cNvGrpSpPr/>
              <p:nvPr/>
            </p:nvGrpSpPr>
            <p:grpSpPr bwMode="auto">
              <a:xfrm>
                <a:off x="4126515" y="4426531"/>
                <a:ext cx="2193345" cy="1891060"/>
                <a:chOff x="3113025" y="2898992"/>
                <a:chExt cx="1645223" cy="1418295"/>
              </a:xfrm>
            </p:grpSpPr>
            <p:sp>
              <p:nvSpPr>
                <p:cNvPr id="260" name="六边形 259"/>
                <p:cNvSpPr/>
                <p:nvPr/>
              </p:nvSpPr>
              <p:spPr>
                <a:xfrm>
                  <a:off x="3113025" y="2898992"/>
                  <a:ext cx="1645223" cy="1418295"/>
                </a:xfrm>
                <a:prstGeom prst="hexagon">
                  <a:avLst/>
                </a:prstGeom>
                <a:gradFill>
                  <a:gsLst>
                    <a:gs pos="0">
                      <a:schemeClr val="accent2">
                        <a:lumMod val="60000"/>
                        <a:lumOff val="40000"/>
                      </a:schemeClr>
                    </a:gs>
                    <a:gs pos="66000">
                      <a:schemeClr val="accent2"/>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defRPr/>
                  </a:pP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项目</a:t>
                  </a: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团队</a:t>
                  </a:r>
                  <a:endParaRPr lang="zh-CN" altLang="en-US" sz="2000" dirty="0">
                    <a:solidFill>
                      <a:schemeClr val="bg1"/>
                    </a:solidFill>
                    <a:latin typeface="Arial" panose="020B0604020202090204"/>
                    <a:ea typeface="微软雅黑"/>
                    <a:cs typeface="Arial" panose="020B0604020202090204" pitchFamily="34" charset="0"/>
                    <a:sym typeface="Arial" panose="020B0604020202090204"/>
                  </a:endParaRPr>
                </a:p>
              </p:txBody>
            </p:sp>
            <p:sp>
              <p:nvSpPr>
                <p:cNvPr id="261" name="Freeform 6"/>
                <p:cNvSpPr>
                  <a:spLocks noEditPoints="1"/>
                </p:cNvSpPr>
                <p:nvPr/>
              </p:nvSpPr>
              <p:spPr bwMode="auto">
                <a:xfrm>
                  <a:off x="3771999" y="3075964"/>
                  <a:ext cx="325912" cy="305087"/>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solidFill>
                  <a:schemeClr val="bg1"/>
                </a:solidFill>
                <a:ln>
                  <a:noFill/>
                </a:ln>
              </p:spPr>
              <p:txBody>
                <a:bodyPr>
                  <a:scene3d>
                    <a:camera prst="orthographicFront"/>
                    <a:lightRig rig="threePt" dir="t"/>
                  </a:scene3d>
                  <a:sp3d contourW="12700"/>
                </a:bodyPr>
                <a:lstStyle/>
                <a:p>
                  <a:pPr>
                    <a:defRPr/>
                  </a:pPr>
                  <a:endParaRPr lang="zh-CN" altLang="en-US" sz="2000">
                    <a:latin typeface="Arial" panose="020B0604020202090204"/>
                    <a:ea typeface="微软雅黑"/>
                    <a:sym typeface="Arial" panose="020B0604020202090204"/>
                  </a:endParaRPr>
                </a:p>
              </p:txBody>
            </p:sp>
          </p:grpSp>
          <p:grpSp>
            <p:nvGrpSpPr>
              <p:cNvPr id="33807" name="组合 253"/>
              <p:cNvGrpSpPr/>
              <p:nvPr/>
            </p:nvGrpSpPr>
            <p:grpSpPr bwMode="auto">
              <a:xfrm>
                <a:off x="7573420" y="2519473"/>
                <a:ext cx="2193345" cy="1891060"/>
                <a:chOff x="5698540" y="1468698"/>
                <a:chExt cx="1645223" cy="1418295"/>
              </a:xfrm>
            </p:grpSpPr>
            <p:sp>
              <p:nvSpPr>
                <p:cNvPr id="258" name="六边形 257"/>
                <p:cNvSpPr/>
                <p:nvPr/>
              </p:nvSpPr>
              <p:spPr>
                <a:xfrm>
                  <a:off x="5698540" y="1468698"/>
                  <a:ext cx="1645223" cy="1418295"/>
                </a:xfrm>
                <a:prstGeom prst="hexagon">
                  <a:avLst/>
                </a:prstGeom>
                <a:gradFill>
                  <a:gsLst>
                    <a:gs pos="47000">
                      <a:schemeClr val="accent3"/>
                    </a:gs>
                    <a:gs pos="100000">
                      <a:schemeClr val="accent3">
                        <a:lumMod val="75000"/>
                      </a:scheme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bodyPr>
                <a:lstStyle/>
                <a:p>
                  <a:pPr algn="ctr">
                    <a:defRPr/>
                  </a:pP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销售</a:t>
                  </a:r>
                  <a:endParaRPr lang="en-US" altLang="zh-CN" sz="2000" dirty="0">
                    <a:solidFill>
                      <a:schemeClr val="bg1"/>
                    </a:solidFill>
                    <a:latin typeface="Arial" panose="020B0604020202090204"/>
                    <a:ea typeface="微软雅黑"/>
                    <a:cs typeface="Arial" panose="020B0604020202090204" pitchFamily="34" charset="0"/>
                    <a:sym typeface="Arial" panose="020B0604020202090204"/>
                  </a:endParaRPr>
                </a:p>
                <a:p>
                  <a:pPr algn="ctr">
                    <a:defRPr/>
                  </a:pPr>
                  <a:r>
                    <a:rPr lang="zh-CN" altLang="en-US" sz="2000" dirty="0">
                      <a:solidFill>
                        <a:schemeClr val="bg1"/>
                      </a:solidFill>
                      <a:latin typeface="Arial" panose="020B0604020202090204"/>
                      <a:ea typeface="微软雅黑"/>
                      <a:cs typeface="Arial" panose="020B0604020202090204" pitchFamily="34" charset="0"/>
                      <a:sym typeface="Arial" panose="020B0604020202090204"/>
                    </a:rPr>
                    <a:t>团队</a:t>
                  </a:r>
                  <a:endParaRPr lang="zh-CN" altLang="en-US" sz="2000" dirty="0">
                    <a:solidFill>
                      <a:schemeClr val="bg1"/>
                    </a:solidFill>
                    <a:latin typeface="Arial" panose="020B0604020202090204"/>
                    <a:ea typeface="微软雅黑"/>
                    <a:cs typeface="Arial" panose="020B0604020202090204" pitchFamily="34" charset="0"/>
                    <a:sym typeface="Arial" panose="020B0604020202090204"/>
                  </a:endParaRPr>
                </a:p>
              </p:txBody>
            </p:sp>
            <p:sp>
              <p:nvSpPr>
                <p:cNvPr id="259" name="Freeform 6"/>
                <p:cNvSpPr>
                  <a:spLocks noEditPoints="1"/>
                </p:cNvSpPr>
                <p:nvPr/>
              </p:nvSpPr>
              <p:spPr bwMode="auto">
                <a:xfrm>
                  <a:off x="6335465" y="1649682"/>
                  <a:ext cx="324007" cy="305087"/>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solidFill>
                  <a:schemeClr val="bg1"/>
                </a:solidFill>
                <a:ln>
                  <a:noFill/>
                </a:ln>
              </p:spPr>
              <p:txBody>
                <a:bodyPr>
                  <a:scene3d>
                    <a:camera prst="orthographicFront"/>
                    <a:lightRig rig="threePt" dir="t"/>
                  </a:scene3d>
                  <a:sp3d contourW="12700"/>
                </a:bodyPr>
                <a:lstStyle/>
                <a:p>
                  <a:pPr>
                    <a:defRPr/>
                  </a:pPr>
                  <a:endParaRPr lang="zh-CN" altLang="en-US" sz="2000">
                    <a:latin typeface="Arial" panose="020B0604020202090204"/>
                    <a:ea typeface="微软雅黑"/>
                    <a:sym typeface="Arial" panose="020B0604020202090204"/>
                  </a:endParaRPr>
                </a:p>
              </p:txBody>
            </p:sp>
          </p:grpSp>
          <p:pic>
            <p:nvPicPr>
              <p:cNvPr id="255" name="图片 25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382473" y="3433605"/>
                <a:ext cx="2193346" cy="1933662"/>
              </a:xfrm>
              <a:prstGeom prst="hexagon">
                <a:avLst/>
              </a:prstGeom>
              <a:blipFill>
                <a:blip r:embed="rId2"/>
                <a:stretch>
                  <a:fillRect/>
                </a:stretch>
              </a:blipFill>
            </p:spPr>
          </p:pic>
          <p:pic>
            <p:nvPicPr>
              <p:cNvPr id="256" name="图片 2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6374" y="3338600"/>
                <a:ext cx="2255721" cy="1988651"/>
              </a:xfrm>
              <a:prstGeom prst="hexagon">
                <a:avLst/>
              </a:prstGeom>
            </p:spPr>
          </p:pic>
          <p:pic>
            <p:nvPicPr>
              <p:cNvPr id="257" name="图片 2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69489" y="1402948"/>
                <a:ext cx="2344426" cy="2066857"/>
              </a:xfrm>
              <a:prstGeom prst="hexagon">
                <a:avLst/>
              </a:prstGeom>
            </p:spPr>
          </p:pic>
        </p:grpSp>
      </p:grpSp>
      <p:sp>
        <p:nvSpPr>
          <p:cNvPr id="264" name="TextBox 33"/>
          <p:cNvSpPr txBox="1">
            <a:spLocks noChangeArrowheads="1"/>
          </p:cNvSpPr>
          <p:nvPr/>
        </p:nvSpPr>
        <p:spPr bwMode="auto">
          <a:xfrm>
            <a:off x="3206751" y="1519767"/>
            <a:ext cx="3581571" cy="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779" tIns="41389" rIns="82779" bIns="4138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点击添加表述内容标题</a:t>
            </a:r>
            <a:endPar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下段工作计划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4"/>
                                        </p:tgtEl>
                                        <p:attrNameLst>
                                          <p:attrName>style.visibility</p:attrName>
                                        </p:attrNameLst>
                                      </p:cBhvr>
                                      <p:to>
                                        <p:strVal val="visible"/>
                                      </p:to>
                                    </p:set>
                                    <p:anim calcmode="lin" valueType="num">
                                      <p:cBhvr>
                                        <p:cTn id="7" dur="500" fill="hold"/>
                                        <p:tgtEl>
                                          <p:spTgt spid="26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4"/>
                                        </p:tgtEl>
                                        <p:attrNameLst>
                                          <p:attrName>ppt_y</p:attrName>
                                        </p:attrNameLst>
                                      </p:cBhvr>
                                      <p:tavLst>
                                        <p:tav tm="0">
                                          <p:val>
                                            <p:strVal val="#ppt_y"/>
                                          </p:val>
                                        </p:tav>
                                        <p:tav tm="100000">
                                          <p:val>
                                            <p:strVal val="#ppt_y"/>
                                          </p:val>
                                        </p:tav>
                                      </p:tavLst>
                                    </p:anim>
                                    <p:anim calcmode="lin" valueType="num">
                                      <p:cBhvr>
                                        <p:cTn id="9" dur="500" fill="hold"/>
                                        <p:tgtEl>
                                          <p:spTgt spid="26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580" y="4705350"/>
            <a:ext cx="12172420" cy="911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9" idx="6"/>
            <a:endCxn id="28" idx="2"/>
          </p:cNvCxnSpPr>
          <p:nvPr/>
        </p:nvCxnSpPr>
        <p:spPr>
          <a:xfrm>
            <a:off x="2694518" y="2724151"/>
            <a:ext cx="9101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Oval 14"/>
          <p:cNvSpPr>
            <a:spLocks noChangeArrowheads="1"/>
          </p:cNvSpPr>
          <p:nvPr/>
        </p:nvSpPr>
        <p:spPr bwMode="auto">
          <a:xfrm>
            <a:off x="3604684" y="2106084"/>
            <a:ext cx="1234016" cy="1236133"/>
          </a:xfrm>
          <a:prstGeom prst="ellipse">
            <a:avLst/>
          </a:prstGeom>
          <a:noFill/>
          <a:ln w="127000">
            <a:solidFill>
              <a:schemeClr val="accent2"/>
            </a:solidFill>
            <a:round/>
          </a:ln>
          <a:extLst>
            <a:ext uri="{909E8E84-426E-40DD-AFC4-6F175D3DCCD1}">
              <a14:hiddenFill xmlns:a14="http://schemas.microsoft.com/office/drawing/2010/main">
                <a:solidFill>
                  <a:srgbClr val="FFFFFF"/>
                </a:solidFill>
              </a14:hiddenFill>
            </a:ext>
          </a:extLst>
        </p:spPr>
        <p:txBody>
          <a:bodyPr lIns="32607" tIns="41409" rIns="32607" bIns="41409" anchor="ctr"/>
          <a:lstStyle/>
          <a:p>
            <a:pPr algn="ctr" eaLnBrk="1" hangingPunct="1"/>
            <a:r>
              <a:rPr lang="zh-CN" altLang="en-US" sz="1465">
                <a:solidFill>
                  <a:srgbClr val="0D0D0D"/>
                </a:solidFill>
                <a:latin typeface="微软雅黑" panose="020B0503020204020204" pitchFamily="34" charset="-122"/>
                <a:ea typeface="微软雅黑" panose="020B0503020204020204" pitchFamily="34" charset="-122"/>
              </a:rPr>
              <a:t>点击添加说明文字</a:t>
            </a:r>
            <a:endParaRPr lang="zh-CN" altLang="en-US" sz="1465">
              <a:solidFill>
                <a:srgbClr val="0D0D0D"/>
              </a:solidFill>
              <a:latin typeface="微软雅黑" panose="020B0503020204020204" pitchFamily="34" charset="-122"/>
              <a:ea typeface="微软雅黑" panose="020B0503020204020204" pitchFamily="34" charset="-122"/>
            </a:endParaRPr>
          </a:p>
        </p:txBody>
      </p:sp>
      <p:sp>
        <p:nvSpPr>
          <p:cNvPr id="29" name="Oval 15"/>
          <p:cNvSpPr>
            <a:spLocks noChangeArrowheads="1"/>
          </p:cNvSpPr>
          <p:nvPr/>
        </p:nvSpPr>
        <p:spPr bwMode="auto">
          <a:xfrm>
            <a:off x="1699685" y="2224617"/>
            <a:ext cx="994833" cy="999067"/>
          </a:xfrm>
          <a:prstGeom prst="ellipse">
            <a:avLst/>
          </a:prstGeom>
          <a:noFill/>
          <a:ln w="127000">
            <a:solidFill>
              <a:schemeClr val="accent5"/>
            </a:solidFill>
            <a:round/>
          </a:ln>
          <a:effectLst/>
        </p:spPr>
        <p:txBody>
          <a:bodyPr lIns="82823" tIns="41409" rIns="82823" bIns="41409" anchor="ctr"/>
          <a:lstStyle/>
          <a:p>
            <a:pPr algn="ctr" eaLnBrk="1" fontAlgn="auto" hangingPunct="1">
              <a:defRPr/>
            </a:pPr>
            <a:r>
              <a:rPr lang="zh-CN" altLang="en-US" sz="1865" noProof="1">
                <a:solidFill>
                  <a:schemeClr val="tx1">
                    <a:lumMod val="95000"/>
                    <a:lumOff val="5000"/>
                  </a:schemeClr>
                </a:solidFill>
                <a:latin typeface="微软雅黑" panose="020B0503020204020204" pitchFamily="34" charset="-122"/>
                <a:ea typeface="微软雅黑" panose="020B0503020204020204" pitchFamily="34" charset="-122"/>
              </a:rPr>
              <a:t>添加标题</a:t>
            </a:r>
            <a:endParaRPr lang="zh-CN" altLang="en-US" sz="1865" noProof="1">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0" name="Group 22"/>
          <p:cNvGrpSpPr/>
          <p:nvPr/>
        </p:nvGrpSpPr>
        <p:grpSpPr bwMode="auto">
          <a:xfrm>
            <a:off x="6197600" y="1686985"/>
            <a:ext cx="1026584" cy="455083"/>
            <a:chOff x="0" y="0"/>
            <a:chExt cx="1131895" cy="504056"/>
          </a:xfrm>
        </p:grpSpPr>
        <p:sp>
          <p:nvSpPr>
            <p:cNvPr id="34840"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41" name="文本框 47"/>
            <p:cNvSpPr>
              <a:spLocks noChangeArrowheads="1"/>
            </p:cNvSpPr>
            <p:nvPr/>
          </p:nvSpPr>
          <p:spPr bwMode="auto">
            <a:xfrm>
              <a:off x="51776" y="41770"/>
              <a:ext cx="1080119" cy="42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rPr>
                <a:t>关键字</a:t>
              </a:r>
              <a:endPar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endParaRPr>
            </a:p>
          </p:txBody>
        </p:sp>
      </p:grpSp>
      <p:sp>
        <p:nvSpPr>
          <p:cNvPr id="33" name="矩形 60"/>
          <p:cNvSpPr>
            <a:spLocks noChangeArrowheads="1"/>
          </p:cNvSpPr>
          <p:nvPr/>
        </p:nvSpPr>
        <p:spPr bwMode="auto">
          <a:xfrm>
            <a:off x="7395634" y="1589618"/>
            <a:ext cx="3020484" cy="59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eaLnBrk="1" hangingPunct="1">
              <a:lnSpc>
                <a:spcPct val="13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4" name="Group 22"/>
          <p:cNvGrpSpPr/>
          <p:nvPr/>
        </p:nvGrpSpPr>
        <p:grpSpPr bwMode="auto">
          <a:xfrm>
            <a:off x="6197600" y="2487085"/>
            <a:ext cx="1026584" cy="457200"/>
            <a:chOff x="0" y="0"/>
            <a:chExt cx="1131895" cy="504056"/>
          </a:xfrm>
        </p:grpSpPr>
        <p:sp>
          <p:nvSpPr>
            <p:cNvPr id="34838"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39" name="文本框 47"/>
            <p:cNvSpPr>
              <a:spLocks noChangeArrowheads="1"/>
            </p:cNvSpPr>
            <p:nvPr/>
          </p:nvSpPr>
          <p:spPr bwMode="auto">
            <a:xfrm>
              <a:off x="51776" y="41771"/>
              <a:ext cx="1080119" cy="4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rPr>
                <a:t>关键字</a:t>
              </a:r>
              <a:endPar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endParaRPr>
            </a:p>
          </p:txBody>
        </p:sp>
      </p:grpSp>
      <p:sp>
        <p:nvSpPr>
          <p:cNvPr id="37" name="矩形 60"/>
          <p:cNvSpPr>
            <a:spLocks noChangeArrowheads="1"/>
          </p:cNvSpPr>
          <p:nvPr/>
        </p:nvSpPr>
        <p:spPr bwMode="auto">
          <a:xfrm>
            <a:off x="7395634" y="2391834"/>
            <a:ext cx="3020484" cy="59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eaLnBrk="1" hangingPunct="1">
              <a:lnSpc>
                <a:spcPct val="13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38" name="Group 22"/>
          <p:cNvGrpSpPr/>
          <p:nvPr/>
        </p:nvGrpSpPr>
        <p:grpSpPr bwMode="auto">
          <a:xfrm>
            <a:off x="6197600" y="3297767"/>
            <a:ext cx="1026584" cy="457200"/>
            <a:chOff x="0" y="0"/>
            <a:chExt cx="1131894" cy="504056"/>
          </a:xfrm>
        </p:grpSpPr>
        <p:sp>
          <p:nvSpPr>
            <p:cNvPr id="34836" name="矩形 46"/>
            <p:cNvSpPr>
              <a:spLocks noChangeArrowheads="1"/>
            </p:cNvSpPr>
            <p:nvPr/>
          </p:nvSpPr>
          <p:spPr bwMode="auto">
            <a:xfrm>
              <a:off x="0" y="0"/>
              <a:ext cx="1080120" cy="504056"/>
            </a:xfrm>
            <a:prstGeom prst="rect">
              <a:avLst/>
            </a:pr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zh-CN" sz="2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34837" name="文本框 47"/>
            <p:cNvSpPr>
              <a:spLocks noChangeArrowheads="1"/>
            </p:cNvSpPr>
            <p:nvPr/>
          </p:nvSpPr>
          <p:spPr bwMode="auto">
            <a:xfrm>
              <a:off x="51774" y="41771"/>
              <a:ext cx="1080120" cy="4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rPr>
                <a:t>关键字</a:t>
              </a:r>
              <a:endParaRPr lang="zh-CN" altLang="en-US" sz="1865" b="1">
                <a:solidFill>
                  <a:schemeClr val="bg1"/>
                </a:solidFill>
                <a:latin typeface="微软雅黑" panose="020B0503020204020204" pitchFamily="34" charset="-122"/>
                <a:ea typeface="微软雅黑" panose="020B0503020204020204" pitchFamily="34" charset="-122"/>
                <a:sym typeface="方正兰亭细黑_GBK" charset="-122"/>
              </a:endParaRPr>
            </a:p>
          </p:txBody>
        </p:sp>
      </p:grpSp>
      <p:sp>
        <p:nvSpPr>
          <p:cNvPr id="41" name="矩形 60"/>
          <p:cNvSpPr>
            <a:spLocks noChangeArrowheads="1"/>
          </p:cNvSpPr>
          <p:nvPr/>
        </p:nvSpPr>
        <p:spPr bwMode="auto">
          <a:xfrm>
            <a:off x="7395634" y="3202518"/>
            <a:ext cx="3020484" cy="59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23" tIns="41409" rIns="82823" bIns="41409">
            <a:spAutoFit/>
          </a:bodyPr>
          <a:lstStyle/>
          <a:p>
            <a:pPr eaLnBrk="1" hangingPunct="1">
              <a:lnSpc>
                <a:spcPct val="13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335">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bwMode="auto">
          <a:xfrm>
            <a:off x="4897968" y="1892301"/>
            <a:ext cx="1299633" cy="1612900"/>
            <a:chOff x="3851918" y="1267706"/>
            <a:chExt cx="1077194" cy="1333449"/>
          </a:xfrm>
        </p:grpSpPr>
        <p:cxnSp>
          <p:nvCxnSpPr>
            <p:cNvPr id="43" name="肘形连接符 42"/>
            <p:cNvCxnSpPr>
              <a:stCxn id="29" idx="6"/>
              <a:endCxn id="28" idx="2"/>
            </p:cNvCxnSpPr>
            <p:nvPr/>
          </p:nvCxnSpPr>
          <p:spPr>
            <a:xfrm rot="16200000" flipH="1">
              <a:off x="4343226" y="2020531"/>
              <a:ext cx="750721" cy="410527"/>
            </a:xfrm>
            <a:prstGeom prst="bentConnector2">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9" idx="6"/>
              <a:endCxn id="28" idx="2"/>
            </p:cNvCxnSpPr>
            <p:nvPr/>
          </p:nvCxnSpPr>
          <p:spPr>
            <a:xfrm rot="5400000" flipH="1" flipV="1">
              <a:off x="4427222" y="1353806"/>
              <a:ext cx="582728" cy="410527"/>
            </a:xfrm>
            <a:prstGeom prst="bentConnector2">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9" idx="6"/>
              <a:endCxn id="34838" idx="1"/>
            </p:cNvCxnSpPr>
            <p:nvPr/>
          </p:nvCxnSpPr>
          <p:spPr>
            <a:xfrm>
              <a:off x="3851918" y="1948431"/>
              <a:ext cx="1077194" cy="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981" r="22449"/>
          <a:stretch>
            <a:fillRect/>
          </a:stretch>
        </p:blipFill>
        <p:spPr>
          <a:xfrm>
            <a:off x="1572684" y="4252388"/>
            <a:ext cx="2732616" cy="1863506"/>
          </a:xfrm>
          <a:prstGeom prst="rect">
            <a:avLst/>
          </a:prstGeom>
        </p:spPr>
      </p:pic>
      <p:pic>
        <p:nvPicPr>
          <p:cNvPr id="35" name="图片 34"/>
          <p:cNvPicPr>
            <a:picLocks noChangeAspect="1"/>
          </p:cNvPicPr>
          <p:nvPr/>
        </p:nvPicPr>
        <p:blipFill rotWithShape="1">
          <a:blip r:embed="rId1" cstate="print">
            <a:extLst>
              <a:ext uri="{28A0092B-C50C-407E-A947-70E740481C1C}">
                <a14:useLocalDpi xmlns:a14="http://schemas.microsoft.com/office/drawing/2010/main" val="0"/>
              </a:ext>
            </a:extLst>
          </a:blip>
          <a:srcRect t="5981" r="22449"/>
          <a:stretch>
            <a:fillRect/>
          </a:stretch>
        </p:blipFill>
        <p:spPr>
          <a:xfrm>
            <a:off x="4628093" y="4252388"/>
            <a:ext cx="2732616" cy="1863506"/>
          </a:xfrm>
          <a:prstGeom prst="rect">
            <a:avLst/>
          </a:prstGeom>
        </p:spPr>
      </p:pic>
      <p:pic>
        <p:nvPicPr>
          <p:cNvPr id="36" name="图片 35"/>
          <p:cNvPicPr>
            <a:picLocks noChangeAspect="1"/>
          </p:cNvPicPr>
          <p:nvPr/>
        </p:nvPicPr>
        <p:blipFill rotWithShape="1">
          <a:blip r:embed="rId1" cstate="print">
            <a:extLst>
              <a:ext uri="{28A0092B-C50C-407E-A947-70E740481C1C}">
                <a14:useLocalDpi xmlns:a14="http://schemas.microsoft.com/office/drawing/2010/main" val="0"/>
              </a:ext>
            </a:extLst>
          </a:blip>
          <a:srcRect t="5981" r="22449"/>
          <a:stretch>
            <a:fillRect/>
          </a:stretch>
        </p:blipFill>
        <p:spPr>
          <a:xfrm>
            <a:off x="7683502" y="4252388"/>
            <a:ext cx="2732616" cy="1863506"/>
          </a:xfrm>
          <a:prstGeom prst="rect">
            <a:avLst/>
          </a:prstGeom>
        </p:spPr>
      </p:pic>
      <p:sp>
        <p:nvSpPr>
          <p:cNvPr id="39"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下段工作计划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0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500"/>
                                        <p:tgtEl>
                                          <p:spTgt spid="29"/>
                                        </p:tgtEl>
                                      </p:cBhvr>
                                    </p:animEffect>
                                  </p:childTnLst>
                                </p:cTn>
                              </p:par>
                            </p:childTnLst>
                          </p:cTn>
                        </p:par>
                        <p:par>
                          <p:cTn id="8" fill="hold">
                            <p:stCondLst>
                              <p:cond delay="70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700"/>
                            </p:stCondLst>
                            <p:childTnLst>
                              <p:par>
                                <p:cTn id="17" presetID="2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par>
                          <p:cTn id="20" fill="hold">
                            <p:stCondLst>
                              <p:cond delay="22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700"/>
                            </p:stCondLst>
                            <p:childTnLst>
                              <p:par>
                                <p:cTn id="25" presetID="2" presetClass="entr" presetSubtype="2" decel="10000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ppt_x</p:attrName>
                                        </p:attrNameLst>
                                      </p:cBhvr>
                                      <p:tavLst>
                                        <p:tav tm="0">
                                          <p:val>
                                            <p:strVal val="1+#ppt_w/2"/>
                                          </p:val>
                                        </p:tav>
                                        <p:tav tm="100000">
                                          <p:val>
                                            <p:strVal val="#ppt_x"/>
                                          </p:val>
                                        </p:tav>
                                      </p:tavLst>
                                    </p:anim>
                                    <p:anim calcmode="lin" valueType="num">
                                      <p:cBhvr>
                                        <p:cTn id="28" dur="500" fill="hold"/>
                                        <p:tgtEl>
                                          <p:spTgt spid="33"/>
                                        </p:tgtEl>
                                        <p:attrNameLst>
                                          <p:attrName>ppt_y</p:attrName>
                                        </p:attrNameLst>
                                      </p:cBhvr>
                                      <p:tavLst>
                                        <p:tav tm="0">
                                          <p:val>
                                            <p:strVal val="#ppt_y"/>
                                          </p:val>
                                        </p:tav>
                                        <p:tav tm="100000">
                                          <p:val>
                                            <p:strVal val="#ppt_y"/>
                                          </p:val>
                                        </p:tav>
                                      </p:tavLst>
                                    </p:anim>
                                  </p:childTnLst>
                                </p:cTn>
                              </p:par>
                            </p:childTnLst>
                          </p:cTn>
                        </p:par>
                        <p:par>
                          <p:cTn id="29" fill="hold">
                            <p:stCondLst>
                              <p:cond delay="3200"/>
                            </p:stCondLst>
                            <p:childTnLst>
                              <p:par>
                                <p:cTn id="30" presetID="10" presetClass="entr" presetSubtype="0"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3700"/>
                            </p:stCondLst>
                            <p:childTnLst>
                              <p:par>
                                <p:cTn id="34" presetID="2" presetClass="entr" presetSubtype="2" decel="10000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p:cTn id="36" dur="500" fill="hold"/>
                                        <p:tgtEl>
                                          <p:spTgt spid="37"/>
                                        </p:tgtEl>
                                        <p:attrNameLst>
                                          <p:attrName>ppt_x</p:attrName>
                                        </p:attrNameLst>
                                      </p:cBhvr>
                                      <p:tavLst>
                                        <p:tav tm="0">
                                          <p:val>
                                            <p:strVal val="1+#ppt_w/2"/>
                                          </p:val>
                                        </p:tav>
                                        <p:tav tm="100000">
                                          <p:val>
                                            <p:strVal val="#ppt_x"/>
                                          </p:val>
                                        </p:tav>
                                      </p:tavLst>
                                    </p:anim>
                                    <p:anim calcmode="lin" valueType="num">
                                      <p:cBhvr>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2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4700"/>
                            </p:stCondLst>
                            <p:childTnLst>
                              <p:par>
                                <p:cTn id="43" presetID="2" presetClass="entr" presetSubtype="2" decel="10000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ppt_x</p:attrName>
                                        </p:attrNameLst>
                                      </p:cBhvr>
                                      <p:tavLst>
                                        <p:tav tm="0">
                                          <p:val>
                                            <p:strVal val="1+#ppt_w/2"/>
                                          </p:val>
                                        </p:tav>
                                        <p:tav tm="100000">
                                          <p:val>
                                            <p:strVal val="#ppt_x"/>
                                          </p:val>
                                        </p:tav>
                                      </p:tavLst>
                                    </p:anim>
                                    <p:anim calcmode="lin" valueType="num">
                                      <p:cBhvr>
                                        <p:cTn id="46" dur="500" fill="hold"/>
                                        <p:tgtEl>
                                          <p:spTgt spid="41"/>
                                        </p:tgtEl>
                                        <p:attrNameLst>
                                          <p:attrName>ppt_y</p:attrName>
                                        </p:attrNameLst>
                                      </p:cBhvr>
                                      <p:tavLst>
                                        <p:tav tm="0">
                                          <p:val>
                                            <p:strVal val="#ppt_y"/>
                                          </p:val>
                                        </p:tav>
                                        <p:tav tm="100000">
                                          <p:val>
                                            <p:strVal val="#ppt_y"/>
                                          </p:val>
                                        </p:tav>
                                      </p:tavLst>
                                    </p:anim>
                                  </p:childTnLst>
                                </p:cTn>
                              </p:par>
                            </p:childTnLst>
                          </p:cTn>
                        </p:par>
                        <p:par>
                          <p:cTn id="47" fill="hold">
                            <p:stCondLst>
                              <p:cond delay="52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par>
                          <p:cTn id="51" fill="hold">
                            <p:stCondLst>
                              <p:cond delay="5700"/>
                            </p:stCondLst>
                            <p:childTnLst>
                              <p:par>
                                <p:cTn id="52" presetID="2" presetClass="entr" presetSubtype="4"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fill="hold"/>
                                        <p:tgtEl>
                                          <p:spTgt spid="35"/>
                                        </p:tgtEl>
                                        <p:attrNameLst>
                                          <p:attrName>ppt_x</p:attrName>
                                        </p:attrNameLst>
                                      </p:cBhvr>
                                      <p:tavLst>
                                        <p:tav tm="0">
                                          <p:val>
                                            <p:strVal val="#ppt_x"/>
                                          </p:val>
                                        </p:tav>
                                        <p:tav tm="100000">
                                          <p:val>
                                            <p:strVal val="#ppt_x"/>
                                          </p:val>
                                        </p:tav>
                                      </p:tavLst>
                                    </p:anim>
                                    <p:anim calcmode="lin" valueType="num">
                                      <p:cBhvr additive="base">
                                        <p:cTn id="59" dur="500" fill="hold"/>
                                        <p:tgtEl>
                                          <p:spTgt spid="3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additive="base">
                                        <p:cTn id="62" dur="500" fill="hold"/>
                                        <p:tgtEl>
                                          <p:spTgt spid="36"/>
                                        </p:tgtEl>
                                        <p:attrNameLst>
                                          <p:attrName>ppt_x</p:attrName>
                                        </p:attrNameLst>
                                      </p:cBhvr>
                                      <p:tavLst>
                                        <p:tav tm="0">
                                          <p:val>
                                            <p:strVal val="#ppt_x"/>
                                          </p:val>
                                        </p:tav>
                                        <p:tav tm="100000">
                                          <p:val>
                                            <p:strVal val="#ppt_x"/>
                                          </p:val>
                                        </p:tav>
                                      </p:tavLst>
                                    </p:anim>
                                    <p:anim calcmode="lin" valueType="num">
                                      <p:cBhvr additive="base">
                                        <p:cTn id="6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29" grpId="0" animBg="1"/>
      <p:bldP spid="33" grpId="0"/>
      <p:bldP spid="37"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1295401" y="1811867"/>
            <a:ext cx="2002367" cy="895351"/>
            <a:chOff x="465719" y="1295954"/>
            <a:chExt cx="1658494" cy="740511"/>
          </a:xfrm>
        </p:grpSpPr>
        <p:sp>
          <p:nvSpPr>
            <p:cNvPr id="35857" name="Freeform 1"/>
            <p:cNvSpPr>
              <a:spLocks noChangeArrowheads="1"/>
            </p:cNvSpPr>
            <p:nvPr/>
          </p:nvSpPr>
          <p:spPr bwMode="auto">
            <a:xfrm rot="10800000">
              <a:off x="465719" y="1295954"/>
              <a:ext cx="1658494" cy="740511"/>
            </a:xfrm>
            <a:custGeom>
              <a:avLst/>
              <a:gdLst>
                <a:gd name="T0" fmla="*/ 260531822 w 7875"/>
                <a:gd name="T1" fmla="*/ 76882102 h 3594"/>
                <a:gd name="T2" fmla="*/ 349238401 w 7875"/>
                <a:gd name="T3" fmla="*/ 0 h 3594"/>
                <a:gd name="T4" fmla="*/ 87331766 w 7875"/>
                <a:gd name="T5" fmla="*/ 0 h 3594"/>
                <a:gd name="T6" fmla="*/ 0 w 7875"/>
                <a:gd name="T7" fmla="*/ 76882102 h 3594"/>
                <a:gd name="T8" fmla="*/ 87331766 w 7875"/>
                <a:gd name="T9" fmla="*/ 152533110 h 3594"/>
                <a:gd name="T10" fmla="*/ 349238401 w 7875"/>
                <a:gd name="T11" fmla="*/ 152533110 h 3594"/>
                <a:gd name="T12" fmla="*/ 260531822 w 7875"/>
                <a:gd name="T13" fmla="*/ 76882102 h 35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sp>
          <p:nvSpPr>
            <p:cNvPr id="35858" name="Freeform 41"/>
            <p:cNvSpPr>
              <a:spLocks noEditPoints="1" noChangeArrowheads="1"/>
            </p:cNvSpPr>
            <p:nvPr/>
          </p:nvSpPr>
          <p:spPr bwMode="auto">
            <a:xfrm>
              <a:off x="1089592" y="1430439"/>
              <a:ext cx="458072" cy="416658"/>
            </a:xfrm>
            <a:custGeom>
              <a:avLst/>
              <a:gdLst>
                <a:gd name="T0" fmla="*/ 2147483647 w 67"/>
                <a:gd name="T1" fmla="*/ 96449383 h 60"/>
                <a:gd name="T2" fmla="*/ 2147483647 w 67"/>
                <a:gd name="T3" fmla="*/ 0 h 60"/>
                <a:gd name="T4" fmla="*/ 2147483647 w 67"/>
                <a:gd name="T5" fmla="*/ 0 h 60"/>
                <a:gd name="T6" fmla="*/ 2056695422 w 67"/>
                <a:gd name="T7" fmla="*/ 96449383 h 60"/>
                <a:gd name="T8" fmla="*/ 2056695422 w 67"/>
                <a:gd name="T9" fmla="*/ 241119985 h 60"/>
                <a:gd name="T10" fmla="*/ 2147483647 w 67"/>
                <a:gd name="T11" fmla="*/ 675124846 h 60"/>
                <a:gd name="T12" fmla="*/ 2147483647 w 67"/>
                <a:gd name="T13" fmla="*/ 96449383 h 60"/>
                <a:gd name="T14" fmla="*/ 2147483647 w 67"/>
                <a:gd name="T15" fmla="*/ 1494920294 h 60"/>
                <a:gd name="T16" fmla="*/ 1682751421 w 67"/>
                <a:gd name="T17" fmla="*/ 96449383 h 60"/>
                <a:gd name="T18" fmla="*/ 1449038985 w 67"/>
                <a:gd name="T19" fmla="*/ 96449383 h 60"/>
                <a:gd name="T20" fmla="*/ 93487709 w 67"/>
                <a:gd name="T21" fmla="*/ 1494920294 h 60"/>
                <a:gd name="T22" fmla="*/ 93487709 w 67"/>
                <a:gd name="T23" fmla="*/ 1736040279 h 60"/>
                <a:gd name="T24" fmla="*/ 186975419 w 67"/>
                <a:gd name="T25" fmla="*/ 1784261498 h 60"/>
                <a:gd name="T26" fmla="*/ 327200146 w 67"/>
                <a:gd name="T27" fmla="*/ 1736040279 h 60"/>
                <a:gd name="T28" fmla="*/ 1589263712 w 67"/>
                <a:gd name="T29" fmla="*/ 434011806 h 60"/>
                <a:gd name="T30" fmla="*/ 2147483647 w 67"/>
                <a:gd name="T31" fmla="*/ 1736040279 h 60"/>
                <a:gd name="T32" fmla="*/ 2147483647 w 67"/>
                <a:gd name="T33" fmla="*/ 1736040279 h 60"/>
                <a:gd name="T34" fmla="*/ 2147483647 w 67"/>
                <a:gd name="T35" fmla="*/ 1494920294 h 60"/>
                <a:gd name="T36" fmla="*/ 420687855 w 67"/>
                <a:gd name="T37" fmla="*/ 1784261498 h 60"/>
                <a:gd name="T38" fmla="*/ 420687855 w 67"/>
                <a:gd name="T39" fmla="*/ 2147483647 h 60"/>
                <a:gd name="T40" fmla="*/ 607663274 w 67"/>
                <a:gd name="T41" fmla="*/ 2147483647 h 60"/>
                <a:gd name="T42" fmla="*/ 1308807421 w 67"/>
                <a:gd name="T43" fmla="*/ 2147483647 h 60"/>
                <a:gd name="T44" fmla="*/ 1308807421 w 67"/>
                <a:gd name="T45" fmla="*/ 2025381482 h 60"/>
                <a:gd name="T46" fmla="*/ 1355551275 w 67"/>
                <a:gd name="T47" fmla="*/ 1977153319 h 60"/>
                <a:gd name="T48" fmla="*/ 1776239131 w 67"/>
                <a:gd name="T49" fmla="*/ 1977153319 h 60"/>
                <a:gd name="T50" fmla="*/ 1822982985 w 67"/>
                <a:gd name="T51" fmla="*/ 2025381482 h 60"/>
                <a:gd name="T52" fmla="*/ 1822982985 w 67"/>
                <a:gd name="T53" fmla="*/ 2147483647 h 60"/>
                <a:gd name="T54" fmla="*/ 2147483647 w 67"/>
                <a:gd name="T55" fmla="*/ 2147483647 h 60"/>
                <a:gd name="T56" fmla="*/ 2147483647 w 67"/>
                <a:gd name="T57" fmla="*/ 2147483647 h 60"/>
                <a:gd name="T58" fmla="*/ 2147483647 w 67"/>
                <a:gd name="T59" fmla="*/ 1832482717 h 60"/>
                <a:gd name="T60" fmla="*/ 1589263712 w 67"/>
                <a:gd name="T61" fmla="*/ 626903627 h 60"/>
                <a:gd name="T62" fmla="*/ 420687855 w 67"/>
                <a:gd name="T63" fmla="*/ 1784261498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40" name="TextBox 39"/>
          <p:cNvSpPr txBox="1">
            <a:spLocks noChangeArrowheads="1"/>
          </p:cNvSpPr>
          <p:nvPr/>
        </p:nvSpPr>
        <p:spPr bwMode="auto">
          <a:xfrm>
            <a:off x="3511551" y="2021417"/>
            <a:ext cx="7804149" cy="71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7" tIns="52153" rIns="104307" bIns="5215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Box 40"/>
          <p:cNvSpPr txBox="1">
            <a:spLocks noChangeArrowheads="1"/>
          </p:cNvSpPr>
          <p:nvPr/>
        </p:nvSpPr>
        <p:spPr bwMode="auto">
          <a:xfrm>
            <a:off x="3369734" y="1701800"/>
            <a:ext cx="3217333" cy="35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865" b="1">
                <a:solidFill>
                  <a:srgbClr val="404040"/>
                </a:solidFill>
                <a:latin typeface="微软雅黑" panose="020B0503020204020204" pitchFamily="34" charset="-122"/>
                <a:ea typeface="微软雅黑" panose="020B0503020204020204" pitchFamily="34" charset="-122"/>
              </a:rPr>
              <a:t>（一）</a:t>
            </a:r>
            <a:r>
              <a:rPr lang="zh-CN" altLang="en-US" sz="1865" b="1">
                <a:solidFill>
                  <a:srgbClr val="404040"/>
                </a:solidFill>
                <a:latin typeface="微软雅黑" panose="020B0503020204020204" pitchFamily="34" charset="-122"/>
                <a:ea typeface="微软雅黑" panose="020B0503020204020204" pitchFamily="34" charset="-122"/>
              </a:rPr>
              <a:t>单击填加标题</a:t>
            </a:r>
            <a:endParaRPr lang="zh-CN" altLang="en-US" sz="1865" b="1">
              <a:solidFill>
                <a:srgbClr val="404040"/>
              </a:solidFill>
              <a:latin typeface="微软雅黑" panose="020B0503020204020204" pitchFamily="34" charset="-122"/>
              <a:ea typeface="微软雅黑" panose="020B0503020204020204" pitchFamily="34" charset="-122"/>
            </a:endParaRPr>
          </a:p>
        </p:txBody>
      </p:sp>
      <p:grpSp>
        <p:nvGrpSpPr>
          <p:cNvPr id="42" name="组合 41"/>
          <p:cNvGrpSpPr/>
          <p:nvPr/>
        </p:nvGrpSpPr>
        <p:grpSpPr bwMode="auto">
          <a:xfrm>
            <a:off x="1295401" y="4855634"/>
            <a:ext cx="2002367" cy="937684"/>
            <a:chOff x="465719" y="3291830"/>
            <a:chExt cx="1658494" cy="740511"/>
          </a:xfrm>
        </p:grpSpPr>
        <p:sp>
          <p:nvSpPr>
            <p:cNvPr id="35855" name="Freeform 1"/>
            <p:cNvSpPr>
              <a:spLocks noChangeArrowheads="1"/>
            </p:cNvSpPr>
            <p:nvPr/>
          </p:nvSpPr>
          <p:spPr bwMode="auto">
            <a:xfrm rot="10800000">
              <a:off x="465719" y="3291830"/>
              <a:ext cx="1658494" cy="740511"/>
            </a:xfrm>
            <a:custGeom>
              <a:avLst/>
              <a:gdLst>
                <a:gd name="T0" fmla="*/ 260531822 w 7875"/>
                <a:gd name="T1" fmla="*/ 76882102 h 3594"/>
                <a:gd name="T2" fmla="*/ 349238401 w 7875"/>
                <a:gd name="T3" fmla="*/ 0 h 3594"/>
                <a:gd name="T4" fmla="*/ 87331766 w 7875"/>
                <a:gd name="T5" fmla="*/ 0 h 3594"/>
                <a:gd name="T6" fmla="*/ 0 w 7875"/>
                <a:gd name="T7" fmla="*/ 76882102 h 3594"/>
                <a:gd name="T8" fmla="*/ 87331766 w 7875"/>
                <a:gd name="T9" fmla="*/ 152533110 h 3594"/>
                <a:gd name="T10" fmla="*/ 349238401 w 7875"/>
                <a:gd name="T11" fmla="*/ 152533110 h 3594"/>
                <a:gd name="T12" fmla="*/ 260531822 w 7875"/>
                <a:gd name="T13" fmla="*/ 76882102 h 35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gradFill>
              <a:gsLst>
                <a:gs pos="47000">
                  <a:schemeClr val="accent3"/>
                </a:gs>
                <a:gs pos="100000">
                  <a:schemeClr val="accent3">
                    <a:lumMod val="75000"/>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dirty="0"/>
            </a:p>
          </p:txBody>
        </p:sp>
        <p:pic>
          <p:nvPicPr>
            <p:cNvPr id="3585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1134" y="3488771"/>
              <a:ext cx="346674" cy="34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TextBox 44"/>
          <p:cNvSpPr txBox="1">
            <a:spLocks noChangeArrowheads="1"/>
          </p:cNvSpPr>
          <p:nvPr/>
        </p:nvSpPr>
        <p:spPr bwMode="auto">
          <a:xfrm>
            <a:off x="3511551" y="3594100"/>
            <a:ext cx="7804149" cy="71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7" tIns="52153" rIns="104307" bIns="5215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40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Box 45"/>
          <p:cNvSpPr txBox="1">
            <a:spLocks noChangeArrowheads="1"/>
          </p:cNvSpPr>
          <p:nvPr/>
        </p:nvSpPr>
        <p:spPr bwMode="auto">
          <a:xfrm>
            <a:off x="3369734" y="3272367"/>
            <a:ext cx="3217333" cy="35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865" b="1">
                <a:solidFill>
                  <a:srgbClr val="404040"/>
                </a:solidFill>
                <a:latin typeface="微软雅黑" panose="020B0503020204020204" pitchFamily="34" charset="-122"/>
                <a:ea typeface="微软雅黑" panose="020B0503020204020204" pitchFamily="34" charset="-122"/>
              </a:rPr>
              <a:t>（</a:t>
            </a:r>
            <a:r>
              <a:rPr lang="zh-CN" altLang="en-US" sz="1865" b="1">
                <a:solidFill>
                  <a:srgbClr val="404040"/>
                </a:solidFill>
                <a:latin typeface="微软雅黑" panose="020B0503020204020204" pitchFamily="34" charset="-122"/>
                <a:ea typeface="微软雅黑" panose="020B0503020204020204" pitchFamily="34" charset="-122"/>
              </a:rPr>
              <a:t>二</a:t>
            </a:r>
            <a:r>
              <a:rPr lang="zh-CN" altLang="zh-CN" sz="1865" b="1">
                <a:solidFill>
                  <a:srgbClr val="404040"/>
                </a:solidFill>
                <a:latin typeface="微软雅黑" panose="020B0503020204020204" pitchFamily="34" charset="-122"/>
                <a:ea typeface="微软雅黑" panose="020B0503020204020204" pitchFamily="34" charset="-122"/>
              </a:rPr>
              <a:t>）</a:t>
            </a:r>
            <a:r>
              <a:rPr lang="zh-CN" altLang="en-US" sz="1865" b="1">
                <a:solidFill>
                  <a:srgbClr val="404040"/>
                </a:solidFill>
                <a:latin typeface="微软雅黑" panose="020B0503020204020204" pitchFamily="34" charset="-122"/>
                <a:ea typeface="微软雅黑" panose="020B0503020204020204" pitchFamily="34" charset="-122"/>
              </a:rPr>
              <a:t>单击填加标题</a:t>
            </a:r>
            <a:endParaRPr lang="zh-CN" altLang="en-US" sz="1865" b="1">
              <a:solidFill>
                <a:srgbClr val="404040"/>
              </a:solidFill>
              <a:latin typeface="微软雅黑" panose="020B0503020204020204" pitchFamily="34" charset="-122"/>
              <a:ea typeface="微软雅黑" panose="020B0503020204020204" pitchFamily="34" charset="-122"/>
            </a:endParaRPr>
          </a:p>
        </p:txBody>
      </p:sp>
      <p:sp>
        <p:nvSpPr>
          <p:cNvPr id="47" name="TextBox 46"/>
          <p:cNvSpPr txBox="1">
            <a:spLocks noChangeArrowheads="1"/>
          </p:cNvSpPr>
          <p:nvPr/>
        </p:nvSpPr>
        <p:spPr bwMode="auto">
          <a:xfrm>
            <a:off x="3511551" y="5109633"/>
            <a:ext cx="7804149" cy="71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307" tIns="52153" rIns="104307" bIns="52153">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 单击此处添加文本单击此处添加文本单击此处添加文本</a:t>
            </a:r>
            <a:endParaRPr lang="en-US" altLang="zh-CN" sz="1400">
              <a:solidFill>
                <a:schemeClr val="tx1">
                  <a:lumMod val="75000"/>
                  <a:lumOff val="25000"/>
                </a:schemeClr>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 单击此处添加文本单击此处添加文本</a:t>
            </a:r>
            <a:endParaRPr lang="en-US" altLang="zh-CN"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47"/>
          <p:cNvSpPr txBox="1">
            <a:spLocks noChangeArrowheads="1"/>
          </p:cNvSpPr>
          <p:nvPr/>
        </p:nvSpPr>
        <p:spPr bwMode="auto">
          <a:xfrm>
            <a:off x="3369734" y="4790018"/>
            <a:ext cx="3217333" cy="35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19" tIns="34509" rIns="69019" bIns="34509">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zh-CN" sz="1865" b="1">
                <a:solidFill>
                  <a:srgbClr val="404040"/>
                </a:solidFill>
                <a:latin typeface="微软雅黑" panose="020B0503020204020204" pitchFamily="34" charset="-122"/>
                <a:ea typeface="微软雅黑" panose="020B0503020204020204" pitchFamily="34" charset="-122"/>
              </a:rPr>
              <a:t>（</a:t>
            </a:r>
            <a:r>
              <a:rPr lang="zh-CN" altLang="en-US" sz="1865" b="1">
                <a:solidFill>
                  <a:srgbClr val="404040"/>
                </a:solidFill>
                <a:latin typeface="微软雅黑" panose="020B0503020204020204" pitchFamily="34" charset="-122"/>
                <a:ea typeface="微软雅黑" panose="020B0503020204020204" pitchFamily="34" charset="-122"/>
              </a:rPr>
              <a:t>三</a:t>
            </a:r>
            <a:r>
              <a:rPr lang="zh-CN" altLang="zh-CN" sz="1865" b="1">
                <a:solidFill>
                  <a:srgbClr val="404040"/>
                </a:solidFill>
                <a:latin typeface="微软雅黑" panose="020B0503020204020204" pitchFamily="34" charset="-122"/>
                <a:ea typeface="微软雅黑" panose="020B0503020204020204" pitchFamily="34" charset="-122"/>
              </a:rPr>
              <a:t>）</a:t>
            </a:r>
            <a:r>
              <a:rPr lang="zh-CN" altLang="en-US" sz="1865" b="1">
                <a:solidFill>
                  <a:srgbClr val="404040"/>
                </a:solidFill>
                <a:latin typeface="微软雅黑" panose="020B0503020204020204" pitchFamily="34" charset="-122"/>
                <a:ea typeface="微软雅黑" panose="020B0503020204020204" pitchFamily="34" charset="-122"/>
              </a:rPr>
              <a:t>单击填加标题</a:t>
            </a:r>
            <a:endParaRPr lang="zh-CN" altLang="en-US" sz="1865" b="1">
              <a:solidFill>
                <a:srgbClr val="404040"/>
              </a:solidFill>
              <a:latin typeface="微软雅黑" panose="020B0503020204020204" pitchFamily="34" charset="-122"/>
              <a:ea typeface="微软雅黑" panose="020B0503020204020204" pitchFamily="34" charset="-122"/>
            </a:endParaRPr>
          </a:p>
        </p:txBody>
      </p:sp>
      <p:grpSp>
        <p:nvGrpSpPr>
          <p:cNvPr id="49" name="Group 4"/>
          <p:cNvGrpSpPr/>
          <p:nvPr/>
        </p:nvGrpSpPr>
        <p:grpSpPr bwMode="auto">
          <a:xfrm>
            <a:off x="1295401" y="3337984"/>
            <a:ext cx="2002367" cy="937683"/>
            <a:chOff x="1372486" y="3793072"/>
            <a:chExt cx="6146978" cy="2804667"/>
          </a:xfrm>
        </p:grpSpPr>
        <p:sp>
          <p:nvSpPr>
            <p:cNvPr id="35853" name="Freeform 1"/>
            <p:cNvSpPr>
              <a:spLocks noChangeArrowheads="1"/>
            </p:cNvSpPr>
            <p:nvPr/>
          </p:nvSpPr>
          <p:spPr bwMode="auto">
            <a:xfrm rot="10800000">
              <a:off x="1372486" y="3793072"/>
              <a:ext cx="6146978" cy="2804667"/>
            </a:xfrm>
            <a:custGeom>
              <a:avLst/>
              <a:gdLst>
                <a:gd name="T0" fmla="*/ 2147483647 w 7875"/>
                <a:gd name="T1" fmla="*/ 1102871697 h 3594"/>
                <a:gd name="T2" fmla="*/ 2147483647 w 7875"/>
                <a:gd name="T3" fmla="*/ 0 h 3594"/>
                <a:gd name="T4" fmla="*/ 1199687158 w 7875"/>
                <a:gd name="T5" fmla="*/ 0 h 3594"/>
                <a:gd name="T6" fmla="*/ 0 w 7875"/>
                <a:gd name="T7" fmla="*/ 1102871697 h 3594"/>
                <a:gd name="T8" fmla="*/ 1199687158 w 7875"/>
                <a:gd name="T9" fmla="*/ 2147483647 h 3594"/>
                <a:gd name="T10" fmla="*/ 2147483647 w 7875"/>
                <a:gd name="T11" fmla="*/ 2147483647 h 3594"/>
                <a:gd name="T12" fmla="*/ 2147483647 w 7875"/>
                <a:gd name="T13" fmla="*/ 1102871697 h 35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gradFill>
              <a:gsLst>
                <a:gs pos="0">
                  <a:schemeClr val="accent2">
                    <a:lumMod val="60000"/>
                    <a:lumOff val="40000"/>
                  </a:schemeClr>
                </a:gs>
                <a:gs pos="66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400"/>
            </a:p>
          </p:txBody>
        </p:sp>
        <p:grpSp>
          <p:nvGrpSpPr>
            <p:cNvPr id="51" name="Group 2"/>
            <p:cNvGrpSpPr/>
            <p:nvPr/>
          </p:nvGrpSpPr>
          <p:grpSpPr bwMode="auto">
            <a:xfrm>
              <a:off x="3531959" y="4060393"/>
              <a:ext cx="1906518" cy="1888205"/>
              <a:chOff x="1569458" y="688424"/>
              <a:chExt cx="334962" cy="331788"/>
            </a:xfrm>
            <a:solidFill>
              <a:schemeClr val="bg1"/>
            </a:solidFill>
          </p:grpSpPr>
          <p:sp>
            <p:nvSpPr>
              <p:cNvPr id="52" name="Freeform 11"/>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sp>
            <p:nvSpPr>
              <p:cNvPr id="53" name="Freeform 12"/>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sp>
            <p:nvSpPr>
              <p:cNvPr id="54" name="Freeform 13"/>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sp>
            <p:nvSpPr>
              <p:cNvPr id="55" name="Freeform 14"/>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sp>
            <p:nvSpPr>
              <p:cNvPr id="56" name="Freeform 15"/>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sp>
            <p:nvSpPr>
              <p:cNvPr id="57" name="Freeform 16"/>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sz="2400" noProof="1">
                  <a:latin typeface="微软雅黑" panose="020B0503020204020204" pitchFamily="34" charset="-122"/>
                  <a:ea typeface="微软雅黑" panose="020B0503020204020204" pitchFamily="34" charset="-122"/>
                </a:endParaRPr>
              </a:p>
            </p:txBody>
          </p:sp>
        </p:grpSp>
      </p:grpSp>
      <p:sp>
        <p:nvSpPr>
          <p:cNvPr id="24"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下段工作计划</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0-#ppt_w/2"/>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750"/>
                                        <p:tgtEl>
                                          <p:spTgt spid="40"/>
                                        </p:tgtEl>
                                      </p:cBhvr>
                                    </p:animEffect>
                                  </p:childTnLst>
                                </p:cTn>
                              </p:par>
                            </p:childTnLst>
                          </p:cTn>
                        </p:par>
                        <p:par>
                          <p:cTn id="17" fill="hold">
                            <p:stCondLst>
                              <p:cond delay="2000"/>
                            </p:stCondLst>
                            <p:childTnLst>
                              <p:par>
                                <p:cTn id="18" presetID="2" presetClass="entr" presetSubtype="8" decel="100000"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ppt_x</p:attrName>
                                        </p:attrNameLst>
                                      </p:cBhvr>
                                      <p:tavLst>
                                        <p:tav tm="0">
                                          <p:val>
                                            <p:strVal val="0-#ppt_w/2"/>
                                          </p:val>
                                        </p:tav>
                                        <p:tav tm="100000">
                                          <p:val>
                                            <p:strVal val="#ppt_x"/>
                                          </p:val>
                                        </p:tav>
                                      </p:tavLst>
                                    </p:anim>
                                    <p:anim calcmode="lin" valueType="num">
                                      <p:cBhvr>
                                        <p:cTn id="21" dur="500" fill="hold"/>
                                        <p:tgtEl>
                                          <p:spTgt spid="49"/>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750"/>
                                        <p:tgtEl>
                                          <p:spTgt spid="45"/>
                                        </p:tgtEl>
                                      </p:cBhvr>
                                    </p:animEffect>
                                  </p:childTnLst>
                                </p:cTn>
                              </p:par>
                            </p:childTnLst>
                          </p:cTn>
                        </p:par>
                        <p:par>
                          <p:cTn id="30" fill="hold">
                            <p:stCondLst>
                              <p:cond delay="4000"/>
                            </p:stCondLst>
                            <p:childTnLst>
                              <p:par>
                                <p:cTn id="31" presetID="2" presetClass="entr" presetSubtype="8" decel="10000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ppt_x</p:attrName>
                                        </p:attrNameLst>
                                      </p:cBhvr>
                                      <p:tavLst>
                                        <p:tav tm="0">
                                          <p:val>
                                            <p:strVal val="0-#ppt_w/2"/>
                                          </p:val>
                                        </p:tav>
                                        <p:tav tm="100000">
                                          <p:val>
                                            <p:strVal val="#ppt_x"/>
                                          </p:val>
                                        </p:tav>
                                      </p:tavLst>
                                    </p:anim>
                                    <p:anim calcmode="lin" valueType="num">
                                      <p:cBhvr>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5000"/>
                            </p:stCondLst>
                            <p:childTnLst>
                              <p:par>
                                <p:cTn id="40" presetID="22" presetClass="entr" presetSubtype="8"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p:bldP spid="46" grpId="0"/>
      <p:bldP spid="47"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9846" y="2379996"/>
            <a:ext cx="7545968" cy="1865126"/>
          </a:xfrm>
          <a:prstGeom prst="rect">
            <a:avLst/>
          </a:prstGeom>
          <a:noFill/>
        </p:spPr>
        <p:txBody>
          <a:bodyPr wrap="square" rtlCol="0">
            <a:spAutoFit/>
          </a:bodyPr>
          <a:lstStyle/>
          <a:p>
            <a:pPr>
              <a:lnSpc>
                <a:spcPct val="80000"/>
              </a:lnSpc>
            </a:pPr>
            <a:r>
              <a:rPr lang="en-US" altLang="zh-CN" sz="7200" b="1" dirty="0">
                <a:solidFill>
                  <a:schemeClr val="bg1">
                    <a:lumMod val="95000"/>
                    <a:alpha val="75000"/>
                  </a:schemeClr>
                </a:solidFill>
                <a:latin typeface="+mj-ea"/>
                <a:ea typeface="+mj-ea"/>
              </a:rPr>
              <a:t>BUSSINESS WORK REPORT</a:t>
            </a:r>
            <a:endParaRPr lang="en-US" altLang="zh-CN" sz="7200" b="1" dirty="0">
              <a:solidFill>
                <a:schemeClr val="bg1">
                  <a:lumMod val="95000"/>
                  <a:alpha val="75000"/>
                </a:schemeClr>
              </a:solidFill>
              <a:latin typeface="+mj-ea"/>
              <a:ea typeface="+mj-ea"/>
            </a:endParaRPr>
          </a:p>
        </p:txBody>
      </p:sp>
      <p:pic>
        <p:nvPicPr>
          <p:cNvPr id="11" name="图片 10"/>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2" name="矩形 11"/>
          <p:cNvSpPr/>
          <p:nvPr/>
        </p:nvSpPr>
        <p:spPr>
          <a:xfrm>
            <a:off x="0" y="3982065"/>
            <a:ext cx="12192000" cy="287593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rot="10800000">
            <a:off x="0" y="0"/>
            <a:ext cx="5522830" cy="2488924"/>
          </a:xfrm>
          <a:custGeom>
            <a:avLst/>
            <a:gdLst>
              <a:gd name="connsiteX0" fmla="*/ 4629710 w 4629710"/>
              <a:gd name="connsiteY0" fmla="*/ 2062620 h 2086429"/>
              <a:gd name="connsiteX1" fmla="*/ 4629710 w 4629710"/>
              <a:gd name="connsiteY1" fmla="*/ 2086429 h 2086429"/>
              <a:gd name="connsiteX2" fmla="*/ 4606079 w 4629710"/>
              <a:gd name="connsiteY2" fmla="*/ 2086429 h 2086429"/>
              <a:gd name="connsiteX3" fmla="*/ 1769949 w 4629710"/>
              <a:gd name="connsiteY3" fmla="*/ 1893739 h 2086429"/>
              <a:gd name="connsiteX4" fmla="*/ 1847524 w 4629710"/>
              <a:gd name="connsiteY4" fmla="*/ 1926988 h 2086429"/>
              <a:gd name="connsiteX5" fmla="*/ 1847524 w 4629710"/>
              <a:gd name="connsiteY5" fmla="*/ 2082151 h 2086429"/>
              <a:gd name="connsiteX6" fmla="*/ 1845924 w 4629710"/>
              <a:gd name="connsiteY6" fmla="*/ 2083764 h 2086429"/>
              <a:gd name="connsiteX7" fmla="*/ 1843281 w 4629710"/>
              <a:gd name="connsiteY7" fmla="*/ 2086429 h 2086429"/>
              <a:gd name="connsiteX8" fmla="*/ 1534067 w 4629710"/>
              <a:gd name="connsiteY8" fmla="*/ 2086429 h 2086429"/>
              <a:gd name="connsiteX9" fmla="*/ 1692374 w 4629710"/>
              <a:gd name="connsiteY9" fmla="*/ 1926988 h 2086429"/>
              <a:gd name="connsiteX10" fmla="*/ 1769949 w 4629710"/>
              <a:gd name="connsiteY10" fmla="*/ 1893739 h 2086429"/>
              <a:gd name="connsiteX11" fmla="*/ 2462350 w 4629710"/>
              <a:gd name="connsiteY11" fmla="*/ 1712302 h 2086429"/>
              <a:gd name="connsiteX12" fmla="*/ 2539931 w 4629710"/>
              <a:gd name="connsiteY12" fmla="*/ 1744168 h 2086429"/>
              <a:gd name="connsiteX13" fmla="*/ 2539931 w 4629710"/>
              <a:gd name="connsiteY13" fmla="*/ 1901188 h 2086429"/>
              <a:gd name="connsiteX14" fmla="*/ 2369776 w 4629710"/>
              <a:gd name="connsiteY14" fmla="*/ 2072642 h 2086429"/>
              <a:gd name="connsiteX15" fmla="*/ 2356093 w 4629710"/>
              <a:gd name="connsiteY15" fmla="*/ 2086429 h 2086429"/>
              <a:gd name="connsiteX16" fmla="*/ 2045101 w 4629710"/>
              <a:gd name="connsiteY16" fmla="*/ 2086429 h 2086429"/>
              <a:gd name="connsiteX17" fmla="*/ 2115833 w 4629710"/>
              <a:gd name="connsiteY17" fmla="*/ 2015158 h 2086429"/>
              <a:gd name="connsiteX18" fmla="*/ 2384770 w 4629710"/>
              <a:gd name="connsiteY18" fmla="*/ 1744168 h 2086429"/>
              <a:gd name="connsiteX19" fmla="*/ 2462350 w 4629710"/>
              <a:gd name="connsiteY19" fmla="*/ 1712302 h 2086429"/>
              <a:gd name="connsiteX20" fmla="*/ 4629710 w 4629710"/>
              <a:gd name="connsiteY20" fmla="*/ 1546814 h 2086429"/>
              <a:gd name="connsiteX21" fmla="*/ 4629710 w 4629710"/>
              <a:gd name="connsiteY21" fmla="*/ 1858916 h 2086429"/>
              <a:gd name="connsiteX22" fmla="*/ 4619307 w 4629710"/>
              <a:gd name="connsiteY22" fmla="*/ 1869385 h 2086429"/>
              <a:gd name="connsiteX23" fmla="*/ 4413580 w 4629710"/>
              <a:gd name="connsiteY23" fmla="*/ 2076441 h 2086429"/>
              <a:gd name="connsiteX24" fmla="*/ 4403656 w 4629710"/>
              <a:gd name="connsiteY24" fmla="*/ 2086429 h 2086429"/>
              <a:gd name="connsiteX25" fmla="*/ 4093847 w 4629710"/>
              <a:gd name="connsiteY25" fmla="*/ 2086429 h 2086429"/>
              <a:gd name="connsiteX26" fmla="*/ 4162148 w 4629710"/>
              <a:gd name="connsiteY26" fmla="*/ 2017650 h 2086429"/>
              <a:gd name="connsiteX27" fmla="*/ 4608252 w 4629710"/>
              <a:gd name="connsiteY27" fmla="*/ 1568422 h 2086429"/>
              <a:gd name="connsiteX28" fmla="*/ 2238267 w 4629710"/>
              <a:gd name="connsiteY28" fmla="*/ 1422274 h 2086429"/>
              <a:gd name="connsiteX29" fmla="*/ 2315838 w 4629710"/>
              <a:gd name="connsiteY29" fmla="*/ 1455593 h 2086429"/>
              <a:gd name="connsiteX30" fmla="*/ 2315838 w 4629710"/>
              <a:gd name="connsiteY30" fmla="*/ 1611082 h 2086429"/>
              <a:gd name="connsiteX31" fmla="*/ 2083124 w 4629710"/>
              <a:gd name="connsiteY31" fmla="*/ 1848018 h 2086429"/>
              <a:gd name="connsiteX32" fmla="*/ 1927981 w 4629710"/>
              <a:gd name="connsiteY32" fmla="*/ 1848018 h 2086429"/>
              <a:gd name="connsiteX33" fmla="*/ 1927981 w 4629710"/>
              <a:gd name="connsiteY33" fmla="*/ 1690678 h 2086429"/>
              <a:gd name="connsiteX34" fmla="*/ 2160695 w 4629710"/>
              <a:gd name="connsiteY34" fmla="*/ 1455593 h 2086429"/>
              <a:gd name="connsiteX35" fmla="*/ 2238267 w 4629710"/>
              <a:gd name="connsiteY35" fmla="*/ 1422274 h 2086429"/>
              <a:gd name="connsiteX36" fmla="*/ 828764 w 4629710"/>
              <a:gd name="connsiteY36" fmla="*/ 1296841 h 2086429"/>
              <a:gd name="connsiteX37" fmla="*/ 906376 w 4629710"/>
              <a:gd name="connsiteY37" fmla="*/ 1330096 h 2086429"/>
              <a:gd name="connsiteX38" fmla="*/ 906376 w 4629710"/>
              <a:gd name="connsiteY38" fmla="*/ 1485289 h 2086429"/>
              <a:gd name="connsiteX39" fmla="*/ 442282 w 4629710"/>
              <a:gd name="connsiteY39" fmla="*/ 1952837 h 2086429"/>
              <a:gd name="connsiteX40" fmla="*/ 309677 w 4629710"/>
              <a:gd name="connsiteY40" fmla="*/ 2086429 h 2086429"/>
              <a:gd name="connsiteX41" fmla="*/ 0 w 4629710"/>
              <a:gd name="connsiteY41" fmla="*/ 2086429 h 2086429"/>
              <a:gd name="connsiteX42" fmla="*/ 86087 w 4629710"/>
              <a:gd name="connsiteY42" fmla="*/ 1999748 h 2086429"/>
              <a:gd name="connsiteX43" fmla="*/ 751152 w 4629710"/>
              <a:gd name="connsiteY43" fmla="*/ 1330096 h 2086429"/>
              <a:gd name="connsiteX44" fmla="*/ 828764 w 4629710"/>
              <a:gd name="connsiteY44" fmla="*/ 1296841 h 2086429"/>
              <a:gd name="connsiteX45" fmla="*/ 2890951 w 4629710"/>
              <a:gd name="connsiteY45" fmla="*/ 1280952 h 2086429"/>
              <a:gd name="connsiteX46" fmla="*/ 2968547 w 4629710"/>
              <a:gd name="connsiteY46" fmla="*/ 1314167 h 2086429"/>
              <a:gd name="connsiteX47" fmla="*/ 2968547 w 4629710"/>
              <a:gd name="connsiteY47" fmla="*/ 1471018 h 2086429"/>
              <a:gd name="connsiteX48" fmla="*/ 2781947 w 4629710"/>
              <a:gd name="connsiteY48" fmla="*/ 1657393 h 2086429"/>
              <a:gd name="connsiteX49" fmla="*/ 2626756 w 4629710"/>
              <a:gd name="connsiteY49" fmla="*/ 1657393 h 2086429"/>
              <a:gd name="connsiteX50" fmla="*/ 2626756 w 4629710"/>
              <a:gd name="connsiteY50" fmla="*/ 1500543 h 2086429"/>
              <a:gd name="connsiteX51" fmla="*/ 2813355 w 4629710"/>
              <a:gd name="connsiteY51" fmla="*/ 1314167 h 2086429"/>
              <a:gd name="connsiteX52" fmla="*/ 2890951 w 4629710"/>
              <a:gd name="connsiteY52" fmla="*/ 1280952 h 2086429"/>
              <a:gd name="connsiteX53" fmla="*/ 2489546 w 4629710"/>
              <a:gd name="connsiteY53" fmla="*/ 1169336 h 2086429"/>
              <a:gd name="connsiteX54" fmla="*/ 2568346 w 4629710"/>
              <a:gd name="connsiteY54" fmla="*/ 1201077 h 2086429"/>
              <a:gd name="connsiteX55" fmla="*/ 2568346 w 4629710"/>
              <a:gd name="connsiteY55" fmla="*/ 1357482 h 2086429"/>
              <a:gd name="connsiteX56" fmla="*/ 2410746 w 4629710"/>
              <a:gd name="connsiteY56" fmla="*/ 1357482 h 2086429"/>
              <a:gd name="connsiteX57" fmla="*/ 2410746 w 4629710"/>
              <a:gd name="connsiteY57" fmla="*/ 1201077 h 2086429"/>
              <a:gd name="connsiteX58" fmla="*/ 2489546 w 4629710"/>
              <a:gd name="connsiteY58" fmla="*/ 1169336 h 2086429"/>
              <a:gd name="connsiteX59" fmla="*/ 4629710 w 4629710"/>
              <a:gd name="connsiteY59" fmla="*/ 1030758 h 2086429"/>
              <a:gd name="connsiteX60" fmla="*/ 4629710 w 4629710"/>
              <a:gd name="connsiteY60" fmla="*/ 1344123 h 2086429"/>
              <a:gd name="connsiteX61" fmla="*/ 4521168 w 4629710"/>
              <a:gd name="connsiteY61" fmla="*/ 1453492 h 2086429"/>
              <a:gd name="connsiteX62" fmla="*/ 4045104 w 4629710"/>
              <a:gd name="connsiteY62" fmla="*/ 1933189 h 2086429"/>
              <a:gd name="connsiteX63" fmla="*/ 3893025 w 4629710"/>
              <a:gd name="connsiteY63" fmla="*/ 2086429 h 2086429"/>
              <a:gd name="connsiteX64" fmla="*/ 3582033 w 4629710"/>
              <a:gd name="connsiteY64" fmla="*/ 2086429 h 2086429"/>
              <a:gd name="connsiteX65" fmla="*/ 3589225 w 4629710"/>
              <a:gd name="connsiteY65" fmla="*/ 2079182 h 2086429"/>
              <a:gd name="connsiteX66" fmla="*/ 4626351 w 4629710"/>
              <a:gd name="connsiteY66" fmla="*/ 1034143 h 2086429"/>
              <a:gd name="connsiteX67" fmla="*/ 1614625 w 4629710"/>
              <a:gd name="connsiteY67" fmla="*/ 1018568 h 2086429"/>
              <a:gd name="connsiteX68" fmla="*/ 1692206 w 4629710"/>
              <a:gd name="connsiteY68" fmla="*/ 1050446 h 2086429"/>
              <a:gd name="connsiteX69" fmla="*/ 1692206 w 4629710"/>
              <a:gd name="connsiteY69" fmla="*/ 1207526 h 2086429"/>
              <a:gd name="connsiteX70" fmla="*/ 904454 w 4629710"/>
              <a:gd name="connsiteY70" fmla="*/ 2001593 h 2086429"/>
              <a:gd name="connsiteX71" fmla="*/ 820292 w 4629710"/>
              <a:gd name="connsiteY71" fmla="*/ 2086429 h 2086429"/>
              <a:gd name="connsiteX72" fmla="*/ 509300 w 4629710"/>
              <a:gd name="connsiteY72" fmla="*/ 2086429 h 2086429"/>
              <a:gd name="connsiteX73" fmla="*/ 535713 w 4629710"/>
              <a:gd name="connsiteY73" fmla="*/ 2059804 h 2086429"/>
              <a:gd name="connsiteX74" fmla="*/ 1537045 w 4629710"/>
              <a:gd name="connsiteY74" fmla="*/ 1050446 h 2086429"/>
              <a:gd name="connsiteX75" fmla="*/ 1614625 w 4629710"/>
              <a:gd name="connsiteY75" fmla="*/ 1018568 h 2086429"/>
              <a:gd name="connsiteX76" fmla="*/ 2303600 w 4629710"/>
              <a:gd name="connsiteY76" fmla="*/ 841225 h 2086429"/>
              <a:gd name="connsiteX77" fmla="*/ 2381181 w 4629710"/>
              <a:gd name="connsiteY77" fmla="*/ 874475 h 2086429"/>
              <a:gd name="connsiteX78" fmla="*/ 2381181 w 4629710"/>
              <a:gd name="connsiteY78" fmla="*/ 1031485 h 2086429"/>
              <a:gd name="connsiteX79" fmla="*/ 1379622 w 4629710"/>
              <a:gd name="connsiteY79" fmla="*/ 2040153 h 2086429"/>
              <a:gd name="connsiteX80" fmla="*/ 1333672 w 4629710"/>
              <a:gd name="connsiteY80" fmla="*/ 2086429 h 2086429"/>
              <a:gd name="connsiteX81" fmla="*/ 1022608 w 4629710"/>
              <a:gd name="connsiteY81" fmla="*/ 2086429 h 2086429"/>
              <a:gd name="connsiteX82" fmla="*/ 1076516 w 4629710"/>
              <a:gd name="connsiteY82" fmla="*/ 2032139 h 2086429"/>
              <a:gd name="connsiteX83" fmla="*/ 2226020 w 4629710"/>
              <a:gd name="connsiteY83" fmla="*/ 874475 h 2086429"/>
              <a:gd name="connsiteX84" fmla="*/ 2303600 w 4629710"/>
              <a:gd name="connsiteY84" fmla="*/ 841225 h 2086429"/>
              <a:gd name="connsiteX85" fmla="*/ 1838798 w 4629710"/>
              <a:gd name="connsiteY85" fmla="*/ 795146 h 2086429"/>
              <a:gd name="connsiteX86" fmla="*/ 1916161 w 4629710"/>
              <a:gd name="connsiteY86" fmla="*/ 828267 h 2086429"/>
              <a:gd name="connsiteX87" fmla="*/ 1916161 w 4629710"/>
              <a:gd name="connsiteY87" fmla="*/ 984672 h 2086429"/>
              <a:gd name="connsiteX88" fmla="*/ 1761434 w 4629710"/>
              <a:gd name="connsiteY88" fmla="*/ 984672 h 2086429"/>
              <a:gd name="connsiteX89" fmla="*/ 1761434 w 4629710"/>
              <a:gd name="connsiteY89" fmla="*/ 828267 h 2086429"/>
              <a:gd name="connsiteX90" fmla="*/ 1838798 w 4629710"/>
              <a:gd name="connsiteY90" fmla="*/ 795146 h 2086429"/>
              <a:gd name="connsiteX91" fmla="*/ 4629710 w 4629710"/>
              <a:gd name="connsiteY91" fmla="*/ 514384 h 2086429"/>
              <a:gd name="connsiteX92" fmla="*/ 4629710 w 4629710"/>
              <a:gd name="connsiteY92" fmla="*/ 828997 h 2086429"/>
              <a:gd name="connsiteX93" fmla="*/ 4595945 w 4629710"/>
              <a:gd name="connsiteY93" fmla="*/ 863022 h 2086429"/>
              <a:gd name="connsiteX94" fmla="*/ 3437297 w 4629710"/>
              <a:gd name="connsiteY94" fmla="*/ 2030584 h 2086429"/>
              <a:gd name="connsiteX95" fmla="*/ 3381878 w 4629710"/>
              <a:gd name="connsiteY95" fmla="*/ 2086429 h 2086429"/>
              <a:gd name="connsiteX96" fmla="*/ 3070403 w 4629710"/>
              <a:gd name="connsiteY96" fmla="*/ 2086429 h 2086429"/>
              <a:gd name="connsiteX97" fmla="*/ 3214665 w 4629710"/>
              <a:gd name="connsiteY97" fmla="*/ 1940988 h 2086429"/>
              <a:gd name="connsiteX98" fmla="*/ 4469965 w 4629710"/>
              <a:gd name="connsiteY98" fmla="*/ 675434 h 2086429"/>
              <a:gd name="connsiteX99" fmla="*/ 4629710 w 4629710"/>
              <a:gd name="connsiteY99" fmla="*/ 0 h 2086429"/>
              <a:gd name="connsiteX100" fmla="*/ 4629710 w 4629710"/>
              <a:gd name="connsiteY100" fmla="*/ 314353 h 2086429"/>
              <a:gd name="connsiteX101" fmla="*/ 4558252 w 4629710"/>
              <a:gd name="connsiteY101" fmla="*/ 386295 h 2086429"/>
              <a:gd name="connsiteX102" fmla="*/ 3117080 w 4629710"/>
              <a:gd name="connsiteY102" fmla="*/ 1837231 h 2086429"/>
              <a:gd name="connsiteX103" fmla="*/ 2869559 w 4629710"/>
              <a:gd name="connsiteY103" fmla="*/ 2086429 h 2086429"/>
              <a:gd name="connsiteX104" fmla="*/ 2558298 w 4629710"/>
              <a:gd name="connsiteY104" fmla="*/ 2086429 h 2086429"/>
              <a:gd name="connsiteX105" fmla="*/ 2623869 w 4629710"/>
              <a:gd name="connsiteY105" fmla="*/ 2020383 h 2086429"/>
              <a:gd name="connsiteX106" fmla="*/ 4514978 w 4629710"/>
              <a:gd name="connsiteY106" fmla="*/ 115564 h 2086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4629710" h="2086429">
                <a:moveTo>
                  <a:pt x="4629710" y="2062620"/>
                </a:moveTo>
                <a:lnTo>
                  <a:pt x="4629710" y="2086429"/>
                </a:lnTo>
                <a:lnTo>
                  <a:pt x="4606079" y="2086429"/>
                </a:lnTo>
                <a:close/>
                <a:moveTo>
                  <a:pt x="1769949" y="1893739"/>
                </a:moveTo>
                <a:cubicBezTo>
                  <a:pt x="1798116" y="1893739"/>
                  <a:pt x="1826283" y="1904822"/>
                  <a:pt x="1847524" y="1926988"/>
                </a:cubicBezTo>
                <a:cubicBezTo>
                  <a:pt x="1891853" y="1969473"/>
                  <a:pt x="1891853" y="2039666"/>
                  <a:pt x="1847524" y="2082151"/>
                </a:cubicBezTo>
                <a:cubicBezTo>
                  <a:pt x="1847524" y="2082151"/>
                  <a:pt x="1847524" y="2082151"/>
                  <a:pt x="1845924" y="2083764"/>
                </a:cubicBezTo>
                <a:lnTo>
                  <a:pt x="1843281" y="2086429"/>
                </a:lnTo>
                <a:lnTo>
                  <a:pt x="1534067" y="2086429"/>
                </a:lnTo>
                <a:lnTo>
                  <a:pt x="1692374" y="1926988"/>
                </a:lnTo>
                <a:cubicBezTo>
                  <a:pt x="1713615" y="1904822"/>
                  <a:pt x="1741782" y="1893739"/>
                  <a:pt x="1769949" y="1893739"/>
                </a:cubicBezTo>
                <a:close/>
                <a:moveTo>
                  <a:pt x="2462350" y="1712302"/>
                </a:moveTo>
                <a:cubicBezTo>
                  <a:pt x="2490519" y="1712302"/>
                  <a:pt x="2518688" y="1722924"/>
                  <a:pt x="2539931" y="1744168"/>
                </a:cubicBezTo>
                <a:cubicBezTo>
                  <a:pt x="2582415" y="1788503"/>
                  <a:pt x="2582415" y="1858701"/>
                  <a:pt x="2539931" y="1901188"/>
                </a:cubicBezTo>
                <a:cubicBezTo>
                  <a:pt x="2539931" y="1901188"/>
                  <a:pt x="2539931" y="1901188"/>
                  <a:pt x="2369776" y="2072642"/>
                </a:cubicBezTo>
                <a:lnTo>
                  <a:pt x="2356093" y="2086429"/>
                </a:lnTo>
                <a:lnTo>
                  <a:pt x="2045101" y="2086429"/>
                </a:lnTo>
                <a:lnTo>
                  <a:pt x="2115833" y="2015158"/>
                </a:lnTo>
                <a:cubicBezTo>
                  <a:pt x="2203361" y="1926962"/>
                  <a:pt x="2292990" y="1836649"/>
                  <a:pt x="2384770" y="1744168"/>
                </a:cubicBezTo>
                <a:cubicBezTo>
                  <a:pt x="2406013" y="1722924"/>
                  <a:pt x="2434181" y="1712302"/>
                  <a:pt x="2462350" y="1712302"/>
                </a:cubicBezTo>
                <a:close/>
                <a:moveTo>
                  <a:pt x="4629710" y="1546814"/>
                </a:moveTo>
                <a:lnTo>
                  <a:pt x="4629710" y="1858916"/>
                </a:lnTo>
                <a:lnTo>
                  <a:pt x="4619307" y="1869385"/>
                </a:lnTo>
                <a:cubicBezTo>
                  <a:pt x="4552784" y="1936338"/>
                  <a:pt x="4484229" y="2005336"/>
                  <a:pt x="4413580" y="2076441"/>
                </a:cubicBezTo>
                <a:lnTo>
                  <a:pt x="4403656" y="2086429"/>
                </a:lnTo>
                <a:lnTo>
                  <a:pt x="4093847" y="2086429"/>
                </a:lnTo>
                <a:lnTo>
                  <a:pt x="4162148" y="2017650"/>
                </a:lnTo>
                <a:cubicBezTo>
                  <a:pt x="4291492" y="1887401"/>
                  <a:pt x="4439313" y="1738544"/>
                  <a:pt x="4608252" y="1568422"/>
                </a:cubicBezTo>
                <a:close/>
                <a:moveTo>
                  <a:pt x="2238267" y="1422274"/>
                </a:moveTo>
                <a:cubicBezTo>
                  <a:pt x="2266433" y="1422274"/>
                  <a:pt x="2294599" y="1433380"/>
                  <a:pt x="2315838" y="1455593"/>
                </a:cubicBezTo>
                <a:cubicBezTo>
                  <a:pt x="2360165" y="1498167"/>
                  <a:pt x="2360165" y="1568507"/>
                  <a:pt x="2315838" y="1611082"/>
                </a:cubicBezTo>
                <a:cubicBezTo>
                  <a:pt x="2315838" y="1611082"/>
                  <a:pt x="2315838" y="1611082"/>
                  <a:pt x="2083124" y="1848018"/>
                </a:cubicBezTo>
                <a:cubicBezTo>
                  <a:pt x="2040645" y="1890592"/>
                  <a:pt x="1970461" y="1890592"/>
                  <a:pt x="1927981" y="1848018"/>
                </a:cubicBezTo>
                <a:cubicBezTo>
                  <a:pt x="1885502" y="1803592"/>
                  <a:pt x="1885502" y="1733252"/>
                  <a:pt x="1927981" y="1690678"/>
                </a:cubicBezTo>
                <a:cubicBezTo>
                  <a:pt x="1927981" y="1690678"/>
                  <a:pt x="1927981" y="1690678"/>
                  <a:pt x="2160695" y="1455593"/>
                </a:cubicBezTo>
                <a:cubicBezTo>
                  <a:pt x="2181935" y="1433380"/>
                  <a:pt x="2210101" y="1422274"/>
                  <a:pt x="2238267" y="1422274"/>
                </a:cubicBezTo>
                <a:close/>
                <a:moveTo>
                  <a:pt x="828764" y="1296841"/>
                </a:moveTo>
                <a:cubicBezTo>
                  <a:pt x="856944" y="1296841"/>
                  <a:pt x="885125" y="1307926"/>
                  <a:pt x="906376" y="1330096"/>
                </a:cubicBezTo>
                <a:cubicBezTo>
                  <a:pt x="948878" y="1372589"/>
                  <a:pt x="948878" y="1442796"/>
                  <a:pt x="906376" y="1485289"/>
                </a:cubicBezTo>
                <a:cubicBezTo>
                  <a:pt x="906376" y="1485289"/>
                  <a:pt x="906376" y="1485289"/>
                  <a:pt x="442282" y="1952837"/>
                </a:cubicBezTo>
                <a:lnTo>
                  <a:pt x="309677" y="2086429"/>
                </a:lnTo>
                <a:lnTo>
                  <a:pt x="0" y="2086429"/>
                </a:lnTo>
                <a:lnTo>
                  <a:pt x="86087" y="1999748"/>
                </a:lnTo>
                <a:cubicBezTo>
                  <a:pt x="291823" y="1792593"/>
                  <a:pt x="513120" y="1569771"/>
                  <a:pt x="751152" y="1330096"/>
                </a:cubicBezTo>
                <a:cubicBezTo>
                  <a:pt x="772404" y="1307926"/>
                  <a:pt x="800583" y="1296841"/>
                  <a:pt x="828764" y="1296841"/>
                </a:cubicBezTo>
                <a:close/>
                <a:moveTo>
                  <a:pt x="2890951" y="1280952"/>
                </a:moveTo>
                <a:cubicBezTo>
                  <a:pt x="2919126" y="1280952"/>
                  <a:pt x="2947301" y="1292024"/>
                  <a:pt x="2968547" y="1314167"/>
                </a:cubicBezTo>
                <a:cubicBezTo>
                  <a:pt x="3011040" y="1356609"/>
                  <a:pt x="3011040" y="1426731"/>
                  <a:pt x="2968547" y="1471018"/>
                </a:cubicBezTo>
                <a:cubicBezTo>
                  <a:pt x="2968547" y="1471018"/>
                  <a:pt x="2968547" y="1471018"/>
                  <a:pt x="2781947" y="1657393"/>
                </a:cubicBezTo>
                <a:cubicBezTo>
                  <a:pt x="2739454" y="1701680"/>
                  <a:pt x="2669249" y="1701680"/>
                  <a:pt x="2626756" y="1657393"/>
                </a:cubicBezTo>
                <a:cubicBezTo>
                  <a:pt x="2582415" y="1614951"/>
                  <a:pt x="2582415" y="1544830"/>
                  <a:pt x="2626756" y="1500543"/>
                </a:cubicBezTo>
                <a:cubicBezTo>
                  <a:pt x="2626756" y="1500543"/>
                  <a:pt x="2626756" y="1500543"/>
                  <a:pt x="2813355" y="1314167"/>
                </a:cubicBezTo>
                <a:cubicBezTo>
                  <a:pt x="2834601" y="1292024"/>
                  <a:pt x="2862776" y="1280952"/>
                  <a:pt x="2890951" y="1280952"/>
                </a:cubicBezTo>
                <a:close/>
                <a:moveTo>
                  <a:pt x="2489546" y="1169336"/>
                </a:moveTo>
                <a:cubicBezTo>
                  <a:pt x="2517821" y="1169336"/>
                  <a:pt x="2546097" y="1179916"/>
                  <a:pt x="2568346" y="1201077"/>
                </a:cubicBezTo>
                <a:cubicBezTo>
                  <a:pt x="2610990" y="1245238"/>
                  <a:pt x="2610990" y="1315160"/>
                  <a:pt x="2568346" y="1357482"/>
                </a:cubicBezTo>
                <a:cubicBezTo>
                  <a:pt x="2523847" y="1401643"/>
                  <a:pt x="2455245" y="1401643"/>
                  <a:pt x="2410746" y="1357482"/>
                </a:cubicBezTo>
                <a:cubicBezTo>
                  <a:pt x="2368102" y="1315160"/>
                  <a:pt x="2368102" y="1245238"/>
                  <a:pt x="2410746" y="1201077"/>
                </a:cubicBezTo>
                <a:cubicBezTo>
                  <a:pt x="2432996" y="1179916"/>
                  <a:pt x="2461271" y="1169336"/>
                  <a:pt x="2489546" y="1169336"/>
                </a:cubicBezTo>
                <a:close/>
                <a:moveTo>
                  <a:pt x="4629710" y="1030758"/>
                </a:moveTo>
                <a:lnTo>
                  <a:pt x="4629710" y="1344123"/>
                </a:lnTo>
                <a:lnTo>
                  <a:pt x="4521168" y="1453492"/>
                </a:lnTo>
                <a:cubicBezTo>
                  <a:pt x="4370413" y="1605399"/>
                  <a:pt x="4211859" y="1765162"/>
                  <a:pt x="4045104" y="1933189"/>
                </a:cubicBezTo>
                <a:lnTo>
                  <a:pt x="3893025" y="2086429"/>
                </a:lnTo>
                <a:lnTo>
                  <a:pt x="3582033" y="2086429"/>
                </a:lnTo>
                <a:lnTo>
                  <a:pt x="3589225" y="2079182"/>
                </a:lnTo>
                <a:cubicBezTo>
                  <a:pt x="3763876" y="1903199"/>
                  <a:pt x="4074367" y="1590339"/>
                  <a:pt x="4626351" y="1034143"/>
                </a:cubicBezTo>
                <a:close/>
                <a:moveTo>
                  <a:pt x="1614625" y="1018568"/>
                </a:moveTo>
                <a:cubicBezTo>
                  <a:pt x="1642794" y="1018568"/>
                  <a:pt x="1670963" y="1029194"/>
                  <a:pt x="1692206" y="1050446"/>
                </a:cubicBezTo>
                <a:cubicBezTo>
                  <a:pt x="1734690" y="1094798"/>
                  <a:pt x="1734690" y="1165022"/>
                  <a:pt x="1692206" y="1207526"/>
                </a:cubicBezTo>
                <a:cubicBezTo>
                  <a:pt x="1692206" y="1207526"/>
                  <a:pt x="1692206" y="1207526"/>
                  <a:pt x="904454" y="2001593"/>
                </a:cubicBezTo>
                <a:lnTo>
                  <a:pt x="820292" y="2086429"/>
                </a:lnTo>
                <a:lnTo>
                  <a:pt x="509300" y="2086429"/>
                </a:lnTo>
                <a:lnTo>
                  <a:pt x="535713" y="2059804"/>
                </a:lnTo>
                <a:cubicBezTo>
                  <a:pt x="837224" y="1755877"/>
                  <a:pt x="1169926" y="1420508"/>
                  <a:pt x="1537045" y="1050446"/>
                </a:cubicBezTo>
                <a:cubicBezTo>
                  <a:pt x="1558288" y="1029194"/>
                  <a:pt x="1586457" y="1018568"/>
                  <a:pt x="1614625" y="1018568"/>
                </a:cubicBezTo>
                <a:close/>
                <a:moveTo>
                  <a:pt x="2303600" y="841225"/>
                </a:moveTo>
                <a:cubicBezTo>
                  <a:pt x="2331769" y="841225"/>
                  <a:pt x="2359938" y="852309"/>
                  <a:pt x="2381181" y="874475"/>
                </a:cubicBezTo>
                <a:cubicBezTo>
                  <a:pt x="2423665" y="916960"/>
                  <a:pt x="2423665" y="987153"/>
                  <a:pt x="2381181" y="1031485"/>
                </a:cubicBezTo>
                <a:cubicBezTo>
                  <a:pt x="2381181" y="1031485"/>
                  <a:pt x="2381181" y="1031485"/>
                  <a:pt x="1379622" y="2040153"/>
                </a:cubicBezTo>
                <a:lnTo>
                  <a:pt x="1333672" y="2086429"/>
                </a:lnTo>
                <a:lnTo>
                  <a:pt x="1022608" y="2086429"/>
                </a:lnTo>
                <a:lnTo>
                  <a:pt x="1076516" y="2032139"/>
                </a:lnTo>
                <a:cubicBezTo>
                  <a:pt x="1416254" y="1689990"/>
                  <a:pt x="1797714" y="1305822"/>
                  <a:pt x="2226020" y="874475"/>
                </a:cubicBezTo>
                <a:cubicBezTo>
                  <a:pt x="2247263" y="852309"/>
                  <a:pt x="2275431" y="841225"/>
                  <a:pt x="2303600" y="841225"/>
                </a:cubicBezTo>
                <a:close/>
                <a:moveTo>
                  <a:pt x="1838798" y="795146"/>
                </a:moveTo>
                <a:cubicBezTo>
                  <a:pt x="1866888" y="795146"/>
                  <a:pt x="1894978" y="806186"/>
                  <a:pt x="1916161" y="828267"/>
                </a:cubicBezTo>
                <a:cubicBezTo>
                  <a:pt x="1958527" y="870588"/>
                  <a:pt x="1958527" y="940510"/>
                  <a:pt x="1916161" y="984672"/>
                </a:cubicBezTo>
                <a:cubicBezTo>
                  <a:pt x="1873795" y="1026993"/>
                  <a:pt x="1803800" y="1026993"/>
                  <a:pt x="1761434" y="984672"/>
                </a:cubicBezTo>
                <a:cubicBezTo>
                  <a:pt x="1717227" y="940510"/>
                  <a:pt x="1717227" y="870588"/>
                  <a:pt x="1761434" y="828267"/>
                </a:cubicBezTo>
                <a:cubicBezTo>
                  <a:pt x="1782617" y="806186"/>
                  <a:pt x="1810708" y="795146"/>
                  <a:pt x="1838798" y="795146"/>
                </a:cubicBezTo>
                <a:close/>
                <a:moveTo>
                  <a:pt x="4629710" y="514384"/>
                </a:moveTo>
                <a:lnTo>
                  <a:pt x="4629710" y="828997"/>
                </a:lnTo>
                <a:lnTo>
                  <a:pt x="4595945" y="863022"/>
                </a:lnTo>
                <a:cubicBezTo>
                  <a:pt x="4281421" y="1179966"/>
                  <a:pt x="3899954" y="1564368"/>
                  <a:pt x="3437297" y="2030584"/>
                </a:cubicBezTo>
                <a:lnTo>
                  <a:pt x="3381878" y="2086429"/>
                </a:lnTo>
                <a:lnTo>
                  <a:pt x="3070403" y="2086429"/>
                </a:lnTo>
                <a:lnTo>
                  <a:pt x="3214665" y="1940988"/>
                </a:lnTo>
                <a:cubicBezTo>
                  <a:pt x="3538718" y="1614288"/>
                  <a:pt x="3949427" y="1200224"/>
                  <a:pt x="4469965" y="675434"/>
                </a:cubicBezTo>
                <a:close/>
                <a:moveTo>
                  <a:pt x="4629710" y="0"/>
                </a:moveTo>
                <a:lnTo>
                  <a:pt x="4629710" y="314353"/>
                </a:lnTo>
                <a:lnTo>
                  <a:pt x="4558252" y="386295"/>
                </a:lnTo>
                <a:cubicBezTo>
                  <a:pt x="4166000" y="781204"/>
                  <a:pt x="3691376" y="1259044"/>
                  <a:pt x="3117080" y="1837231"/>
                </a:cubicBezTo>
                <a:lnTo>
                  <a:pt x="2869559" y="2086429"/>
                </a:lnTo>
                <a:lnTo>
                  <a:pt x="2558298" y="2086429"/>
                </a:lnTo>
                <a:lnTo>
                  <a:pt x="2623869" y="2020383"/>
                </a:lnTo>
                <a:cubicBezTo>
                  <a:pt x="2894027" y="1748266"/>
                  <a:pt x="3434344" y="1204032"/>
                  <a:pt x="4514978" y="115564"/>
                </a:cubicBez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1731383" y="2562128"/>
            <a:ext cx="3564518" cy="1446550"/>
          </a:xfrm>
          <a:prstGeom prst="rect">
            <a:avLst/>
          </a:prstGeom>
          <a:noFill/>
        </p:spPr>
        <p:txBody>
          <a:bodyPr wrap="square" rtlCol="0">
            <a:spAutoFit/>
          </a:bodyPr>
          <a:lstStyle/>
          <a:p>
            <a:r>
              <a:rPr lang="zh-CN" altLang="en-US" sz="4400" dirty="0">
                <a:solidFill>
                  <a:schemeClr val="tx1">
                    <a:lumMod val="50000"/>
                    <a:lumOff val="50000"/>
                  </a:schemeClr>
                </a:solidFill>
              </a:rPr>
              <a:t>感谢聆听</a:t>
            </a:r>
            <a:endParaRPr lang="en-US" altLang="zh-CN" sz="4400" dirty="0">
              <a:solidFill>
                <a:schemeClr val="tx1">
                  <a:lumMod val="50000"/>
                  <a:lumOff val="50000"/>
                </a:schemeClr>
              </a:solidFill>
            </a:endParaRPr>
          </a:p>
          <a:p>
            <a:r>
              <a:rPr lang="zh-CN" altLang="en-US" sz="4400" b="1" dirty="0">
                <a:solidFill>
                  <a:srgbClr val="0070C0"/>
                </a:solidFill>
              </a:rPr>
              <a:t>请批评</a:t>
            </a:r>
            <a:r>
              <a:rPr lang="zh-CN" altLang="en-US" sz="4400" b="1" dirty="0"/>
              <a:t>斧正</a:t>
            </a:r>
            <a:endParaRPr lang="zh-CN" altLang="en-US" sz="4400" b="1" dirty="0"/>
          </a:p>
        </p:txBody>
      </p:sp>
      <p:sp>
        <p:nvSpPr>
          <p:cNvPr id="20" name="文本框 19"/>
          <p:cNvSpPr txBox="1"/>
          <p:nvPr/>
        </p:nvSpPr>
        <p:spPr>
          <a:xfrm>
            <a:off x="1731382" y="2151214"/>
            <a:ext cx="4364618" cy="461665"/>
          </a:xfrm>
          <a:prstGeom prst="rect">
            <a:avLst/>
          </a:prstGeom>
          <a:noFill/>
        </p:spPr>
        <p:txBody>
          <a:bodyPr wrap="square" rtlCol="0">
            <a:spAutoFit/>
          </a:bodyPr>
          <a:lstStyle/>
          <a:p>
            <a:pPr algn="dist"/>
            <a:r>
              <a:rPr lang="en-US" altLang="zh-CN" sz="2400" b="1" dirty="0">
                <a:latin typeface="+mj-ea"/>
                <a:ea typeface="+mj-ea"/>
              </a:rPr>
              <a:t>BUSSINESS WORK REPORT</a:t>
            </a:r>
            <a:endParaRPr lang="en-US" altLang="zh-CN" sz="2400" b="1" dirty="0">
              <a:latin typeface="+mj-ea"/>
              <a:ea typeface="+mj-ea"/>
            </a:endParaRPr>
          </a:p>
        </p:txBody>
      </p:sp>
      <p:cxnSp>
        <p:nvCxnSpPr>
          <p:cNvPr id="24" name="直接连接符 23"/>
          <p:cNvCxnSpPr/>
          <p:nvPr/>
        </p:nvCxnSpPr>
        <p:spPr>
          <a:xfrm>
            <a:off x="1731382" y="2612879"/>
            <a:ext cx="43646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731382" y="3982065"/>
            <a:ext cx="3564518"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749846" y="4295873"/>
            <a:ext cx="2497717" cy="583565"/>
          </a:xfrm>
          <a:prstGeom prst="rect">
            <a:avLst/>
          </a:prstGeom>
          <a:noFill/>
        </p:spPr>
        <p:txBody>
          <a:bodyPr wrap="square" rtlCol="0">
            <a:spAutoFit/>
          </a:bodyPr>
          <a:lstStyle/>
          <a:p>
            <a:pPr algn="r"/>
            <a:r>
              <a:rPr lang="zh-CN" altLang="en-US" sz="1600" dirty="0">
                <a:latin typeface="+mj-ea"/>
                <a:ea typeface="+mj-ea"/>
              </a:rPr>
              <a:t>汇报人</a:t>
            </a:r>
            <a:r>
              <a:rPr lang="zh-CN" altLang="en-US" sz="1600" dirty="0" smtClean="0">
                <a:latin typeface="+mj-ea"/>
                <a:ea typeface="+mj-ea"/>
              </a:rPr>
              <a:t>：小北</a:t>
            </a:r>
            <a:endParaRPr lang="zh-CN" altLang="en-US" sz="1600" dirty="0" smtClean="0">
              <a:latin typeface="+mj-ea"/>
              <a:ea typeface="+mj-ea"/>
            </a:endParaRPr>
          </a:p>
          <a:p>
            <a:pPr algn="r"/>
            <a:endParaRPr lang="en-US" altLang="zh-CN" sz="1600" dirty="0">
              <a:latin typeface="+mj-ea"/>
              <a:ea typeface="+mj-ea"/>
            </a:endParaRP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057" y="2403057"/>
            <a:ext cx="1586785" cy="15790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19">
                                            <p:txEl>
                                              <p:pRg st="0" end="0"/>
                                            </p:txEl>
                                          </p:spTgt>
                                        </p:tgtEl>
                                        <p:attrNameLst>
                                          <p:attrName>style.visibility</p:attrName>
                                        </p:attrNameLst>
                                      </p:cBhvr>
                                      <p:to>
                                        <p:strVal val="visible"/>
                                      </p:to>
                                    </p:set>
                                    <p:anim calcmode="lin" valueType="num">
                                      <p:cBhvr>
                                        <p:cTn id="21"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9">
                                            <p:txEl>
                                              <p:pRg st="0" end="0"/>
                                            </p:txEl>
                                          </p:spTgt>
                                        </p:tgtEl>
                                      </p:cBhvr>
                                    </p:animEffect>
                                  </p:childTnLst>
                                </p:cTn>
                              </p:par>
                            </p:childTnLst>
                          </p:cTn>
                        </p:par>
                        <p:par>
                          <p:cTn id="26" fill="hold">
                            <p:stCondLst>
                              <p:cond delay="16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9">
                                            <p:txEl>
                                              <p:pRg st="1" end="1"/>
                                            </p:txEl>
                                          </p:spTgt>
                                        </p:tgtEl>
                                        <p:attrNameLst>
                                          <p:attrName>style.visibility</p:attrName>
                                        </p:attrNameLst>
                                      </p:cBhvr>
                                      <p:to>
                                        <p:strVal val="visible"/>
                                      </p:to>
                                    </p:set>
                                    <p:anim calcmode="lin" valueType="num">
                                      <p:cBhvr>
                                        <p:cTn id="29" dur="500" fill="hold"/>
                                        <p:tgtEl>
                                          <p:spTgt spid="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9">
                                            <p:txEl>
                                              <p:pRg st="1" end="1"/>
                                            </p:txEl>
                                          </p:spTgt>
                                        </p:tgtEl>
                                        <p:attrNameLst>
                                          <p:attrName>ppt_y</p:attrName>
                                        </p:attrNameLst>
                                      </p:cBhvr>
                                      <p:tavLst>
                                        <p:tav tm="0">
                                          <p:val>
                                            <p:strVal val="#ppt_y"/>
                                          </p:val>
                                        </p:tav>
                                        <p:tav tm="100000">
                                          <p:val>
                                            <p:strVal val="#ppt_y"/>
                                          </p:val>
                                        </p:tav>
                                      </p:tavLst>
                                    </p:anim>
                                    <p:anim calcmode="lin" valueType="num">
                                      <p:cBhvr>
                                        <p:cTn id="31" dur="500" fill="hold"/>
                                        <p:tgtEl>
                                          <p:spTgt spid="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9">
                                            <p:txEl>
                                              <p:pRg st="1" end="1"/>
                                            </p:txEl>
                                          </p:spTgt>
                                        </p:tgtEl>
                                      </p:cBhvr>
                                    </p:animEffect>
                                  </p:childTnLst>
                                </p:cTn>
                              </p:par>
                            </p:childTnLst>
                          </p:cTn>
                        </p:par>
                        <p:par>
                          <p:cTn id="34" fill="hold">
                            <p:stCondLst>
                              <p:cond delay="2350"/>
                            </p:stCondLst>
                            <p:childTnLst>
                              <p:par>
                                <p:cTn id="35" presetID="10"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85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3350"/>
                            </p:stCondLst>
                            <p:childTnLst>
                              <p:par>
                                <p:cTn id="46" presetID="47"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par>
                          <p:cTn id="51" fill="hold">
                            <p:stCondLst>
                              <p:cond delay="4350"/>
                            </p:stCondLst>
                            <p:childTnLst>
                              <p:par>
                                <p:cTn id="52" presetID="12" presetClass="entr" presetSubtype="2"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p:tgtEl>
                                          <p:spTgt spid="27"/>
                                        </p:tgtEl>
                                        <p:attrNameLst>
                                          <p:attrName>ppt_x</p:attrName>
                                        </p:attrNameLst>
                                      </p:cBhvr>
                                      <p:tavLst>
                                        <p:tav tm="0">
                                          <p:val>
                                            <p:strVal val="#ppt_x+#ppt_w*1.125000"/>
                                          </p:val>
                                        </p:tav>
                                        <p:tav tm="100000">
                                          <p:val>
                                            <p:strVal val="#ppt_x"/>
                                          </p:val>
                                        </p:tav>
                                      </p:tavLst>
                                    </p:anim>
                                    <p:animEffect transition="in" filter="wipe(lef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animBg="1"/>
      <p:bldP spid="16" grpId="0" animBg="1"/>
      <p:bldP spid="19" grpId="0" build="allAtOnce"/>
      <p:bldP spid="20"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2019</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3"/>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01</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前段工作概述</a:t>
            </a:r>
            <a:endParaRPr lang="zh-CN" altLang="en-US" sz="4000" b="1" dirty="0">
              <a:solidFill>
                <a:schemeClr val="accent3"/>
              </a:solidFill>
            </a:endParaRPr>
          </a:p>
        </p:txBody>
      </p:sp>
      <p:sp>
        <p:nvSpPr>
          <p:cNvPr id="53" name="文本框 52"/>
          <p:cNvSpPr txBox="1"/>
          <p:nvPr/>
        </p:nvSpPr>
        <p:spPr>
          <a:xfrm>
            <a:off x="5274393" y="3472845"/>
            <a:ext cx="5415051"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bwMode="auto">
          <a:xfrm>
            <a:off x="3818467" y="1877485"/>
            <a:ext cx="2559051" cy="908049"/>
            <a:chOff x="3666731" y="1984470"/>
            <a:chExt cx="2636520" cy="1447800"/>
          </a:xfrm>
        </p:grpSpPr>
        <p:sp>
          <p:nvSpPr>
            <p:cNvPr id="4" name="任意多边形 3"/>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4361" name="文本框 35"/>
            <p:cNvSpPr txBox="1">
              <a:spLocks noChangeArrowheads="1"/>
            </p:cNvSpPr>
            <p:nvPr/>
          </p:nvSpPr>
          <p:spPr bwMode="auto">
            <a:xfrm>
              <a:off x="3971726" y="2389405"/>
              <a:ext cx="2230360" cy="6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b="1" dirty="0">
                  <a:solidFill>
                    <a:schemeClr val="bg1"/>
                  </a:solidFill>
                  <a:latin typeface="Arial" panose="020B0604020202090204" pitchFamily="34" charset="0"/>
                  <a:ea typeface="微软雅黑" panose="020B0503020204020204" pitchFamily="34" charset="-122"/>
                </a:rPr>
                <a:t>第二季度</a:t>
              </a:r>
              <a:endParaRPr lang="zh-CN" altLang="en-US" sz="2000" b="1" baseline="-3000" dirty="0">
                <a:solidFill>
                  <a:schemeClr val="bg1"/>
                </a:solidFill>
                <a:latin typeface="Arial" panose="020B0604020202090204" pitchFamily="34" charset="0"/>
                <a:ea typeface="微软雅黑" panose="020B0503020204020204" pitchFamily="34" charset="-122"/>
              </a:endParaRPr>
            </a:p>
          </p:txBody>
        </p:sp>
      </p:grpSp>
      <p:grpSp>
        <p:nvGrpSpPr>
          <p:cNvPr id="6" name="组合 5"/>
          <p:cNvGrpSpPr/>
          <p:nvPr/>
        </p:nvGrpSpPr>
        <p:grpSpPr bwMode="auto">
          <a:xfrm>
            <a:off x="1682751" y="1877485"/>
            <a:ext cx="2556933" cy="908049"/>
            <a:chOff x="1436370" y="1984470"/>
            <a:chExt cx="2636520" cy="1447800"/>
          </a:xfrm>
        </p:grpSpPr>
        <p:sp>
          <p:nvSpPr>
            <p:cNvPr id="7" name="任意多边形 6"/>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9" name="文本框 43"/>
            <p:cNvSpPr txBox="1">
              <a:spLocks noChangeArrowheads="1"/>
            </p:cNvSpPr>
            <p:nvPr/>
          </p:nvSpPr>
          <p:spPr bwMode="auto">
            <a:xfrm>
              <a:off x="1709209" y="2365275"/>
              <a:ext cx="2293959" cy="68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2000" b="1">
                  <a:solidFill>
                    <a:schemeClr val="bg1"/>
                  </a:solidFill>
                  <a:latin typeface="Arial" panose="020B0604020202090204" pitchFamily="34" charset="0"/>
                  <a:ea typeface="微软雅黑" panose="020B0503020204020204" pitchFamily="34" charset="-122"/>
                </a:rPr>
                <a:t>第一季度</a:t>
              </a:r>
              <a:endParaRPr lang="zh-CN" altLang="en-US" sz="2000" b="1" baseline="-3000">
                <a:solidFill>
                  <a:schemeClr val="bg1"/>
                </a:solidFill>
                <a:latin typeface="Arial" panose="020B0604020202090204" pitchFamily="34" charset="0"/>
                <a:ea typeface="微软雅黑" panose="020B0503020204020204" pitchFamily="34" charset="-122"/>
              </a:endParaRPr>
            </a:p>
          </p:txBody>
        </p:sp>
      </p:grpSp>
      <p:grpSp>
        <p:nvGrpSpPr>
          <p:cNvPr id="10" name="组合 9"/>
          <p:cNvGrpSpPr/>
          <p:nvPr/>
        </p:nvGrpSpPr>
        <p:grpSpPr bwMode="auto">
          <a:xfrm>
            <a:off x="8094134" y="1877485"/>
            <a:ext cx="2556933" cy="908049"/>
            <a:chOff x="8127453" y="1984470"/>
            <a:chExt cx="2636520" cy="1447800"/>
          </a:xfrm>
        </p:grpSpPr>
        <p:sp>
          <p:nvSpPr>
            <p:cNvPr id="11" name="任意多边形 10"/>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7" name="文本框 46"/>
            <p:cNvSpPr txBox="1">
              <a:spLocks noChangeArrowheads="1"/>
            </p:cNvSpPr>
            <p:nvPr/>
          </p:nvSpPr>
          <p:spPr bwMode="auto">
            <a:xfrm>
              <a:off x="8439017" y="2365275"/>
              <a:ext cx="2230361" cy="68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2000" b="1" dirty="0">
                  <a:solidFill>
                    <a:schemeClr val="bg1"/>
                  </a:solidFill>
                  <a:latin typeface="Arial" panose="020B0604020202090204" pitchFamily="34" charset="0"/>
                  <a:ea typeface="微软雅黑" panose="020B0503020204020204" pitchFamily="34" charset="-122"/>
                </a:rPr>
                <a:t>第四季度</a:t>
              </a:r>
              <a:endParaRPr lang="zh-CN" altLang="en-US" sz="2000" b="1" baseline="-3000" dirty="0">
                <a:solidFill>
                  <a:schemeClr val="bg1"/>
                </a:solidFill>
                <a:latin typeface="Arial" panose="020B0604020202090204" pitchFamily="34" charset="0"/>
                <a:ea typeface="微软雅黑" panose="020B0503020204020204" pitchFamily="34" charset="-122"/>
              </a:endParaRPr>
            </a:p>
          </p:txBody>
        </p:sp>
      </p:grpSp>
      <p:grpSp>
        <p:nvGrpSpPr>
          <p:cNvPr id="13" name="组合 12"/>
          <p:cNvGrpSpPr/>
          <p:nvPr/>
        </p:nvGrpSpPr>
        <p:grpSpPr bwMode="auto">
          <a:xfrm>
            <a:off x="5956300" y="1877485"/>
            <a:ext cx="2556933" cy="908049"/>
            <a:chOff x="5897092" y="1984470"/>
            <a:chExt cx="2636520" cy="1447800"/>
          </a:xfrm>
        </p:grpSpPr>
        <p:sp>
          <p:nvSpPr>
            <p:cNvPr id="14" name="任意多边形 13"/>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2535" b="1" noProof="1">
                <a:solidFill>
                  <a:schemeClr val="bg1"/>
                </a:solidFill>
                <a:latin typeface="Arial" panose="020B0604020202090204" pitchFamily="34" charset="0"/>
                <a:ea typeface="微软雅黑" panose="020B0503020204020204" pitchFamily="34" charset="-122"/>
                <a:cs typeface="Arial" panose="020B0604020202090204" pitchFamily="34" charset="0"/>
              </a:endParaRPr>
            </a:p>
          </p:txBody>
        </p:sp>
        <p:sp>
          <p:nvSpPr>
            <p:cNvPr id="14355" name="文本框 49"/>
            <p:cNvSpPr txBox="1">
              <a:spLocks noChangeArrowheads="1"/>
            </p:cNvSpPr>
            <p:nvPr/>
          </p:nvSpPr>
          <p:spPr bwMode="auto">
            <a:xfrm>
              <a:off x="6227711" y="2365280"/>
              <a:ext cx="2205655" cy="68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pPr>
              <a:r>
                <a:rPr lang="zh-CN" altLang="en-US" sz="2000" b="1">
                  <a:solidFill>
                    <a:schemeClr val="bg1"/>
                  </a:solidFill>
                  <a:latin typeface="Arial" panose="020B0604020202090204" pitchFamily="34" charset="0"/>
                  <a:ea typeface="微软雅黑" panose="020B0503020204020204" pitchFamily="34" charset="-122"/>
                </a:rPr>
                <a:t>第三季度</a:t>
              </a:r>
              <a:endParaRPr lang="zh-CN" altLang="en-US" sz="2000" b="1" baseline="-3000">
                <a:solidFill>
                  <a:schemeClr val="bg1"/>
                </a:solidFill>
                <a:latin typeface="Arial" panose="020B0604020202090204" pitchFamily="34" charset="0"/>
                <a:ea typeface="微软雅黑" panose="020B0503020204020204" pitchFamily="34" charset="-122"/>
              </a:endParaRPr>
            </a:p>
          </p:txBody>
        </p:sp>
      </p:grpSp>
      <p:sp>
        <p:nvSpPr>
          <p:cNvPr id="16" name="矩形 47"/>
          <p:cNvSpPr>
            <a:spLocks noChangeArrowheads="1"/>
          </p:cNvSpPr>
          <p:nvPr/>
        </p:nvSpPr>
        <p:spPr bwMode="auto">
          <a:xfrm>
            <a:off x="1416051" y="5473700"/>
            <a:ext cx="9385300"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eaLnBrk="1" hangingPunct="1">
              <a:lnSpc>
                <a:spcPct val="120000"/>
              </a:lnSpc>
              <a:buFont typeface="Arial" panose="020B0604020202090204" pitchFamily="34" charset="0"/>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a:spLocks noChangeArrowheads="1"/>
          </p:cNvSpPr>
          <p:nvPr/>
        </p:nvSpPr>
        <p:spPr bwMode="auto">
          <a:xfrm>
            <a:off x="2184550" y="3062818"/>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eaLnBrk="1" hangingPunct="1"/>
            <a:r>
              <a:rPr lang="zh-CN" altLang="en-US" sz="1600" b="1">
                <a:latin typeface="微软雅黑" panose="020B0503020204020204" pitchFamily="34" charset="-122"/>
                <a:ea typeface="微软雅黑" panose="020B0503020204020204" pitchFamily="34" charset="-122"/>
              </a:rPr>
              <a:t>单击添加标题</a:t>
            </a:r>
            <a:endParaRPr lang="en-US" altLang="zh-CN" sz="1600" b="1">
              <a:latin typeface="微软雅黑" panose="020B0503020204020204" pitchFamily="34" charset="-122"/>
              <a:ea typeface="微软雅黑" panose="020B0503020204020204" pitchFamily="34" charset="-122"/>
            </a:endParaRPr>
          </a:p>
        </p:txBody>
      </p:sp>
      <p:sp>
        <p:nvSpPr>
          <p:cNvPr id="18" name="矩形 47"/>
          <p:cNvSpPr>
            <a:spLocks noChangeArrowheads="1"/>
          </p:cNvSpPr>
          <p:nvPr/>
        </p:nvSpPr>
        <p:spPr bwMode="auto">
          <a:xfrm>
            <a:off x="1940985" y="3541184"/>
            <a:ext cx="1907116"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eaLnBrk="1" hangingPunct="1">
              <a:lnSpc>
                <a:spcPct val="120000"/>
              </a:lnSpc>
              <a:buFont typeface="Arial" panose="020B0604020202090204" pitchFamily="34" charset="0"/>
              <a:buNone/>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a:spLocks noChangeArrowheads="1"/>
          </p:cNvSpPr>
          <p:nvPr/>
        </p:nvSpPr>
        <p:spPr bwMode="auto">
          <a:xfrm>
            <a:off x="4350958" y="3062818"/>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eaLnBrk="1" hangingPunct="1"/>
            <a:r>
              <a:rPr lang="zh-CN" altLang="en-US" sz="1600" b="1">
                <a:latin typeface="微软雅黑" panose="020B0503020204020204" pitchFamily="34" charset="-122"/>
                <a:ea typeface="微软雅黑" panose="020B0503020204020204" pitchFamily="34" charset="-122"/>
              </a:rPr>
              <a:t>单击添加标题</a:t>
            </a:r>
            <a:endParaRPr lang="en-US" altLang="zh-CN" sz="1600" b="1">
              <a:latin typeface="微软雅黑" panose="020B0503020204020204" pitchFamily="34" charset="-122"/>
              <a:ea typeface="微软雅黑" panose="020B0503020204020204" pitchFamily="34" charset="-122"/>
            </a:endParaRPr>
          </a:p>
        </p:txBody>
      </p:sp>
      <p:sp>
        <p:nvSpPr>
          <p:cNvPr id="20" name="矩形 47"/>
          <p:cNvSpPr>
            <a:spLocks noChangeArrowheads="1"/>
          </p:cNvSpPr>
          <p:nvPr/>
        </p:nvSpPr>
        <p:spPr bwMode="auto">
          <a:xfrm>
            <a:off x="4150785" y="3541184"/>
            <a:ext cx="1875367"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eaLnBrk="1" hangingPunct="1">
              <a:lnSpc>
                <a:spcPct val="120000"/>
              </a:lnSpc>
              <a:buFont typeface="Arial" panose="020B0604020202090204" pitchFamily="34" charset="0"/>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a:spLocks noChangeArrowheads="1"/>
          </p:cNvSpPr>
          <p:nvPr/>
        </p:nvSpPr>
        <p:spPr bwMode="auto">
          <a:xfrm>
            <a:off x="6518424" y="3062818"/>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eaLnBrk="1" hangingPunct="1"/>
            <a:r>
              <a:rPr lang="zh-CN" altLang="en-US" sz="1600" b="1">
                <a:latin typeface="微软雅黑" panose="020B0503020204020204" pitchFamily="34" charset="-122"/>
                <a:ea typeface="微软雅黑" panose="020B0503020204020204" pitchFamily="34" charset="-122"/>
              </a:rPr>
              <a:t>单击添加标题</a:t>
            </a:r>
            <a:endParaRPr lang="en-US" altLang="zh-CN" sz="1600" b="1">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6328834" y="3541184"/>
            <a:ext cx="1892300"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eaLnBrk="1" hangingPunct="1">
              <a:lnSpc>
                <a:spcPct val="120000"/>
              </a:lnSpc>
              <a:buFont typeface="Arial" panose="020B0604020202090204" pitchFamily="34" charset="0"/>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a:spLocks noChangeArrowheads="1"/>
          </p:cNvSpPr>
          <p:nvPr/>
        </p:nvSpPr>
        <p:spPr bwMode="auto">
          <a:xfrm>
            <a:off x="8684832" y="3062818"/>
            <a:ext cx="1415754" cy="33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lgn="ctr" eaLnBrk="1" hangingPunct="1"/>
            <a:r>
              <a:rPr lang="zh-CN" altLang="en-US" sz="1600" b="1">
                <a:latin typeface="微软雅黑" panose="020B0503020204020204" pitchFamily="34" charset="-122"/>
                <a:ea typeface="微软雅黑" panose="020B0503020204020204" pitchFamily="34" charset="-122"/>
              </a:rPr>
              <a:t>单击添加标题</a:t>
            </a:r>
            <a:endParaRPr lang="en-US" altLang="zh-CN" sz="1600" b="1">
              <a:latin typeface="微软雅黑" panose="020B0503020204020204" pitchFamily="34" charset="-122"/>
              <a:ea typeface="微软雅黑" panose="020B0503020204020204" pitchFamily="34" charset="-122"/>
            </a:endParaRPr>
          </a:p>
        </p:txBody>
      </p:sp>
      <p:sp>
        <p:nvSpPr>
          <p:cNvPr id="24" name="矩形 47"/>
          <p:cNvSpPr>
            <a:spLocks noChangeArrowheads="1"/>
          </p:cNvSpPr>
          <p:nvPr/>
        </p:nvSpPr>
        <p:spPr bwMode="auto">
          <a:xfrm>
            <a:off x="8523818" y="3541184"/>
            <a:ext cx="1873249" cy="136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p>
            <a:pPr algn="ctr" eaLnBrk="1" hangingPunct="1">
              <a:lnSpc>
                <a:spcPct val="120000"/>
              </a:lnSpc>
              <a:buFont typeface="Arial" panose="020B0604020202090204" pitchFamily="34" charset="0"/>
              <a:buNone/>
            </a:pPr>
            <a:r>
              <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5" name="直接连接符 8"/>
          <p:cNvCxnSpPr/>
          <p:nvPr/>
        </p:nvCxnSpPr>
        <p:spPr>
          <a:xfrm>
            <a:off x="1428751" y="5350933"/>
            <a:ext cx="93599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352"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前段工作概述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0-#ppt_w/2"/>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400"/>
                                        <p:tgtEl>
                                          <p:spTgt spid="17"/>
                                        </p:tgtEl>
                                        <p:attrNameLst>
                                          <p:attrName>ppt_y</p:attrName>
                                        </p:attrNameLst>
                                      </p:cBhvr>
                                      <p:tavLst>
                                        <p:tav tm="0">
                                          <p:val>
                                            <p:strVal val="#ppt_y-#ppt_h*1.125000"/>
                                          </p:val>
                                        </p:tav>
                                        <p:tav tm="100000">
                                          <p:val>
                                            <p:strVal val="#ppt_y"/>
                                          </p:val>
                                        </p:tav>
                                      </p:tavLst>
                                    </p:anim>
                                    <p:animEffect transition="in" filter="wipe(down)">
                                      <p:cBhvr>
                                        <p:cTn id="12" dur="400"/>
                                        <p:tgtEl>
                                          <p:spTgt spid="17"/>
                                        </p:tgtEl>
                                      </p:cBhvr>
                                    </p:animEffect>
                                  </p:childTnLst>
                                </p:cTn>
                              </p:par>
                              <p:par>
                                <p:cTn id="13" presetID="12" presetClass="entr" presetSubtype="1" fill="hold" grpId="0"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p:cTn id="15" dur="400"/>
                                        <p:tgtEl>
                                          <p:spTgt spid="18"/>
                                        </p:tgtEl>
                                        <p:attrNameLst>
                                          <p:attrName>ppt_y</p:attrName>
                                        </p:attrNameLst>
                                      </p:cBhvr>
                                      <p:tavLst>
                                        <p:tav tm="0">
                                          <p:val>
                                            <p:strVal val="#ppt_y-#ppt_h*1.125000"/>
                                          </p:val>
                                        </p:tav>
                                        <p:tav tm="100000">
                                          <p:val>
                                            <p:strVal val="#ppt_y"/>
                                          </p:val>
                                        </p:tav>
                                      </p:tavLst>
                                    </p:anim>
                                    <p:animEffect transition="in" filter="wipe(down)">
                                      <p:cBhvr>
                                        <p:cTn id="16" dur="400"/>
                                        <p:tgtEl>
                                          <p:spTgt spid="18"/>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400"/>
                                        <p:tgtEl>
                                          <p:spTgt spid="3"/>
                                        </p:tgtEl>
                                        <p:attrNameLst>
                                          <p:attrName>ppt_x</p:attrName>
                                        </p:attrNameLst>
                                      </p:cBhvr>
                                      <p:tavLst>
                                        <p:tav tm="0">
                                          <p:val>
                                            <p:strVal val="#ppt_x-#ppt_w*1.125000"/>
                                          </p:val>
                                        </p:tav>
                                        <p:tav tm="100000">
                                          <p:val>
                                            <p:strVal val="#ppt_x"/>
                                          </p:val>
                                        </p:tav>
                                      </p:tavLst>
                                    </p:anim>
                                    <p:animEffect transition="in" filter="wipe(right)">
                                      <p:cBhvr>
                                        <p:cTn id="21" dur="400"/>
                                        <p:tgtEl>
                                          <p:spTgt spid="3"/>
                                        </p:tgtEl>
                                      </p:cBhvr>
                                    </p:animEffect>
                                  </p:childTnLst>
                                </p:cTn>
                              </p:par>
                              <p:par>
                                <p:cTn id="22" presetID="12" presetClass="entr" presetSubtype="1" fill="hold" grpId="0" nodeType="with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p:cTn id="24" dur="400"/>
                                        <p:tgtEl>
                                          <p:spTgt spid="19"/>
                                        </p:tgtEl>
                                        <p:attrNameLst>
                                          <p:attrName>ppt_y</p:attrName>
                                        </p:attrNameLst>
                                      </p:cBhvr>
                                      <p:tavLst>
                                        <p:tav tm="0">
                                          <p:val>
                                            <p:strVal val="#ppt_y-#ppt_h*1.125000"/>
                                          </p:val>
                                        </p:tav>
                                        <p:tav tm="100000">
                                          <p:val>
                                            <p:strVal val="#ppt_y"/>
                                          </p:val>
                                        </p:tav>
                                      </p:tavLst>
                                    </p:anim>
                                    <p:animEffect transition="in" filter="wipe(down)">
                                      <p:cBhvr>
                                        <p:cTn id="25" dur="400"/>
                                        <p:tgtEl>
                                          <p:spTgt spid="19"/>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 calcmode="lin" valueType="num">
                                      <p:cBhvr>
                                        <p:cTn id="28" dur="400"/>
                                        <p:tgtEl>
                                          <p:spTgt spid="20"/>
                                        </p:tgtEl>
                                        <p:attrNameLst>
                                          <p:attrName>ppt_y</p:attrName>
                                        </p:attrNameLst>
                                      </p:cBhvr>
                                      <p:tavLst>
                                        <p:tav tm="0">
                                          <p:val>
                                            <p:strVal val="#ppt_y-#ppt_h*1.125000"/>
                                          </p:val>
                                        </p:tav>
                                        <p:tav tm="100000">
                                          <p:val>
                                            <p:strVal val="#ppt_y"/>
                                          </p:val>
                                        </p:tav>
                                      </p:tavLst>
                                    </p:anim>
                                    <p:animEffect transition="in" filter="wipe(down)">
                                      <p:cBhvr>
                                        <p:cTn id="29" dur="400"/>
                                        <p:tgtEl>
                                          <p:spTgt spid="20"/>
                                        </p:tgtEl>
                                      </p:cBhvr>
                                    </p:animEffect>
                                  </p:childTnLst>
                                </p:cTn>
                              </p:par>
                            </p:childTnLst>
                          </p:cTn>
                        </p:par>
                        <p:par>
                          <p:cTn id="30" fill="hold">
                            <p:stCondLst>
                              <p:cond delay="1000"/>
                            </p:stCondLst>
                            <p:childTnLst>
                              <p:par>
                                <p:cTn id="31" presetID="1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400"/>
                                        <p:tgtEl>
                                          <p:spTgt spid="13"/>
                                        </p:tgtEl>
                                        <p:attrNameLst>
                                          <p:attrName>ppt_x</p:attrName>
                                        </p:attrNameLst>
                                      </p:cBhvr>
                                      <p:tavLst>
                                        <p:tav tm="0">
                                          <p:val>
                                            <p:strVal val="#ppt_x-#ppt_w*1.125000"/>
                                          </p:val>
                                        </p:tav>
                                        <p:tav tm="100000">
                                          <p:val>
                                            <p:strVal val="#ppt_x"/>
                                          </p:val>
                                        </p:tav>
                                      </p:tavLst>
                                    </p:anim>
                                    <p:animEffect transition="in" filter="wipe(right)">
                                      <p:cBhvr>
                                        <p:cTn id="34" dur="400"/>
                                        <p:tgtEl>
                                          <p:spTgt spid="13"/>
                                        </p:tgtEl>
                                      </p:cBhvr>
                                    </p:animEffect>
                                  </p:childTnLst>
                                </p:cTn>
                              </p:par>
                              <p:par>
                                <p:cTn id="35" presetID="12" presetClass="entr" presetSubtype="1" fill="hold" grpId="0" nodeType="withEffect">
                                  <p:stCondLst>
                                    <p:cond delay="500"/>
                                  </p:stCondLst>
                                  <p:childTnLst>
                                    <p:set>
                                      <p:cBhvr>
                                        <p:cTn id="36" dur="1" fill="hold">
                                          <p:stCondLst>
                                            <p:cond delay="0"/>
                                          </p:stCondLst>
                                        </p:cTn>
                                        <p:tgtEl>
                                          <p:spTgt spid="21"/>
                                        </p:tgtEl>
                                        <p:attrNameLst>
                                          <p:attrName>style.visibility</p:attrName>
                                        </p:attrNameLst>
                                      </p:cBhvr>
                                      <p:to>
                                        <p:strVal val="visible"/>
                                      </p:to>
                                    </p:set>
                                    <p:anim calcmode="lin" valueType="num">
                                      <p:cBhvr>
                                        <p:cTn id="37" dur="400"/>
                                        <p:tgtEl>
                                          <p:spTgt spid="21"/>
                                        </p:tgtEl>
                                        <p:attrNameLst>
                                          <p:attrName>ppt_y</p:attrName>
                                        </p:attrNameLst>
                                      </p:cBhvr>
                                      <p:tavLst>
                                        <p:tav tm="0">
                                          <p:val>
                                            <p:strVal val="#ppt_y-#ppt_h*1.125000"/>
                                          </p:val>
                                        </p:tav>
                                        <p:tav tm="100000">
                                          <p:val>
                                            <p:strVal val="#ppt_y"/>
                                          </p:val>
                                        </p:tav>
                                      </p:tavLst>
                                    </p:anim>
                                    <p:animEffect transition="in" filter="wipe(down)">
                                      <p:cBhvr>
                                        <p:cTn id="38" dur="400"/>
                                        <p:tgtEl>
                                          <p:spTgt spid="21"/>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2"/>
                                        </p:tgtEl>
                                        <p:attrNameLst>
                                          <p:attrName>style.visibility</p:attrName>
                                        </p:attrNameLst>
                                      </p:cBhvr>
                                      <p:to>
                                        <p:strVal val="visible"/>
                                      </p:to>
                                    </p:set>
                                    <p:anim calcmode="lin" valueType="num">
                                      <p:cBhvr>
                                        <p:cTn id="41" dur="400"/>
                                        <p:tgtEl>
                                          <p:spTgt spid="22"/>
                                        </p:tgtEl>
                                        <p:attrNameLst>
                                          <p:attrName>ppt_y</p:attrName>
                                        </p:attrNameLst>
                                      </p:cBhvr>
                                      <p:tavLst>
                                        <p:tav tm="0">
                                          <p:val>
                                            <p:strVal val="#ppt_y-#ppt_h*1.125000"/>
                                          </p:val>
                                        </p:tav>
                                        <p:tav tm="100000">
                                          <p:val>
                                            <p:strVal val="#ppt_y"/>
                                          </p:val>
                                        </p:tav>
                                      </p:tavLst>
                                    </p:anim>
                                    <p:animEffect transition="in" filter="wipe(down)">
                                      <p:cBhvr>
                                        <p:cTn id="42" dur="400"/>
                                        <p:tgtEl>
                                          <p:spTgt spid="22"/>
                                        </p:tgtEl>
                                      </p:cBhvr>
                                    </p:animEffect>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400"/>
                                        <p:tgtEl>
                                          <p:spTgt spid="10"/>
                                        </p:tgtEl>
                                        <p:attrNameLst>
                                          <p:attrName>ppt_x</p:attrName>
                                        </p:attrNameLst>
                                      </p:cBhvr>
                                      <p:tavLst>
                                        <p:tav tm="0">
                                          <p:val>
                                            <p:strVal val="#ppt_x-#ppt_w*1.125000"/>
                                          </p:val>
                                        </p:tav>
                                        <p:tav tm="100000">
                                          <p:val>
                                            <p:strVal val="#ppt_x"/>
                                          </p:val>
                                        </p:tav>
                                      </p:tavLst>
                                    </p:anim>
                                    <p:animEffect transition="in" filter="wipe(right)">
                                      <p:cBhvr>
                                        <p:cTn id="47" dur="400"/>
                                        <p:tgtEl>
                                          <p:spTgt spid="10"/>
                                        </p:tgtEl>
                                      </p:cBhvr>
                                    </p:animEffect>
                                  </p:childTnLst>
                                </p:cTn>
                              </p:par>
                              <p:par>
                                <p:cTn id="48" presetID="12" presetClass="entr" presetSubtype="1" fill="hold" grpId="0" nodeType="withEffect">
                                  <p:stCondLst>
                                    <p:cond delay="500"/>
                                  </p:stCondLst>
                                  <p:childTnLst>
                                    <p:set>
                                      <p:cBhvr>
                                        <p:cTn id="49" dur="1" fill="hold">
                                          <p:stCondLst>
                                            <p:cond delay="0"/>
                                          </p:stCondLst>
                                        </p:cTn>
                                        <p:tgtEl>
                                          <p:spTgt spid="23"/>
                                        </p:tgtEl>
                                        <p:attrNameLst>
                                          <p:attrName>style.visibility</p:attrName>
                                        </p:attrNameLst>
                                      </p:cBhvr>
                                      <p:to>
                                        <p:strVal val="visible"/>
                                      </p:to>
                                    </p:set>
                                    <p:anim calcmode="lin" valueType="num">
                                      <p:cBhvr>
                                        <p:cTn id="50" dur="400"/>
                                        <p:tgtEl>
                                          <p:spTgt spid="23"/>
                                        </p:tgtEl>
                                        <p:attrNameLst>
                                          <p:attrName>ppt_y</p:attrName>
                                        </p:attrNameLst>
                                      </p:cBhvr>
                                      <p:tavLst>
                                        <p:tav tm="0">
                                          <p:val>
                                            <p:strVal val="#ppt_y-#ppt_h*1.125000"/>
                                          </p:val>
                                        </p:tav>
                                        <p:tav tm="100000">
                                          <p:val>
                                            <p:strVal val="#ppt_y"/>
                                          </p:val>
                                        </p:tav>
                                      </p:tavLst>
                                    </p:anim>
                                    <p:animEffect transition="in" filter="wipe(down)">
                                      <p:cBhvr>
                                        <p:cTn id="51" dur="400"/>
                                        <p:tgtEl>
                                          <p:spTgt spid="23"/>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24"/>
                                        </p:tgtEl>
                                        <p:attrNameLst>
                                          <p:attrName>style.visibility</p:attrName>
                                        </p:attrNameLst>
                                      </p:cBhvr>
                                      <p:to>
                                        <p:strVal val="visible"/>
                                      </p:to>
                                    </p:set>
                                    <p:anim calcmode="lin" valueType="num">
                                      <p:cBhvr>
                                        <p:cTn id="54" dur="400"/>
                                        <p:tgtEl>
                                          <p:spTgt spid="24"/>
                                        </p:tgtEl>
                                        <p:attrNameLst>
                                          <p:attrName>ppt_y</p:attrName>
                                        </p:attrNameLst>
                                      </p:cBhvr>
                                      <p:tavLst>
                                        <p:tav tm="0">
                                          <p:val>
                                            <p:strVal val="#ppt_y-#ppt_h*1.125000"/>
                                          </p:val>
                                        </p:tav>
                                        <p:tav tm="100000">
                                          <p:val>
                                            <p:strVal val="#ppt_y"/>
                                          </p:val>
                                        </p:tav>
                                      </p:tavLst>
                                    </p:anim>
                                    <p:animEffect transition="in" filter="wipe(down)">
                                      <p:cBhvr>
                                        <p:cTn id="55" dur="400"/>
                                        <p:tgtEl>
                                          <p:spTgt spid="24"/>
                                        </p:tgtEl>
                                      </p:cBhvr>
                                    </p:animEffect>
                                  </p:childTnLst>
                                </p:cTn>
                              </p:par>
                            </p:childTnLst>
                          </p:cTn>
                        </p:par>
                        <p:par>
                          <p:cTn id="56" fill="hold">
                            <p:stCondLst>
                              <p:cond delay="2000"/>
                            </p:stCondLst>
                            <p:childTnLst>
                              <p:par>
                                <p:cTn id="57" presetID="16" presetClass="entr" presetSubtype="37"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outVertical)">
                                      <p:cBhvr>
                                        <p:cTn id="59" dur="750"/>
                                        <p:tgtEl>
                                          <p:spTgt spid="25"/>
                                        </p:tgtEl>
                                      </p:cBhvr>
                                    </p:animEffect>
                                  </p:childTnLst>
                                </p:cTn>
                              </p:par>
                              <p:par>
                                <p:cTn id="60" presetID="53" presetClass="entr" presetSubtype="16" fill="hold" grpId="0" nodeType="withEffect">
                                  <p:stCondLst>
                                    <p:cond delay="25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2584" y="3852334"/>
            <a:ext cx="1092200" cy="1521884"/>
          </a:xfrm>
          <a:custGeom>
            <a:avLst/>
            <a:gdLst>
              <a:gd name="T0" fmla="*/ 90959013 w 933"/>
              <a:gd name="T1" fmla="*/ 973534517 h 1182"/>
              <a:gd name="T2" fmla="*/ 98667627 w 933"/>
              <a:gd name="T3" fmla="*/ 317051119 h 1182"/>
              <a:gd name="T4" fmla="*/ 203501268 w 933"/>
              <a:gd name="T5" fmla="*/ 195825720 h 1182"/>
              <a:gd name="T6" fmla="*/ 555003537 w 933"/>
              <a:gd name="T7" fmla="*/ 188365978 h 1182"/>
              <a:gd name="T8" fmla="*/ 555003537 w 933"/>
              <a:gd name="T9" fmla="*/ 298401281 h 1182"/>
              <a:gd name="T10" fmla="*/ 719192629 w 933"/>
              <a:gd name="T11" fmla="*/ 142672762 h 1182"/>
              <a:gd name="T12" fmla="*/ 548837524 w 933"/>
              <a:gd name="T13" fmla="*/ 0 h 1182"/>
              <a:gd name="T14" fmla="*/ 550379247 w 933"/>
              <a:gd name="T15" fmla="*/ 85790417 h 1182"/>
              <a:gd name="T16" fmla="*/ 180376303 w 933"/>
              <a:gd name="T17" fmla="*/ 87655111 h 1182"/>
              <a:gd name="T18" fmla="*/ 0 w 933"/>
              <a:gd name="T19" fmla="*/ 277885782 h 1182"/>
              <a:gd name="T20" fmla="*/ 0 w 933"/>
              <a:gd name="T21" fmla="*/ 986589307 h 1182"/>
              <a:gd name="T22" fmla="*/ 90959013 w 933"/>
              <a:gd name="T23" fmla="*/ 973534517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8" name="箭头2"/>
          <p:cNvSpPr>
            <a:spLocks noChangeArrowheads="1"/>
          </p:cNvSpPr>
          <p:nvPr/>
        </p:nvSpPr>
        <p:spPr bwMode="auto">
          <a:xfrm rot="-5400000">
            <a:off x="2330451" y="3219452"/>
            <a:ext cx="325967" cy="1299633"/>
          </a:xfrm>
          <a:custGeom>
            <a:avLst/>
            <a:gdLst>
              <a:gd name="T0" fmla="*/ 109671141 w 142"/>
              <a:gd name="T1" fmla="*/ 2604646 h 604"/>
              <a:gd name="T2" fmla="*/ 133383494 w 142"/>
              <a:gd name="T3" fmla="*/ 1229228280 h 604"/>
              <a:gd name="T4" fmla="*/ 0 w 142"/>
              <a:gd name="T5" fmla="*/ 1234435958 h 604"/>
              <a:gd name="T6" fmla="*/ 213414623 w 142"/>
              <a:gd name="T7" fmla="*/ 1572994744 h 604"/>
              <a:gd name="T8" fmla="*/ 420901589 w 142"/>
              <a:gd name="T9" fmla="*/ 1234435958 h 604"/>
              <a:gd name="T10" fmla="*/ 296408721 w 142"/>
              <a:gd name="T11" fmla="*/ 1234435958 h 604"/>
              <a:gd name="T12" fmla="*/ 293445753 w 142"/>
              <a:gd name="T13" fmla="*/ 0 h 604"/>
              <a:gd name="T14" fmla="*/ 109671141 w 142"/>
              <a:gd name="T15" fmla="*/ 2604646 h 6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29" name="箭头1"/>
          <p:cNvSpPr>
            <a:spLocks noChangeArrowheads="1"/>
          </p:cNvSpPr>
          <p:nvPr/>
        </p:nvSpPr>
        <p:spPr bwMode="auto">
          <a:xfrm>
            <a:off x="2036233" y="2190751"/>
            <a:ext cx="1092200" cy="1763183"/>
          </a:xfrm>
          <a:custGeom>
            <a:avLst/>
            <a:gdLst>
              <a:gd name="T0" fmla="*/ 90959013 w 933"/>
              <a:gd name="T1" fmla="*/ 1306720854 h 1182"/>
              <a:gd name="T2" fmla="*/ 98667627 w 933"/>
              <a:gd name="T3" fmla="*/ 425560247 h 1182"/>
              <a:gd name="T4" fmla="*/ 203501268 w 933"/>
              <a:gd name="T5" fmla="*/ 262846232 h 1182"/>
              <a:gd name="T6" fmla="*/ 555003537 w 933"/>
              <a:gd name="T7" fmla="*/ 252833234 h 1182"/>
              <a:gd name="T8" fmla="*/ 555003537 w 933"/>
              <a:gd name="T9" fmla="*/ 400527752 h 1182"/>
              <a:gd name="T10" fmla="*/ 719192629 w 933"/>
              <a:gd name="T11" fmla="*/ 191502223 h 1182"/>
              <a:gd name="T12" fmla="*/ 548837524 w 933"/>
              <a:gd name="T13" fmla="*/ 0 h 1182"/>
              <a:gd name="T14" fmla="*/ 550379247 w 933"/>
              <a:gd name="T15" fmla="*/ 115151715 h 1182"/>
              <a:gd name="T16" fmla="*/ 180376303 w 933"/>
              <a:gd name="T17" fmla="*/ 117654405 h 1182"/>
              <a:gd name="T18" fmla="*/ 0 w 933"/>
              <a:gd name="T19" fmla="*/ 372991448 h 1182"/>
              <a:gd name="T20" fmla="*/ 0 w 933"/>
              <a:gd name="T21" fmla="*/ 1324243041 h 1182"/>
              <a:gd name="T22" fmla="*/ 90959013 w 933"/>
              <a:gd name="T23" fmla="*/ 130672085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wrap="none" lIns="82824" tIns="41411" rIns="82824" bIns="41411" anchor="ctr"/>
          <a:lstStyle/>
          <a:p>
            <a:endParaRPr lang="zh-CN" altLang="en-US" sz="2400"/>
          </a:p>
        </p:txBody>
      </p:sp>
      <p:sp>
        <p:nvSpPr>
          <p:cNvPr id="30" name="文本1"/>
          <p:cNvSpPr>
            <a:spLocks noChangeArrowheads="1"/>
          </p:cNvSpPr>
          <p:nvPr/>
        </p:nvSpPr>
        <p:spPr bwMode="auto">
          <a:xfrm>
            <a:off x="4504267" y="1803400"/>
            <a:ext cx="5911851" cy="1195917"/>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dirty="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a:t>
            </a:r>
            <a:endParaRPr lang="zh-CN" altLang="zh-CN" sz="1600" dirty="0">
              <a:solidFill>
                <a:srgbClr val="404040"/>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auto">
          <a:xfrm>
            <a:off x="3261784" y="1797051"/>
            <a:ext cx="1242483" cy="1202267"/>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dirty="0">
                <a:solidFill>
                  <a:schemeClr val="bg1"/>
                </a:solidFill>
                <a:latin typeface="微软雅黑" panose="020B0503020204020204" pitchFamily="34" charset="-122"/>
                <a:ea typeface="微软雅黑" panose="020B0503020204020204" pitchFamily="34" charset="-122"/>
              </a:rPr>
              <a:t>添加标题</a:t>
            </a:r>
            <a:endParaRPr lang="zh-CN" altLang="zh-CN" sz="1865" b="1" dirty="0">
              <a:solidFill>
                <a:schemeClr val="bg1"/>
              </a:solidFill>
              <a:latin typeface="微软雅黑" panose="020B0503020204020204" pitchFamily="34" charset="-122"/>
              <a:ea typeface="微软雅黑" panose="020B0503020204020204" pitchFamily="34" charset="-122"/>
            </a:endParaRPr>
          </a:p>
        </p:txBody>
      </p:sp>
      <p:sp>
        <p:nvSpPr>
          <p:cNvPr id="32" name="文本2"/>
          <p:cNvSpPr>
            <a:spLocks noChangeArrowheads="1"/>
          </p:cNvSpPr>
          <p:nvPr/>
        </p:nvSpPr>
        <p:spPr bwMode="auto">
          <a:xfrm>
            <a:off x="4504267" y="3255433"/>
            <a:ext cx="5911851" cy="11938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zh-CN" sz="1600">
              <a:solidFill>
                <a:srgbClr val="404040"/>
              </a:solidFill>
              <a:latin typeface="微软雅黑" panose="020B0503020204020204" pitchFamily="34" charset="-122"/>
              <a:ea typeface="微软雅黑" panose="020B0503020204020204" pitchFamily="34" charset="-122"/>
            </a:endParaRPr>
          </a:p>
        </p:txBody>
      </p:sp>
      <p:sp>
        <p:nvSpPr>
          <p:cNvPr id="33" name="标题2"/>
          <p:cNvSpPr>
            <a:spLocks noChangeArrowheads="1"/>
          </p:cNvSpPr>
          <p:nvPr/>
        </p:nvSpPr>
        <p:spPr bwMode="auto">
          <a:xfrm>
            <a:off x="3261784" y="3255433"/>
            <a:ext cx="1242483" cy="11938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a:solidFill>
                  <a:schemeClr val="bg1"/>
                </a:solidFill>
                <a:latin typeface="微软雅黑" panose="020B0503020204020204" pitchFamily="34" charset="-122"/>
                <a:ea typeface="微软雅黑" panose="020B0503020204020204" pitchFamily="34" charset="-122"/>
              </a:rPr>
              <a:t>添加标题</a:t>
            </a:r>
            <a:endParaRPr lang="zh-CN" altLang="zh-CN" sz="1865" b="1">
              <a:solidFill>
                <a:schemeClr val="bg1"/>
              </a:solidFill>
              <a:latin typeface="微软雅黑" panose="020B0503020204020204" pitchFamily="34" charset="-122"/>
              <a:ea typeface="微软雅黑" panose="020B0503020204020204" pitchFamily="34" charset="-122"/>
            </a:endParaRPr>
          </a:p>
        </p:txBody>
      </p:sp>
      <p:sp>
        <p:nvSpPr>
          <p:cNvPr id="34" name="文本3"/>
          <p:cNvSpPr>
            <a:spLocks noChangeArrowheads="1"/>
          </p:cNvSpPr>
          <p:nvPr/>
        </p:nvSpPr>
        <p:spPr bwMode="auto">
          <a:xfrm>
            <a:off x="4504267" y="4696885"/>
            <a:ext cx="5911851" cy="1181100"/>
          </a:xfrm>
          <a:prstGeom prst="roundRect">
            <a:avLst>
              <a:gd name="adj" fmla="val 11505"/>
            </a:avLst>
          </a:prstGeom>
          <a:noFill/>
          <a:ln w="15875">
            <a:solidFill>
              <a:schemeClr val="accent1"/>
            </a:solidFill>
            <a:round/>
          </a:ln>
          <a:extLst>
            <a:ext uri="{909E8E84-426E-40DD-AFC4-6F175D3DCCD1}">
              <a14:hiddenFill xmlns:a14="http://schemas.microsoft.com/office/drawing/2010/main">
                <a:solidFill>
                  <a:srgbClr val="FFFFFF"/>
                </a:solidFill>
              </a14:hiddenFill>
            </a:ext>
          </a:extLst>
        </p:spPr>
        <p:txBody>
          <a:bodyPr lIns="82824" tIns="41411" rIns="82824" bIns="41411" anchor="ctr"/>
          <a:lstStyle/>
          <a:p>
            <a:pPr eaLnBrk="1" hangingPunct="1">
              <a:lnSpc>
                <a:spcPct val="120000"/>
              </a:lnSpc>
            </a:pPr>
            <a:r>
              <a:rPr lang="zh-CN" altLang="en-US" sz="160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a:t>
            </a:r>
            <a:endParaRPr lang="zh-CN" altLang="zh-CN" sz="1600">
              <a:solidFill>
                <a:srgbClr val="404040"/>
              </a:solidFill>
              <a:latin typeface="微软雅黑" panose="020B0503020204020204" pitchFamily="34" charset="-122"/>
              <a:ea typeface="微软雅黑" panose="020B0503020204020204" pitchFamily="34" charset="-122"/>
            </a:endParaRPr>
          </a:p>
        </p:txBody>
      </p:sp>
      <p:sp>
        <p:nvSpPr>
          <p:cNvPr id="35" name="标题3"/>
          <p:cNvSpPr>
            <a:spLocks noChangeArrowheads="1"/>
          </p:cNvSpPr>
          <p:nvPr/>
        </p:nvSpPr>
        <p:spPr bwMode="auto">
          <a:xfrm>
            <a:off x="3261784" y="4696885"/>
            <a:ext cx="1242483" cy="1181100"/>
          </a:xfrm>
          <a:prstGeom prst="roundRect">
            <a:avLst>
              <a:gd name="adj" fmla="val 11921"/>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1865" b="1" dirty="0">
                <a:solidFill>
                  <a:schemeClr val="bg1"/>
                </a:solidFill>
                <a:latin typeface="微软雅黑" panose="020B0503020204020204" pitchFamily="34" charset="-122"/>
                <a:ea typeface="微软雅黑" panose="020B0503020204020204" pitchFamily="34" charset="-122"/>
              </a:rPr>
              <a:t>添加标题</a:t>
            </a:r>
            <a:endParaRPr lang="zh-CN" altLang="zh-CN" sz="1865" b="1" dirty="0">
              <a:solidFill>
                <a:schemeClr val="bg1"/>
              </a:solidFill>
              <a:latin typeface="微软雅黑" panose="020B0503020204020204" pitchFamily="34" charset="-122"/>
              <a:ea typeface="微软雅黑" panose="020B0503020204020204" pitchFamily="34" charset="-122"/>
            </a:endParaRPr>
          </a:p>
        </p:txBody>
      </p:sp>
      <p:sp>
        <p:nvSpPr>
          <p:cNvPr id="36" name="Oval 19"/>
          <p:cNvSpPr>
            <a:spLocks noChangeArrowheads="1"/>
          </p:cNvSpPr>
          <p:nvPr/>
        </p:nvSpPr>
        <p:spPr bwMode="auto">
          <a:xfrm>
            <a:off x="1481667" y="3255433"/>
            <a:ext cx="1191684" cy="1193800"/>
          </a:xfrm>
          <a:prstGeom prst="ellipse">
            <a:avLst/>
          </a:prstGeom>
          <a:gradFill>
            <a:gsLst>
              <a:gs pos="47000">
                <a:schemeClr val="accent3"/>
              </a:gs>
              <a:gs pos="100000">
                <a:schemeClr val="accent3">
                  <a:lumMod val="75000"/>
                </a:schemeClr>
              </a:gs>
            </a:gsLst>
            <a:lin ang="0" scaled="1"/>
          </a:gradFill>
          <a:ln>
            <a:noFill/>
          </a:ln>
        </p:spPr>
        <p:txBody>
          <a:bodyPr lIns="82824" tIns="41411" rIns="82824" bIns="41411" anchor="ctr"/>
          <a:lstStyle/>
          <a:p>
            <a:pPr algn="ctr" eaLnBrk="1" hangingPunct="1">
              <a:lnSpc>
                <a:spcPct val="120000"/>
              </a:lnSpc>
            </a:pPr>
            <a:r>
              <a:rPr lang="zh-CN" altLang="en-US" sz="2535" b="1" dirty="0">
                <a:solidFill>
                  <a:schemeClr val="bg1"/>
                </a:solidFill>
                <a:latin typeface="Arial" panose="020B0604020202090204" pitchFamily="34" charset="0"/>
                <a:ea typeface="微软雅黑" panose="020B0503020204020204" pitchFamily="34" charset="-122"/>
              </a:rPr>
              <a:t>工作</a:t>
            </a:r>
            <a:endParaRPr lang="en-US" altLang="zh-CN" sz="2535" b="1" dirty="0">
              <a:solidFill>
                <a:schemeClr val="bg1"/>
              </a:solidFill>
              <a:latin typeface="Arial" panose="020B0604020202090204" pitchFamily="34" charset="0"/>
              <a:ea typeface="微软雅黑" panose="020B0503020204020204" pitchFamily="34" charset="-122"/>
            </a:endParaRPr>
          </a:p>
          <a:p>
            <a:pPr algn="ctr" eaLnBrk="1" hangingPunct="1">
              <a:lnSpc>
                <a:spcPct val="120000"/>
              </a:lnSpc>
            </a:pPr>
            <a:r>
              <a:rPr lang="zh-CN" altLang="en-US" sz="2535" b="1" dirty="0">
                <a:solidFill>
                  <a:schemeClr val="bg1"/>
                </a:solidFill>
                <a:latin typeface="Arial" panose="020B0604020202090204" pitchFamily="34" charset="0"/>
                <a:ea typeface="微软雅黑" panose="020B0503020204020204" pitchFamily="34" charset="-122"/>
              </a:rPr>
              <a:t>概述</a:t>
            </a:r>
            <a:endParaRPr lang="zh-CN" altLang="en-US" sz="2535" b="1" dirty="0">
              <a:solidFill>
                <a:schemeClr val="bg1"/>
              </a:solidFill>
              <a:latin typeface="Arial" panose="020B0604020202090204" pitchFamily="34" charset="0"/>
              <a:ea typeface="微软雅黑" panose="020B0503020204020204" pitchFamily="34" charset="-122"/>
            </a:endParaRPr>
          </a:p>
        </p:txBody>
      </p:sp>
      <p:sp>
        <p:nvSpPr>
          <p:cNvPr id="13"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前段工作概述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
          <p:cNvSpPr/>
          <p:nvPr/>
        </p:nvSpPr>
        <p:spPr>
          <a:xfrm flipH="1">
            <a:off x="2641601" y="3782485"/>
            <a:ext cx="3001433" cy="512233"/>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4" name="五边形 3"/>
          <p:cNvSpPr/>
          <p:nvPr/>
        </p:nvSpPr>
        <p:spPr>
          <a:xfrm flipH="1">
            <a:off x="3797300" y="4389967"/>
            <a:ext cx="1845733" cy="510117"/>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5" name="五边形 4"/>
          <p:cNvSpPr/>
          <p:nvPr/>
        </p:nvSpPr>
        <p:spPr>
          <a:xfrm flipH="1">
            <a:off x="3094567" y="4995334"/>
            <a:ext cx="2548467" cy="512233"/>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6" name="五边形 5"/>
          <p:cNvSpPr/>
          <p:nvPr/>
        </p:nvSpPr>
        <p:spPr>
          <a:xfrm flipH="1">
            <a:off x="1968500" y="5602818"/>
            <a:ext cx="3674533" cy="510116"/>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7" name="TextBox 159"/>
          <p:cNvSpPr txBox="1">
            <a:spLocks noChangeArrowheads="1"/>
          </p:cNvSpPr>
          <p:nvPr/>
        </p:nvSpPr>
        <p:spPr bwMode="auto">
          <a:xfrm>
            <a:off x="4803037" y="3833285"/>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73%</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9" name="TextBox 160"/>
          <p:cNvSpPr txBox="1">
            <a:spLocks noChangeArrowheads="1"/>
          </p:cNvSpPr>
          <p:nvPr/>
        </p:nvSpPr>
        <p:spPr bwMode="auto">
          <a:xfrm>
            <a:off x="4794571" y="4445001"/>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30%</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0" name="TextBox 161"/>
          <p:cNvSpPr txBox="1">
            <a:spLocks noChangeArrowheads="1"/>
          </p:cNvSpPr>
          <p:nvPr/>
        </p:nvSpPr>
        <p:spPr bwMode="auto">
          <a:xfrm>
            <a:off x="4794571" y="5052485"/>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50%</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1" name="TextBox 162"/>
          <p:cNvSpPr txBox="1">
            <a:spLocks noChangeArrowheads="1"/>
          </p:cNvSpPr>
          <p:nvPr/>
        </p:nvSpPr>
        <p:spPr bwMode="auto">
          <a:xfrm>
            <a:off x="4819971" y="5664201"/>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75%</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a:off x="6612467" y="3786718"/>
            <a:ext cx="1532467" cy="510116"/>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b="1" noProof="1">
              <a:solidFill>
                <a:schemeClr val="bg1"/>
              </a:solidFill>
              <a:latin typeface="微软雅黑" panose="020B0503020204020204" pitchFamily="34" charset="-122"/>
              <a:ea typeface="微软雅黑" panose="020B0503020204020204" pitchFamily="34" charset="-122"/>
            </a:endParaRPr>
          </a:p>
        </p:txBody>
      </p:sp>
      <p:sp>
        <p:nvSpPr>
          <p:cNvPr id="13" name="五边形 12"/>
          <p:cNvSpPr/>
          <p:nvPr/>
        </p:nvSpPr>
        <p:spPr>
          <a:xfrm>
            <a:off x="6612467" y="4392085"/>
            <a:ext cx="2893484" cy="510116"/>
          </a:xfrm>
          <a:prstGeom prst="homePlate">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14" name="五边形 13"/>
          <p:cNvSpPr/>
          <p:nvPr/>
        </p:nvSpPr>
        <p:spPr>
          <a:xfrm>
            <a:off x="6612467" y="4999567"/>
            <a:ext cx="1813984" cy="510117"/>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b="1" noProof="1">
              <a:solidFill>
                <a:schemeClr val="bg1"/>
              </a:solidFill>
              <a:latin typeface="微软雅黑" panose="020B0503020204020204" pitchFamily="34" charset="-122"/>
              <a:ea typeface="微软雅黑" panose="020B0503020204020204" pitchFamily="34" charset="-122"/>
            </a:endParaRPr>
          </a:p>
        </p:txBody>
      </p:sp>
      <p:sp>
        <p:nvSpPr>
          <p:cNvPr id="15" name="五边形 14"/>
          <p:cNvSpPr/>
          <p:nvPr/>
        </p:nvSpPr>
        <p:spPr>
          <a:xfrm>
            <a:off x="6612467" y="5604934"/>
            <a:ext cx="3867151" cy="510117"/>
          </a:xfrm>
          <a:prstGeom prst="homePlate">
            <a:avLst/>
          </a:prstGeom>
          <a:gradFill>
            <a:gsLst>
              <a:gs pos="0">
                <a:schemeClr val="accent2">
                  <a:lumMod val="60000"/>
                  <a:lumOff val="40000"/>
                </a:schemeClr>
              </a:gs>
              <a:gs pos="66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defRPr/>
            </a:pPr>
            <a:endParaRPr lang="zh-CN" altLang="en-US" sz="1465" noProof="1">
              <a:latin typeface="微软雅黑" panose="020B0503020204020204" pitchFamily="34" charset="-122"/>
              <a:ea typeface="微软雅黑" panose="020B0503020204020204" pitchFamily="34" charset="-122"/>
            </a:endParaRPr>
          </a:p>
        </p:txBody>
      </p:sp>
      <p:sp>
        <p:nvSpPr>
          <p:cNvPr id="16" name="TextBox 173"/>
          <p:cNvSpPr txBox="1">
            <a:spLocks noChangeArrowheads="1"/>
          </p:cNvSpPr>
          <p:nvPr/>
        </p:nvSpPr>
        <p:spPr bwMode="auto">
          <a:xfrm>
            <a:off x="6705921" y="3841751"/>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20%</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7" name="TextBox 174"/>
          <p:cNvSpPr txBox="1">
            <a:spLocks noChangeArrowheads="1"/>
          </p:cNvSpPr>
          <p:nvPr/>
        </p:nvSpPr>
        <p:spPr bwMode="auto">
          <a:xfrm>
            <a:off x="6705921" y="4438651"/>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56%</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8" name="TextBox 175"/>
          <p:cNvSpPr txBox="1">
            <a:spLocks noChangeArrowheads="1"/>
          </p:cNvSpPr>
          <p:nvPr/>
        </p:nvSpPr>
        <p:spPr bwMode="auto">
          <a:xfrm>
            <a:off x="6705921" y="5052485"/>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29%</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19" name="TextBox 176"/>
          <p:cNvSpPr txBox="1">
            <a:spLocks noChangeArrowheads="1"/>
          </p:cNvSpPr>
          <p:nvPr/>
        </p:nvSpPr>
        <p:spPr bwMode="auto">
          <a:xfrm>
            <a:off x="6722855" y="5659967"/>
            <a:ext cx="77617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135" b="1">
                <a:solidFill>
                  <a:schemeClr val="bg1"/>
                </a:solidFill>
                <a:latin typeface="微软雅黑" panose="020B0503020204020204" pitchFamily="34" charset="-122"/>
                <a:ea typeface="微软雅黑" panose="020B0503020204020204" pitchFamily="34" charset="-122"/>
              </a:rPr>
              <a:t>77%</a:t>
            </a:r>
            <a:endParaRPr lang="zh-CN" altLang="en-US" sz="2135" b="1">
              <a:solidFill>
                <a:schemeClr val="bg1"/>
              </a:solidFill>
              <a:latin typeface="微软雅黑" panose="020B0503020204020204" pitchFamily="34" charset="-122"/>
              <a:ea typeface="微软雅黑" panose="020B0503020204020204" pitchFamily="34" charset="-122"/>
            </a:endParaRPr>
          </a:p>
        </p:txBody>
      </p:sp>
      <p:sp>
        <p:nvSpPr>
          <p:cNvPr id="20" name="TextBox 180"/>
          <p:cNvSpPr txBox="1">
            <a:spLocks noChangeArrowheads="1"/>
          </p:cNvSpPr>
          <p:nvPr/>
        </p:nvSpPr>
        <p:spPr bwMode="auto">
          <a:xfrm>
            <a:off x="5754091" y="3888318"/>
            <a:ext cx="74731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rgbClr val="404040"/>
                </a:solidFill>
                <a:latin typeface="微软雅黑" panose="020B0503020204020204" pitchFamily="34" charset="-122"/>
                <a:ea typeface="微软雅黑" panose="020B0503020204020204" pitchFamily="34" charset="-122"/>
              </a:rPr>
              <a:t>项目一</a:t>
            </a:r>
            <a:endParaRPr lang="zh-CN" altLang="en-US" sz="1465" b="1">
              <a:solidFill>
                <a:srgbClr val="404040"/>
              </a:solidFill>
              <a:latin typeface="微软雅黑" panose="020B0503020204020204" pitchFamily="34" charset="-122"/>
              <a:ea typeface="微软雅黑" panose="020B0503020204020204" pitchFamily="34" charset="-122"/>
            </a:endParaRPr>
          </a:p>
        </p:txBody>
      </p:sp>
      <p:sp>
        <p:nvSpPr>
          <p:cNvPr id="21" name="TextBox 181"/>
          <p:cNvSpPr txBox="1">
            <a:spLocks noChangeArrowheads="1"/>
          </p:cNvSpPr>
          <p:nvPr/>
        </p:nvSpPr>
        <p:spPr bwMode="auto">
          <a:xfrm>
            <a:off x="5754091" y="4491567"/>
            <a:ext cx="74731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rgbClr val="404040"/>
                </a:solidFill>
                <a:latin typeface="微软雅黑" panose="020B0503020204020204" pitchFamily="34" charset="-122"/>
                <a:ea typeface="微软雅黑" panose="020B0503020204020204" pitchFamily="34" charset="-122"/>
              </a:rPr>
              <a:t>项目二</a:t>
            </a:r>
            <a:endParaRPr lang="zh-CN" altLang="en-US" sz="1465" b="1">
              <a:solidFill>
                <a:srgbClr val="404040"/>
              </a:solidFill>
              <a:latin typeface="微软雅黑" panose="020B0503020204020204" pitchFamily="34" charset="-122"/>
              <a:ea typeface="微软雅黑" panose="020B0503020204020204" pitchFamily="34" charset="-122"/>
            </a:endParaRPr>
          </a:p>
        </p:txBody>
      </p:sp>
      <p:sp>
        <p:nvSpPr>
          <p:cNvPr id="22" name="TextBox 182"/>
          <p:cNvSpPr txBox="1">
            <a:spLocks noChangeArrowheads="1"/>
          </p:cNvSpPr>
          <p:nvPr/>
        </p:nvSpPr>
        <p:spPr bwMode="auto">
          <a:xfrm>
            <a:off x="5755149" y="5096934"/>
            <a:ext cx="74731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rgbClr val="404040"/>
                </a:solidFill>
                <a:latin typeface="微软雅黑" panose="020B0503020204020204" pitchFamily="34" charset="-122"/>
                <a:ea typeface="微软雅黑" panose="020B0503020204020204" pitchFamily="34" charset="-122"/>
              </a:rPr>
              <a:t>项目三</a:t>
            </a:r>
            <a:endParaRPr lang="zh-CN" altLang="en-US" sz="1465" b="1">
              <a:solidFill>
                <a:srgbClr val="404040"/>
              </a:solidFill>
              <a:latin typeface="微软雅黑" panose="020B0503020204020204" pitchFamily="34" charset="-122"/>
              <a:ea typeface="微软雅黑" panose="020B0503020204020204" pitchFamily="34" charset="-122"/>
            </a:endParaRPr>
          </a:p>
        </p:txBody>
      </p:sp>
      <p:sp>
        <p:nvSpPr>
          <p:cNvPr id="23" name="TextBox 183"/>
          <p:cNvSpPr txBox="1">
            <a:spLocks noChangeArrowheads="1"/>
          </p:cNvSpPr>
          <p:nvPr/>
        </p:nvSpPr>
        <p:spPr bwMode="auto">
          <a:xfrm>
            <a:off x="5755149" y="5706534"/>
            <a:ext cx="747319"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1465" b="1">
                <a:solidFill>
                  <a:srgbClr val="404040"/>
                </a:solidFill>
                <a:latin typeface="微软雅黑" panose="020B0503020204020204" pitchFamily="34" charset="-122"/>
                <a:ea typeface="微软雅黑" panose="020B0503020204020204" pitchFamily="34" charset="-122"/>
              </a:rPr>
              <a:t>项目四</a:t>
            </a:r>
            <a:endParaRPr lang="zh-CN" altLang="en-US" sz="1465" b="1">
              <a:solidFill>
                <a:srgbClr val="404040"/>
              </a:solidFill>
              <a:latin typeface="微软雅黑" panose="020B0503020204020204" pitchFamily="34" charset="-122"/>
              <a:ea typeface="微软雅黑" panose="020B0503020204020204" pitchFamily="34" charset="-122"/>
            </a:endParaRPr>
          </a:p>
        </p:txBody>
      </p:sp>
      <p:sp>
        <p:nvSpPr>
          <p:cNvPr id="24" name="Oval 4"/>
          <p:cNvSpPr/>
          <p:nvPr/>
        </p:nvSpPr>
        <p:spPr>
          <a:xfrm>
            <a:off x="6610351" y="1509185"/>
            <a:ext cx="1117600" cy="1054100"/>
          </a:xfrm>
          <a:prstGeom prst="ellipse">
            <a:avLst/>
          </a:prstGeom>
          <a:gradFill>
            <a:gsLst>
              <a:gs pos="0">
                <a:schemeClr val="accent2">
                  <a:lumMod val="60000"/>
                  <a:lumOff val="40000"/>
                </a:schemeClr>
              </a:gs>
              <a:gs pos="66000">
                <a:schemeClr val="accent2"/>
              </a:gs>
            </a:gsLst>
            <a:lin ang="0" scaled="1"/>
          </a:gra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anchor="ctr"/>
          <a:lstStyle/>
          <a:p>
            <a:pPr algn="ctr" eaLnBrk="1" fontAlgn="auto" hangingPunct="1">
              <a:defRPr/>
            </a:pPr>
            <a:r>
              <a:rPr lang="zh-CN" altLang="en-US" sz="1465" b="1" noProof="1">
                <a:solidFill>
                  <a:schemeClr val="bg1"/>
                </a:solidFill>
                <a:latin typeface="微软雅黑" panose="020B0503020204020204" pitchFamily="34" charset="-122"/>
                <a:ea typeface="微软雅黑" panose="020B0503020204020204" pitchFamily="34" charset="-122"/>
              </a:rPr>
              <a:t>七月份</a:t>
            </a:r>
            <a:endParaRPr lang="en-US" sz="1465" b="1" noProof="1">
              <a:solidFill>
                <a:schemeClr val="bg1"/>
              </a:solidFill>
              <a:latin typeface="微软雅黑" panose="020B0503020204020204" pitchFamily="34" charset="-122"/>
              <a:ea typeface="微软雅黑" panose="020B0503020204020204" pitchFamily="34" charset="-122"/>
            </a:endParaRPr>
          </a:p>
        </p:txBody>
      </p:sp>
      <p:sp>
        <p:nvSpPr>
          <p:cNvPr id="25" name="Oval 5"/>
          <p:cNvSpPr/>
          <p:nvPr/>
        </p:nvSpPr>
        <p:spPr>
          <a:xfrm>
            <a:off x="4548717" y="1509185"/>
            <a:ext cx="1117600" cy="1054100"/>
          </a:xfrm>
          <a:prstGeom prst="ellipse">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anchor="ctr"/>
          <a:lstStyle/>
          <a:p>
            <a:pPr algn="ctr" eaLnBrk="1" fontAlgn="auto" hangingPunct="1">
              <a:defRPr/>
            </a:pPr>
            <a:r>
              <a:rPr lang="zh-CN" altLang="en-US" sz="1465" b="1" noProof="1">
                <a:solidFill>
                  <a:schemeClr val="bg1"/>
                </a:solidFill>
                <a:latin typeface="微软雅黑" panose="020B0503020204020204" pitchFamily="34" charset="-122"/>
                <a:ea typeface="微软雅黑" panose="020B0503020204020204" pitchFamily="34" charset="-122"/>
              </a:rPr>
              <a:t>一月份</a:t>
            </a:r>
            <a:endParaRPr lang="en-US" sz="1465" b="1" noProof="1">
              <a:solidFill>
                <a:schemeClr val="bg1"/>
              </a:solidFill>
              <a:latin typeface="微软雅黑" panose="020B0503020204020204" pitchFamily="34" charset="-122"/>
              <a:ea typeface="微软雅黑" panose="020B0503020204020204" pitchFamily="34" charset="-122"/>
            </a:endParaRPr>
          </a:p>
        </p:txBody>
      </p:sp>
      <p:sp>
        <p:nvSpPr>
          <p:cNvPr id="26" name="Text Box 10"/>
          <p:cNvSpPr txBox="1">
            <a:spLocks noChangeArrowheads="1"/>
          </p:cNvSpPr>
          <p:nvPr/>
        </p:nvSpPr>
        <p:spPr bwMode="auto">
          <a:xfrm>
            <a:off x="6612467" y="2692401"/>
            <a:ext cx="4955117" cy="9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815975">
              <a:defRPr>
                <a:solidFill>
                  <a:schemeClr val="tx1"/>
                </a:solidFill>
                <a:latin typeface="Calibri" pitchFamily="34" charset="0"/>
                <a:ea typeface="宋体" pitchFamily="2" charset="-122"/>
              </a:defRPr>
            </a:lvl1pPr>
            <a:lvl2pPr marL="742950" indent="-285750" defTabSz="815975">
              <a:defRPr>
                <a:solidFill>
                  <a:schemeClr val="tx1"/>
                </a:solidFill>
                <a:latin typeface="Calibri" pitchFamily="34" charset="0"/>
                <a:ea typeface="宋体" pitchFamily="2" charset="-122"/>
              </a:defRPr>
            </a:lvl2pPr>
            <a:lvl3pPr marL="1143000" indent="-228600" defTabSz="815975">
              <a:defRPr>
                <a:solidFill>
                  <a:schemeClr val="tx1"/>
                </a:solidFill>
                <a:latin typeface="Calibri" pitchFamily="34" charset="0"/>
                <a:ea typeface="宋体" pitchFamily="2" charset="-122"/>
              </a:defRPr>
            </a:lvl3pPr>
            <a:lvl4pPr marL="1600200" indent="-228600" defTabSz="815975">
              <a:defRPr>
                <a:solidFill>
                  <a:schemeClr val="tx1"/>
                </a:solidFill>
                <a:latin typeface="Calibri" pitchFamily="34" charset="0"/>
                <a:ea typeface="宋体" pitchFamily="2" charset="-122"/>
              </a:defRPr>
            </a:lvl4pPr>
            <a:lvl5pPr marL="2057400" indent="-228600" defTabSz="815975">
              <a:defRPr>
                <a:solidFill>
                  <a:schemeClr val="tx1"/>
                </a:solidFill>
                <a:latin typeface="Calibri" pitchFamily="34" charset="0"/>
                <a:ea typeface="宋体" pitchFamily="2" charset="-122"/>
              </a:defRPr>
            </a:lvl5pPr>
            <a:lvl6pPr marL="2514600" indent="-228600" defTabSz="81597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1597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1597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1597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30000"/>
              </a:lnSpc>
            </a:pPr>
            <a:r>
              <a:rPr lang="zh-CN" altLang="en-US" sz="1600" b="1">
                <a:solidFill>
                  <a:srgbClr val="404040"/>
                </a:solidFill>
                <a:latin typeface="微软雅黑" panose="020B0503020204020204" pitchFamily="34" charset="-122"/>
                <a:ea typeface="微软雅黑" panose="020B0503020204020204" pitchFamily="34" charset="-122"/>
              </a:rPr>
              <a:t>单击此处添加标题</a:t>
            </a:r>
            <a:endParaRPr lang="en-US" altLang="zh-CN" sz="1600" b="1">
              <a:solidFill>
                <a:srgbClr val="404040"/>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60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en-US" sz="1600">
              <a:solidFill>
                <a:srgbClr val="404040"/>
              </a:solidFill>
              <a:latin typeface="微软雅黑" panose="020B0503020204020204" pitchFamily="34" charset="-122"/>
              <a:ea typeface="微软雅黑" panose="020B0503020204020204" pitchFamily="34" charset="-122"/>
            </a:endParaRPr>
          </a:p>
        </p:txBody>
      </p:sp>
      <p:sp>
        <p:nvSpPr>
          <p:cNvPr id="27" name="Text Box 10"/>
          <p:cNvSpPr txBox="1">
            <a:spLocks noChangeArrowheads="1"/>
          </p:cNvSpPr>
          <p:nvPr/>
        </p:nvSpPr>
        <p:spPr bwMode="auto">
          <a:xfrm>
            <a:off x="814918" y="2692401"/>
            <a:ext cx="4842933" cy="9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815975">
              <a:defRPr>
                <a:solidFill>
                  <a:schemeClr val="tx1"/>
                </a:solidFill>
                <a:latin typeface="Calibri" pitchFamily="34" charset="0"/>
                <a:ea typeface="宋体" pitchFamily="2" charset="-122"/>
              </a:defRPr>
            </a:lvl1pPr>
            <a:lvl2pPr marL="742950" indent="-285750" defTabSz="815975">
              <a:defRPr>
                <a:solidFill>
                  <a:schemeClr val="tx1"/>
                </a:solidFill>
                <a:latin typeface="Calibri" pitchFamily="34" charset="0"/>
                <a:ea typeface="宋体" pitchFamily="2" charset="-122"/>
              </a:defRPr>
            </a:lvl2pPr>
            <a:lvl3pPr marL="1143000" indent="-228600" defTabSz="815975">
              <a:defRPr>
                <a:solidFill>
                  <a:schemeClr val="tx1"/>
                </a:solidFill>
                <a:latin typeface="Calibri" pitchFamily="34" charset="0"/>
                <a:ea typeface="宋体" pitchFamily="2" charset="-122"/>
              </a:defRPr>
            </a:lvl3pPr>
            <a:lvl4pPr marL="1600200" indent="-228600" defTabSz="815975">
              <a:defRPr>
                <a:solidFill>
                  <a:schemeClr val="tx1"/>
                </a:solidFill>
                <a:latin typeface="Calibri" pitchFamily="34" charset="0"/>
                <a:ea typeface="宋体" pitchFamily="2" charset="-122"/>
              </a:defRPr>
            </a:lvl4pPr>
            <a:lvl5pPr marL="2057400" indent="-228600" defTabSz="815975">
              <a:defRPr>
                <a:solidFill>
                  <a:schemeClr val="tx1"/>
                </a:solidFill>
                <a:latin typeface="Calibri" pitchFamily="34" charset="0"/>
                <a:ea typeface="宋体" pitchFamily="2" charset="-122"/>
              </a:defRPr>
            </a:lvl5pPr>
            <a:lvl6pPr marL="2514600" indent="-228600" defTabSz="81597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1597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1597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15975"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30000"/>
              </a:lnSpc>
            </a:pPr>
            <a:r>
              <a:rPr lang="zh-CN" altLang="en-US" sz="1600" b="1">
                <a:solidFill>
                  <a:srgbClr val="404040"/>
                </a:solidFill>
                <a:latin typeface="微软雅黑" panose="020B0503020204020204" pitchFamily="34" charset="-122"/>
                <a:ea typeface="微软雅黑" panose="020B0503020204020204" pitchFamily="34" charset="-122"/>
              </a:rPr>
              <a:t>单击此处添加标题</a:t>
            </a:r>
            <a:endParaRPr lang="en-US" altLang="zh-CN" sz="1600" b="1">
              <a:solidFill>
                <a:srgbClr val="404040"/>
              </a:solidFill>
              <a:latin typeface="微软雅黑" panose="020B0503020204020204" pitchFamily="34" charset="-122"/>
              <a:ea typeface="微软雅黑" panose="020B0503020204020204" pitchFamily="34" charset="-122"/>
            </a:endParaRPr>
          </a:p>
          <a:p>
            <a:pPr algn="r" eaLnBrk="1" hangingPunct="1">
              <a:lnSpc>
                <a:spcPct val="130000"/>
              </a:lnSpc>
            </a:pPr>
            <a:r>
              <a:rPr lang="zh-CN" altLang="en-US" sz="160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en-US" sz="1600">
              <a:solidFill>
                <a:srgbClr val="404040"/>
              </a:solidFill>
              <a:latin typeface="微软雅黑" panose="020B0503020204020204" pitchFamily="34" charset="-122"/>
              <a:ea typeface="微软雅黑" panose="020B0503020204020204" pitchFamily="34" charset="-122"/>
            </a:endParaRPr>
          </a:p>
        </p:txBody>
      </p:sp>
      <p:sp>
        <p:nvSpPr>
          <p:cNvPr id="28"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前段工作概述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0-#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ppt_x</p:attrName>
                                        </p:attrNameLst>
                                      </p:cBhvr>
                                      <p:tavLst>
                                        <p:tav tm="0">
                                          <p:val>
                                            <p:strVal val="1+#ppt_w/2"/>
                                          </p:val>
                                        </p:tav>
                                        <p:tav tm="100000">
                                          <p:val>
                                            <p:strVal val="#ppt_x"/>
                                          </p:val>
                                        </p:tav>
                                      </p:tavLst>
                                    </p:anim>
                                    <p:anim calcmode="lin" valueType="num">
                                      <p:cBhvr>
                                        <p:cTn id="13" dur="500" fill="hold"/>
                                        <p:tgtEl>
                                          <p:spTgt spid="2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2000"/>
                            </p:stCondLst>
                            <p:childTnLst>
                              <p:par>
                                <p:cTn id="23" presetID="2" presetClass="entr" presetSubtype="4" decel="10000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100000">
                                          <p:val>
                                            <p:strVal val="#ppt_x"/>
                                          </p:val>
                                        </p:tav>
                                      </p:tavLst>
                                    </p:anim>
                                    <p:anim calcmode="lin" valueType="num">
                                      <p:cBhvr>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
                                          </p:val>
                                        </p:tav>
                                        <p:tav tm="100000">
                                          <p:val>
                                            <p:strVal val="#ppt_x"/>
                                          </p:val>
                                        </p:tav>
                                      </p:tavLst>
                                    </p:anim>
                                    <p:anim calcmode="lin" valueType="num">
                                      <p:cBhvr>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ppt_x</p:attrName>
                                        </p:attrNameLst>
                                      </p:cBhvr>
                                      <p:tavLst>
                                        <p:tav tm="0">
                                          <p:val>
                                            <p:strVal val="#ppt_x"/>
                                          </p:val>
                                        </p:tav>
                                        <p:tav tm="100000">
                                          <p:val>
                                            <p:strVal val="#ppt_x"/>
                                          </p:val>
                                        </p:tav>
                                      </p:tavLst>
                                    </p:anim>
                                    <p:anim calcmode="lin" valueType="num">
                                      <p:cBhvr>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ppt_x</p:attrName>
                                        </p:attrNameLst>
                                      </p:cBhvr>
                                      <p:tavLst>
                                        <p:tav tm="0">
                                          <p:val>
                                            <p:strVal val="#ppt_x"/>
                                          </p:val>
                                        </p:tav>
                                        <p:tav tm="100000">
                                          <p:val>
                                            <p:strVal val="#ppt_x"/>
                                          </p:val>
                                        </p:tav>
                                      </p:tavLst>
                                    </p:anim>
                                    <p:anim calcmode="lin" valueType="num">
                                      <p:cBhvr>
                                        <p:cTn id="38" dur="500" fill="hold"/>
                                        <p:tgtEl>
                                          <p:spTgt spid="23"/>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par>
                                <p:cTn id="46" presetID="22" presetClass="entr" presetSubtype="8" fill="hold" grpId="0" nodeType="withEffect">
                                  <p:stCondLst>
                                    <p:cond delay="20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par>
                                <p:cTn id="49" presetID="22" presetClass="entr" presetSubtype="8" fill="hold" grpId="0" nodeType="withEffect">
                                  <p:stCondLst>
                                    <p:cond delay="30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right)">
                                      <p:cBhvr>
                                        <p:cTn id="54" dur="500"/>
                                        <p:tgtEl>
                                          <p:spTgt spid="3"/>
                                        </p:tgtEl>
                                      </p:cBhvr>
                                    </p:animEffect>
                                  </p:childTnLst>
                                </p:cTn>
                              </p:par>
                              <p:par>
                                <p:cTn id="55" presetID="22" presetClass="entr" presetSubtype="2" fill="hold" grpId="0" nodeType="withEffect">
                                  <p:stCondLst>
                                    <p:cond delay="100"/>
                                  </p:stCondLst>
                                  <p:childTnLst>
                                    <p:set>
                                      <p:cBhvr>
                                        <p:cTn id="56" dur="1" fill="hold">
                                          <p:stCondLst>
                                            <p:cond delay="0"/>
                                          </p:stCondLst>
                                        </p:cTn>
                                        <p:tgtEl>
                                          <p:spTgt spid="4"/>
                                        </p:tgtEl>
                                        <p:attrNameLst>
                                          <p:attrName>style.visibility</p:attrName>
                                        </p:attrNameLst>
                                      </p:cBhvr>
                                      <p:to>
                                        <p:strVal val="visible"/>
                                      </p:to>
                                    </p:set>
                                    <p:animEffect transition="in" filter="wipe(right)">
                                      <p:cBhvr>
                                        <p:cTn id="57" dur="500"/>
                                        <p:tgtEl>
                                          <p:spTgt spid="4"/>
                                        </p:tgtEl>
                                      </p:cBhvr>
                                    </p:animEffect>
                                  </p:childTnLst>
                                </p:cTn>
                              </p:par>
                              <p:par>
                                <p:cTn id="58" presetID="22" presetClass="entr" presetSubtype="2" fill="hold" grpId="0" nodeType="withEffect">
                                  <p:stCondLst>
                                    <p:cond delay="200"/>
                                  </p:stCondLst>
                                  <p:childTnLst>
                                    <p:set>
                                      <p:cBhvr>
                                        <p:cTn id="59" dur="1" fill="hold">
                                          <p:stCondLst>
                                            <p:cond delay="0"/>
                                          </p:stCondLst>
                                        </p:cTn>
                                        <p:tgtEl>
                                          <p:spTgt spid="5"/>
                                        </p:tgtEl>
                                        <p:attrNameLst>
                                          <p:attrName>style.visibility</p:attrName>
                                        </p:attrNameLst>
                                      </p:cBhvr>
                                      <p:to>
                                        <p:strVal val="visible"/>
                                      </p:to>
                                    </p:set>
                                    <p:animEffect transition="in" filter="wipe(right)">
                                      <p:cBhvr>
                                        <p:cTn id="60" dur="500"/>
                                        <p:tgtEl>
                                          <p:spTgt spid="5"/>
                                        </p:tgtEl>
                                      </p:cBhvr>
                                    </p:animEffect>
                                  </p:childTnLst>
                                </p:cTn>
                              </p:par>
                              <p:par>
                                <p:cTn id="61" presetID="22" presetClass="entr" presetSubtype="2" fill="hold" grpId="0" nodeType="withEffect">
                                  <p:stCondLst>
                                    <p:cond delay="300"/>
                                  </p:stCondLst>
                                  <p:childTnLst>
                                    <p:set>
                                      <p:cBhvr>
                                        <p:cTn id="62" dur="1" fill="hold">
                                          <p:stCondLst>
                                            <p:cond delay="0"/>
                                          </p:stCondLst>
                                        </p:cTn>
                                        <p:tgtEl>
                                          <p:spTgt spid="6"/>
                                        </p:tgtEl>
                                        <p:attrNameLst>
                                          <p:attrName>style.visibility</p:attrName>
                                        </p:attrNameLst>
                                      </p:cBhvr>
                                      <p:to>
                                        <p:strVal val="visible"/>
                                      </p:to>
                                    </p:set>
                                    <p:animEffect transition="in" filter="wipe(right)">
                                      <p:cBhvr>
                                        <p:cTn id="63" dur="500"/>
                                        <p:tgtEl>
                                          <p:spTgt spid="6"/>
                                        </p:tgtEl>
                                      </p:cBhvr>
                                    </p:animEffec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par>
                                <p:cTn id="68" presetID="22" presetClass="entr" presetSubtype="8" fill="hold" grpId="0" nodeType="withEffect">
                                  <p:stCondLst>
                                    <p:cond delay="15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par>
                                <p:cTn id="71" presetID="22" presetClass="entr" presetSubtype="8" fill="hold" grpId="0" nodeType="withEffect">
                                  <p:stCondLst>
                                    <p:cond delay="30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500"/>
                                        <p:tgtEl>
                                          <p:spTgt spid="18"/>
                                        </p:tgtEl>
                                      </p:cBhvr>
                                    </p:animEffect>
                                  </p:childTnLst>
                                </p:cTn>
                              </p:par>
                              <p:par>
                                <p:cTn id="74" presetID="22" presetClass="entr" presetSubtype="8" fill="hold" grpId="0" nodeType="withEffect">
                                  <p:stCondLst>
                                    <p:cond delay="45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right)">
                                      <p:cBhvr>
                                        <p:cTn id="79" dur="500"/>
                                        <p:tgtEl>
                                          <p:spTgt spid="7"/>
                                        </p:tgtEl>
                                      </p:cBhvr>
                                    </p:animEffect>
                                  </p:childTnLst>
                                </p:cTn>
                              </p:par>
                              <p:par>
                                <p:cTn id="80" presetID="22" presetClass="entr" presetSubtype="2" fill="hold" grpId="0" nodeType="withEffect">
                                  <p:stCondLst>
                                    <p:cond delay="150"/>
                                  </p:stCondLst>
                                  <p:childTnLst>
                                    <p:set>
                                      <p:cBhvr>
                                        <p:cTn id="81" dur="1" fill="hold">
                                          <p:stCondLst>
                                            <p:cond delay="0"/>
                                          </p:stCondLst>
                                        </p:cTn>
                                        <p:tgtEl>
                                          <p:spTgt spid="9"/>
                                        </p:tgtEl>
                                        <p:attrNameLst>
                                          <p:attrName>style.visibility</p:attrName>
                                        </p:attrNameLst>
                                      </p:cBhvr>
                                      <p:to>
                                        <p:strVal val="visible"/>
                                      </p:to>
                                    </p:set>
                                    <p:animEffect transition="in" filter="wipe(right)">
                                      <p:cBhvr>
                                        <p:cTn id="82" dur="500"/>
                                        <p:tgtEl>
                                          <p:spTgt spid="9"/>
                                        </p:tgtEl>
                                      </p:cBhvr>
                                    </p:animEffect>
                                  </p:childTnLst>
                                </p:cTn>
                              </p:par>
                              <p:par>
                                <p:cTn id="83" presetID="22" presetClass="entr" presetSubtype="2" fill="hold" grpId="0" nodeType="withEffect">
                                  <p:stCondLst>
                                    <p:cond delay="300"/>
                                  </p:stCondLst>
                                  <p:childTnLst>
                                    <p:set>
                                      <p:cBhvr>
                                        <p:cTn id="84" dur="1" fill="hold">
                                          <p:stCondLst>
                                            <p:cond delay="0"/>
                                          </p:stCondLst>
                                        </p:cTn>
                                        <p:tgtEl>
                                          <p:spTgt spid="10"/>
                                        </p:tgtEl>
                                        <p:attrNameLst>
                                          <p:attrName>style.visibility</p:attrName>
                                        </p:attrNameLst>
                                      </p:cBhvr>
                                      <p:to>
                                        <p:strVal val="visible"/>
                                      </p:to>
                                    </p:set>
                                    <p:animEffect transition="in" filter="wipe(right)">
                                      <p:cBhvr>
                                        <p:cTn id="85" dur="500"/>
                                        <p:tgtEl>
                                          <p:spTgt spid="10"/>
                                        </p:tgtEl>
                                      </p:cBhvr>
                                    </p:animEffect>
                                  </p:childTnLst>
                                </p:cTn>
                              </p:par>
                              <p:par>
                                <p:cTn id="86" presetID="22" presetClass="entr" presetSubtype="2" fill="hold" grpId="0" nodeType="withEffect">
                                  <p:stCondLst>
                                    <p:cond delay="450"/>
                                  </p:stCondLst>
                                  <p:childTnLst>
                                    <p:set>
                                      <p:cBhvr>
                                        <p:cTn id="87" dur="1" fill="hold">
                                          <p:stCondLst>
                                            <p:cond delay="0"/>
                                          </p:stCondLst>
                                        </p:cTn>
                                        <p:tgtEl>
                                          <p:spTgt spid="11"/>
                                        </p:tgtEl>
                                        <p:attrNameLst>
                                          <p:attrName>style.visibility</p:attrName>
                                        </p:attrNameLst>
                                      </p:cBhvr>
                                      <p:to>
                                        <p:strVal val="visible"/>
                                      </p:to>
                                    </p:set>
                                    <p:animEffect transition="in" filter="wipe(right)">
                                      <p:cBhvr>
                                        <p:cTn id="8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0" grpId="0"/>
      <p:bldP spid="11" grpId="0"/>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animBg="1"/>
      <p:bldP spid="25"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a:spLocks noChangeArrowheads="1"/>
          </p:cNvSpPr>
          <p:nvPr/>
        </p:nvSpPr>
        <p:spPr bwMode="auto">
          <a:xfrm>
            <a:off x="2457452" y="1509185"/>
            <a:ext cx="5846233" cy="4929716"/>
          </a:xfrm>
          <a:custGeom>
            <a:avLst/>
            <a:gdLst>
              <a:gd name="T0" fmla="*/ 0 w 3668"/>
              <a:gd name="T1" fmla="*/ 2147483647 h 3785"/>
              <a:gd name="T2" fmla="*/ 361524104 w 3668"/>
              <a:gd name="T3" fmla="*/ 2147483647 h 3785"/>
              <a:gd name="T4" fmla="*/ 735908169 w 3668"/>
              <a:gd name="T5" fmla="*/ 2147483647 h 3785"/>
              <a:gd name="T6" fmla="*/ 1140300002 w 3668"/>
              <a:gd name="T7" fmla="*/ 2121163345 h 3785"/>
              <a:gd name="T8" fmla="*/ 1646146616 w 3668"/>
              <a:gd name="T9" fmla="*/ 1908378373 h 3785"/>
              <a:gd name="T10" fmla="*/ 2147483647 w 3668"/>
              <a:gd name="T11" fmla="*/ 1648839571 h 3785"/>
              <a:gd name="T12" fmla="*/ 2147483647 w 3668"/>
              <a:gd name="T13" fmla="*/ 1455138851 h 3785"/>
              <a:gd name="T14" fmla="*/ 2147483647 w 3668"/>
              <a:gd name="T15" fmla="*/ 1330140269 h 3785"/>
              <a:gd name="T16" fmla="*/ 2147483647 w 3668"/>
              <a:gd name="T17" fmla="*/ 1127852271 h 3785"/>
              <a:gd name="T18" fmla="*/ 2147483647 w 3668"/>
              <a:gd name="T19" fmla="*/ 935105911 h 3785"/>
              <a:gd name="T20" fmla="*/ 2147483647 w 3668"/>
              <a:gd name="T21" fmla="*/ 732816936 h 3785"/>
              <a:gd name="T22" fmla="*/ 2147483647 w 3668"/>
              <a:gd name="T23" fmla="*/ 578239081 h 3785"/>
              <a:gd name="T24" fmla="*/ 2147483647 w 3668"/>
              <a:gd name="T25" fmla="*/ 336829195 h 3785"/>
              <a:gd name="T26" fmla="*/ 2147483647 w 3668"/>
              <a:gd name="T27" fmla="*/ 240455527 h 3785"/>
              <a:gd name="T28" fmla="*/ 2147483647 w 3668"/>
              <a:gd name="T29" fmla="*/ 0 h 3785"/>
              <a:gd name="T30" fmla="*/ 2147483647 w 3668"/>
              <a:gd name="T31" fmla="*/ 655528497 h 3785"/>
              <a:gd name="T32" fmla="*/ 2147483647 w 3668"/>
              <a:gd name="T33" fmla="*/ 500949665 h 3785"/>
              <a:gd name="T34" fmla="*/ 2147483647 w 3668"/>
              <a:gd name="T35" fmla="*/ 790068717 h 3785"/>
              <a:gd name="T36" fmla="*/ 2147483647 w 3668"/>
              <a:gd name="T37" fmla="*/ 1146935547 h 3785"/>
              <a:gd name="T38" fmla="*/ 2147483647 w 3668"/>
              <a:gd name="T39" fmla="*/ 1445597213 h 3785"/>
              <a:gd name="T40" fmla="*/ 2147483647 w 3668"/>
              <a:gd name="T41" fmla="*/ 1658381209 h 3785"/>
              <a:gd name="T42" fmla="*/ 2147483647 w 3668"/>
              <a:gd name="T43" fmla="*/ 1879753459 h 3785"/>
              <a:gd name="T44" fmla="*/ 2147483647 w 3668"/>
              <a:gd name="T45" fmla="*/ 2082041458 h 3785"/>
              <a:gd name="T46" fmla="*/ 2147483647 w 3668"/>
              <a:gd name="T47" fmla="*/ 2147483647 h 3785"/>
              <a:gd name="T48" fmla="*/ 2147483647 w 3668"/>
              <a:gd name="T49" fmla="*/ 2147483647 h 3785"/>
              <a:gd name="T50" fmla="*/ 2147483647 w 3668"/>
              <a:gd name="T51" fmla="*/ 2147483647 h 3785"/>
              <a:gd name="T52" fmla="*/ 2147483647 w 3668"/>
              <a:gd name="T53" fmla="*/ 2147483647 h 3785"/>
              <a:gd name="T54" fmla="*/ 2147483647 w 3668"/>
              <a:gd name="T55" fmla="*/ 2147483647 h 3785"/>
              <a:gd name="T56" fmla="*/ 0 w 3668"/>
              <a:gd name="T57" fmla="*/ 2147483647 h 3785"/>
              <a:gd name="T58" fmla="*/ 0 w 3668"/>
              <a:gd name="T59" fmla="*/ 2147483647 h 378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68" h="3785">
                <a:moveTo>
                  <a:pt x="0" y="2742"/>
                </a:moveTo>
                <a:lnTo>
                  <a:pt x="253" y="2556"/>
                </a:lnTo>
                <a:lnTo>
                  <a:pt x="515" y="2395"/>
                </a:lnTo>
                <a:lnTo>
                  <a:pt x="798" y="2223"/>
                </a:lnTo>
                <a:lnTo>
                  <a:pt x="1152" y="2000"/>
                </a:lnTo>
                <a:lnTo>
                  <a:pt x="1587" y="1728"/>
                </a:lnTo>
                <a:lnTo>
                  <a:pt x="1869" y="1525"/>
                </a:lnTo>
                <a:lnTo>
                  <a:pt x="2061" y="1394"/>
                </a:lnTo>
                <a:lnTo>
                  <a:pt x="2324" y="1182"/>
                </a:lnTo>
                <a:lnTo>
                  <a:pt x="2557" y="980"/>
                </a:lnTo>
                <a:lnTo>
                  <a:pt x="2769" y="768"/>
                </a:lnTo>
                <a:lnTo>
                  <a:pt x="2941" y="606"/>
                </a:lnTo>
                <a:lnTo>
                  <a:pt x="3193" y="353"/>
                </a:lnTo>
                <a:lnTo>
                  <a:pt x="3011" y="252"/>
                </a:lnTo>
                <a:lnTo>
                  <a:pt x="3648" y="0"/>
                </a:lnTo>
                <a:lnTo>
                  <a:pt x="3668" y="687"/>
                </a:lnTo>
                <a:lnTo>
                  <a:pt x="3466" y="525"/>
                </a:lnTo>
                <a:lnTo>
                  <a:pt x="3213" y="828"/>
                </a:lnTo>
                <a:lnTo>
                  <a:pt x="2910" y="1202"/>
                </a:lnTo>
                <a:lnTo>
                  <a:pt x="2698" y="1515"/>
                </a:lnTo>
                <a:lnTo>
                  <a:pt x="2597" y="1738"/>
                </a:lnTo>
                <a:lnTo>
                  <a:pt x="2496" y="1970"/>
                </a:lnTo>
                <a:lnTo>
                  <a:pt x="2435" y="2182"/>
                </a:lnTo>
                <a:lnTo>
                  <a:pt x="2375" y="2384"/>
                </a:lnTo>
                <a:lnTo>
                  <a:pt x="2264" y="2779"/>
                </a:lnTo>
                <a:lnTo>
                  <a:pt x="2183" y="3152"/>
                </a:lnTo>
                <a:lnTo>
                  <a:pt x="2122" y="3445"/>
                </a:lnTo>
                <a:lnTo>
                  <a:pt x="2042" y="3785"/>
                </a:lnTo>
                <a:lnTo>
                  <a:pt x="0" y="3785"/>
                </a:lnTo>
                <a:lnTo>
                  <a:pt x="0" y="2742"/>
                </a:lnTo>
                <a:close/>
              </a:path>
            </a:pathLst>
          </a:custGeom>
          <a:gradFill rotWithShape="1">
            <a:gsLst>
              <a:gs pos="0">
                <a:srgbClr val="BFBFBF"/>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lIns="83831" tIns="41916" rIns="83831" bIns="41916" anchor="ctr"/>
          <a:lstStyle/>
          <a:p>
            <a:endParaRPr lang="zh-CN" altLang="en-US" sz="2400"/>
          </a:p>
        </p:txBody>
      </p:sp>
      <p:sp>
        <p:nvSpPr>
          <p:cNvPr id="4" name="圆角矩形 3"/>
          <p:cNvSpPr/>
          <p:nvPr/>
        </p:nvSpPr>
        <p:spPr>
          <a:xfrm>
            <a:off x="3987801" y="4637618"/>
            <a:ext cx="2120900" cy="391583"/>
          </a:xfrm>
          <a:prstGeom prst="roundRect">
            <a:avLst/>
          </a:prstGeom>
          <a:gradFill>
            <a:gsLst>
              <a:gs pos="0">
                <a:schemeClr val="accent2">
                  <a:lumMod val="60000"/>
                  <a:lumOff val="40000"/>
                </a:schemeClr>
              </a:gs>
              <a:gs pos="66000">
                <a:schemeClr val="accent2"/>
              </a:gs>
            </a:gsLst>
            <a:lin ang="0" scaled="1"/>
          </a:gradFill>
          <a:ln>
            <a:noFill/>
          </a:ln>
          <a:effectLst>
            <a:outerShdw blurRad="50800" dist="381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eaLnBrk="1" fontAlgn="auto" hangingPunct="1">
              <a:defRPr/>
            </a:pPr>
            <a:r>
              <a:rPr lang="en-US" altLang="zh-CN" sz="1735" noProof="1">
                <a:latin typeface="微软雅黑" panose="020B0503020204020204" pitchFamily="34" charset="-122"/>
                <a:ea typeface="微软雅黑" panose="020B0503020204020204" pitchFamily="34" charset="-122"/>
              </a:rPr>
              <a:t>2018</a:t>
            </a:r>
            <a:r>
              <a:rPr lang="zh-CN" altLang="en-US" sz="1735" noProof="1">
                <a:latin typeface="微软雅黑" panose="020B0503020204020204" pitchFamily="34" charset="-122"/>
                <a:ea typeface="微软雅黑" panose="020B0503020204020204" pitchFamily="34" charset="-122"/>
              </a:rPr>
              <a:t>年</a:t>
            </a:r>
            <a:r>
              <a:rPr lang="en-US" altLang="zh-CN" sz="1735" noProof="1">
                <a:latin typeface="微软雅黑" panose="020B0503020204020204" pitchFamily="34" charset="-122"/>
                <a:ea typeface="微软雅黑" panose="020B0503020204020204" pitchFamily="34" charset="-122"/>
              </a:rPr>
              <a:t>3</a:t>
            </a:r>
            <a:r>
              <a:rPr lang="zh-CN" altLang="en-US" sz="1735" noProof="1">
                <a:latin typeface="微软雅黑" panose="020B0503020204020204" pitchFamily="34" charset="-122"/>
                <a:ea typeface="微软雅黑" panose="020B0503020204020204" pitchFamily="34" charset="-122"/>
              </a:rPr>
              <a:t>月</a:t>
            </a:r>
            <a:endParaRPr lang="zh-CN" altLang="en-US" sz="1735" noProof="1">
              <a:latin typeface="微软雅黑" panose="020B0503020204020204" pitchFamily="34" charset="-122"/>
              <a:ea typeface="微软雅黑" panose="020B0503020204020204" pitchFamily="34" charset="-122"/>
            </a:endParaRPr>
          </a:p>
        </p:txBody>
      </p:sp>
      <p:sp>
        <p:nvSpPr>
          <p:cNvPr id="5" name="圆角矩形 4"/>
          <p:cNvSpPr/>
          <p:nvPr/>
        </p:nvSpPr>
        <p:spPr>
          <a:xfrm>
            <a:off x="4876801" y="3790951"/>
            <a:ext cx="2123017" cy="391583"/>
          </a:xfrm>
          <a:prstGeom prst="roundRect">
            <a:avLst/>
          </a:prstGeom>
          <a:gradFill>
            <a:gsLst>
              <a:gs pos="47000">
                <a:schemeClr val="accent3"/>
              </a:gs>
              <a:gs pos="100000">
                <a:schemeClr val="accent3">
                  <a:lumMod val="75000"/>
                </a:schemeClr>
              </a:gs>
            </a:gsLst>
            <a:lin ang="0" scaled="1"/>
          </a:gradFill>
          <a:ln>
            <a:noFill/>
          </a:ln>
          <a:effectLst>
            <a:outerShdw blurRad="50800" dist="381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eaLnBrk="1" fontAlgn="auto" hangingPunct="1">
              <a:defRPr/>
            </a:pPr>
            <a:r>
              <a:rPr lang="en-US" altLang="zh-CN" sz="1735" noProof="1">
                <a:latin typeface="微软雅黑" panose="020B0503020204020204" pitchFamily="34" charset="-122"/>
                <a:ea typeface="微软雅黑" panose="020B0503020204020204" pitchFamily="34" charset="-122"/>
              </a:rPr>
              <a:t>2018</a:t>
            </a:r>
            <a:r>
              <a:rPr lang="zh-CN" altLang="en-US" sz="1735" noProof="1">
                <a:latin typeface="微软雅黑" panose="020B0503020204020204" pitchFamily="34" charset="-122"/>
                <a:ea typeface="微软雅黑" panose="020B0503020204020204" pitchFamily="34" charset="-122"/>
              </a:rPr>
              <a:t>年</a:t>
            </a:r>
            <a:r>
              <a:rPr lang="en-US" altLang="zh-CN" sz="1735" noProof="1">
                <a:latin typeface="微软雅黑" panose="020B0503020204020204" pitchFamily="34" charset="-122"/>
                <a:ea typeface="微软雅黑" panose="020B0503020204020204" pitchFamily="34" charset="-122"/>
              </a:rPr>
              <a:t>5</a:t>
            </a:r>
            <a:r>
              <a:rPr lang="zh-CN" altLang="en-US" sz="1735" noProof="1">
                <a:latin typeface="微软雅黑" panose="020B0503020204020204" pitchFamily="34" charset="-122"/>
                <a:ea typeface="微软雅黑" panose="020B0503020204020204" pitchFamily="34" charset="-122"/>
              </a:rPr>
              <a:t>月</a:t>
            </a:r>
            <a:endParaRPr lang="zh-CN" altLang="en-US" sz="1735" noProof="1">
              <a:latin typeface="微软雅黑" panose="020B0503020204020204" pitchFamily="34" charset="-122"/>
              <a:ea typeface="微软雅黑" panose="020B0503020204020204" pitchFamily="34" charset="-122"/>
            </a:endParaRPr>
          </a:p>
        </p:txBody>
      </p:sp>
      <p:sp>
        <p:nvSpPr>
          <p:cNvPr id="6" name="圆角矩形 5"/>
          <p:cNvSpPr/>
          <p:nvPr/>
        </p:nvSpPr>
        <p:spPr>
          <a:xfrm>
            <a:off x="5539317" y="2973918"/>
            <a:ext cx="2123016" cy="393700"/>
          </a:xfrm>
          <a:prstGeom prst="roundRect">
            <a:avLst/>
          </a:prstGeom>
          <a:gradFill>
            <a:gsLst>
              <a:gs pos="0">
                <a:schemeClr val="accent2">
                  <a:lumMod val="60000"/>
                  <a:lumOff val="40000"/>
                </a:schemeClr>
              </a:gs>
              <a:gs pos="66000">
                <a:schemeClr val="accent2"/>
              </a:gs>
            </a:gsLst>
            <a:lin ang="0" scaled="1"/>
          </a:gradFill>
          <a:ln>
            <a:noFill/>
          </a:ln>
          <a:effectLst>
            <a:outerShdw blurRad="50800" dist="381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eaLnBrk="1" fontAlgn="auto" hangingPunct="1">
              <a:defRPr/>
            </a:pPr>
            <a:r>
              <a:rPr lang="en-US" altLang="zh-CN" sz="1735" noProof="1">
                <a:latin typeface="微软雅黑" panose="020B0503020204020204" pitchFamily="34" charset="-122"/>
                <a:ea typeface="微软雅黑" panose="020B0503020204020204" pitchFamily="34" charset="-122"/>
              </a:rPr>
              <a:t>2018</a:t>
            </a:r>
            <a:r>
              <a:rPr lang="zh-CN" altLang="en-US" sz="1735" noProof="1">
                <a:latin typeface="微软雅黑" panose="020B0503020204020204" pitchFamily="34" charset="-122"/>
                <a:ea typeface="微软雅黑" panose="020B0503020204020204" pitchFamily="34" charset="-122"/>
              </a:rPr>
              <a:t>年</a:t>
            </a:r>
            <a:r>
              <a:rPr lang="en-US" altLang="zh-CN" sz="1735" noProof="1">
                <a:latin typeface="微软雅黑" panose="020B0503020204020204" pitchFamily="34" charset="-122"/>
                <a:ea typeface="微软雅黑" panose="020B0503020204020204" pitchFamily="34" charset="-122"/>
              </a:rPr>
              <a:t>7</a:t>
            </a:r>
            <a:r>
              <a:rPr lang="zh-CN" altLang="en-US" sz="1735" noProof="1">
                <a:latin typeface="微软雅黑" panose="020B0503020204020204" pitchFamily="34" charset="-122"/>
                <a:ea typeface="微软雅黑" panose="020B0503020204020204" pitchFamily="34" charset="-122"/>
              </a:rPr>
              <a:t>月</a:t>
            </a:r>
            <a:endParaRPr lang="zh-CN" altLang="en-US" sz="1735" noProof="1">
              <a:latin typeface="微软雅黑" panose="020B0503020204020204" pitchFamily="34" charset="-122"/>
              <a:ea typeface="微软雅黑" panose="020B0503020204020204" pitchFamily="34" charset="-122"/>
            </a:endParaRPr>
          </a:p>
        </p:txBody>
      </p:sp>
      <p:sp>
        <p:nvSpPr>
          <p:cNvPr id="7" name="圆角矩形 6"/>
          <p:cNvSpPr/>
          <p:nvPr/>
        </p:nvSpPr>
        <p:spPr>
          <a:xfrm>
            <a:off x="6284385" y="2203451"/>
            <a:ext cx="2120900" cy="391583"/>
          </a:xfrm>
          <a:prstGeom prst="roundRect">
            <a:avLst/>
          </a:prstGeom>
          <a:gradFill>
            <a:gsLst>
              <a:gs pos="47000">
                <a:schemeClr val="accent3"/>
              </a:gs>
              <a:gs pos="100000">
                <a:schemeClr val="accent3">
                  <a:lumMod val="75000"/>
                </a:schemeClr>
              </a:gs>
            </a:gsLst>
            <a:lin ang="0" scaled="1"/>
          </a:gradFill>
          <a:ln>
            <a:noFill/>
          </a:ln>
          <a:effectLst>
            <a:outerShdw blurRad="50800" dist="381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eaLnBrk="1" fontAlgn="auto" hangingPunct="1">
              <a:defRPr/>
            </a:pPr>
            <a:r>
              <a:rPr lang="en-US" altLang="zh-CN" sz="1735" noProof="1">
                <a:latin typeface="微软雅黑" panose="020B0503020204020204" pitchFamily="34" charset="-122"/>
                <a:ea typeface="微软雅黑" panose="020B0503020204020204" pitchFamily="34" charset="-122"/>
              </a:rPr>
              <a:t>2018</a:t>
            </a:r>
            <a:r>
              <a:rPr lang="zh-CN" altLang="en-US" sz="1735" noProof="1">
                <a:latin typeface="微软雅黑" panose="020B0503020204020204" pitchFamily="34" charset="-122"/>
                <a:ea typeface="微软雅黑" panose="020B0503020204020204" pitchFamily="34" charset="-122"/>
              </a:rPr>
              <a:t>年</a:t>
            </a:r>
            <a:r>
              <a:rPr lang="en-US" altLang="zh-CN" sz="1735" noProof="1">
                <a:latin typeface="微软雅黑" panose="020B0503020204020204" pitchFamily="34" charset="-122"/>
                <a:ea typeface="微软雅黑" panose="020B0503020204020204" pitchFamily="34" charset="-122"/>
              </a:rPr>
              <a:t>9</a:t>
            </a:r>
            <a:r>
              <a:rPr lang="zh-CN" altLang="en-US" sz="1735" noProof="1">
                <a:latin typeface="微软雅黑" panose="020B0503020204020204" pitchFamily="34" charset="-122"/>
                <a:ea typeface="微软雅黑" panose="020B0503020204020204" pitchFamily="34" charset="-122"/>
              </a:rPr>
              <a:t>月</a:t>
            </a:r>
            <a:endParaRPr lang="zh-CN" altLang="en-US" sz="1735" noProof="1">
              <a:latin typeface="微软雅黑" panose="020B0503020204020204" pitchFamily="34" charset="-122"/>
              <a:ea typeface="微软雅黑" panose="020B0503020204020204" pitchFamily="34" charset="-122"/>
            </a:endParaRPr>
          </a:p>
        </p:txBody>
      </p:sp>
      <p:sp>
        <p:nvSpPr>
          <p:cNvPr id="9" name="圆角矩形 8"/>
          <p:cNvSpPr/>
          <p:nvPr/>
        </p:nvSpPr>
        <p:spPr>
          <a:xfrm>
            <a:off x="3145367" y="5412318"/>
            <a:ext cx="2120900" cy="393700"/>
          </a:xfrm>
          <a:prstGeom prst="roundRect">
            <a:avLst/>
          </a:prstGeom>
          <a:gradFill>
            <a:gsLst>
              <a:gs pos="47000">
                <a:schemeClr val="accent3"/>
              </a:gs>
              <a:gs pos="100000">
                <a:schemeClr val="accent3">
                  <a:lumMod val="75000"/>
                </a:schemeClr>
              </a:gs>
            </a:gsLst>
            <a:lin ang="0" scaled="1"/>
          </a:gradFill>
          <a:ln>
            <a:noFill/>
          </a:ln>
          <a:effectLst>
            <a:outerShdw blurRad="50800" dist="38100" dir="5400000" algn="t"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83831" tIns="41916" rIns="83831" bIns="41916" anchor="ctr"/>
          <a:lstStyle/>
          <a:p>
            <a:pPr algn="ctr" eaLnBrk="1" fontAlgn="auto" hangingPunct="1">
              <a:defRPr/>
            </a:pPr>
            <a:r>
              <a:rPr lang="en-US" altLang="zh-CN" sz="1735" noProof="1">
                <a:latin typeface="微软雅黑" panose="020B0503020204020204" pitchFamily="34" charset="-122"/>
                <a:ea typeface="微软雅黑" panose="020B0503020204020204" pitchFamily="34" charset="-122"/>
              </a:rPr>
              <a:t>2018</a:t>
            </a:r>
            <a:r>
              <a:rPr lang="zh-CN" altLang="en-US" sz="1735" noProof="1">
                <a:latin typeface="微软雅黑" panose="020B0503020204020204" pitchFamily="34" charset="-122"/>
                <a:ea typeface="微软雅黑" panose="020B0503020204020204" pitchFamily="34" charset="-122"/>
              </a:rPr>
              <a:t>年</a:t>
            </a:r>
            <a:r>
              <a:rPr lang="en-US" altLang="zh-CN" sz="1735" noProof="1">
                <a:latin typeface="微软雅黑" panose="020B0503020204020204" pitchFamily="34" charset="-122"/>
                <a:ea typeface="微软雅黑" panose="020B0503020204020204" pitchFamily="34" charset="-122"/>
              </a:rPr>
              <a:t>1</a:t>
            </a:r>
            <a:r>
              <a:rPr lang="zh-CN" altLang="en-US" sz="1735" noProof="1">
                <a:latin typeface="微软雅黑" panose="020B0503020204020204" pitchFamily="34" charset="-122"/>
                <a:ea typeface="微软雅黑" panose="020B0503020204020204" pitchFamily="34" charset="-122"/>
              </a:rPr>
              <a:t>月</a:t>
            </a:r>
            <a:endParaRPr lang="zh-CN" altLang="en-US" sz="1735" noProof="1">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6284385" y="5386918"/>
            <a:ext cx="2103967" cy="577093"/>
          </a:xfrm>
          <a:prstGeom prst="rect">
            <a:avLst/>
          </a:prstGeom>
          <a:noFill/>
          <a:ln w="9525">
            <a:solidFill>
              <a:srgbClr val="01458E"/>
            </a:solidFill>
            <a:prstDash val="dash"/>
            <a:round/>
          </a:ln>
          <a:extLst>
            <a:ext uri="{909E8E84-426E-40DD-AFC4-6F175D3DCCD1}">
              <a14:hiddenFill xmlns:a14="http://schemas.microsoft.com/office/drawing/2010/main">
                <a:solidFill>
                  <a:srgbClr val="FFFFFF"/>
                </a:solidFill>
              </a14:hiddenFill>
            </a:ext>
          </a:extLst>
        </p:spPr>
        <p:txBody>
          <a:bodyPr lIns="83831" tIns="41916" rIns="83831" bIns="41916">
            <a:spAutoFit/>
          </a:bodyPr>
          <a:lstStyle/>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en-US" altLang="zh-CN" sz="1600">
              <a:solidFill>
                <a:srgbClr val="404040"/>
              </a:solidFill>
              <a:latin typeface="微软雅黑" panose="020B0503020204020204" pitchFamily="34" charset="-122"/>
              <a:ea typeface="微软雅黑" panose="020B0503020204020204" pitchFamily="34" charset="-122"/>
            </a:endParaRPr>
          </a:p>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1" name="矩形 10"/>
          <p:cNvSpPr>
            <a:spLocks noChangeArrowheads="1"/>
          </p:cNvSpPr>
          <p:nvPr/>
        </p:nvSpPr>
        <p:spPr bwMode="auto">
          <a:xfrm>
            <a:off x="6845301" y="4555067"/>
            <a:ext cx="2103967" cy="577093"/>
          </a:xfrm>
          <a:prstGeom prst="rect">
            <a:avLst/>
          </a:prstGeom>
          <a:noFill/>
          <a:ln w="9525">
            <a:solidFill>
              <a:srgbClr val="01458E"/>
            </a:solidFill>
            <a:prstDash val="dash"/>
            <a:round/>
          </a:ln>
          <a:extLst>
            <a:ext uri="{909E8E84-426E-40DD-AFC4-6F175D3DCCD1}">
              <a14:hiddenFill xmlns:a14="http://schemas.microsoft.com/office/drawing/2010/main">
                <a:solidFill>
                  <a:srgbClr val="FFFFFF"/>
                </a:solidFill>
              </a14:hiddenFill>
            </a:ext>
          </a:extLst>
        </p:spPr>
        <p:txBody>
          <a:bodyPr lIns="83831" tIns="41916" rIns="83831" bIns="41916">
            <a:spAutoFit/>
          </a:bodyPr>
          <a:lstStyle/>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en-US" altLang="zh-CN" sz="1600">
              <a:solidFill>
                <a:srgbClr val="404040"/>
              </a:solidFill>
              <a:latin typeface="微软雅黑" panose="020B0503020204020204" pitchFamily="34" charset="-122"/>
              <a:ea typeface="微软雅黑" panose="020B0503020204020204" pitchFamily="34" charset="-122"/>
            </a:endParaRPr>
          </a:p>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2" name="矩形 11"/>
          <p:cNvSpPr>
            <a:spLocks noChangeArrowheads="1"/>
          </p:cNvSpPr>
          <p:nvPr/>
        </p:nvSpPr>
        <p:spPr bwMode="auto">
          <a:xfrm>
            <a:off x="7389285" y="3723218"/>
            <a:ext cx="2103967" cy="577093"/>
          </a:xfrm>
          <a:prstGeom prst="rect">
            <a:avLst/>
          </a:prstGeom>
          <a:noFill/>
          <a:ln w="9525">
            <a:solidFill>
              <a:srgbClr val="01458E"/>
            </a:solidFill>
            <a:prstDash val="dash"/>
            <a:round/>
          </a:ln>
          <a:extLst>
            <a:ext uri="{909E8E84-426E-40DD-AFC4-6F175D3DCCD1}">
              <a14:hiddenFill xmlns:a14="http://schemas.microsoft.com/office/drawing/2010/main">
                <a:solidFill>
                  <a:srgbClr val="FFFFFF"/>
                </a:solidFill>
              </a14:hiddenFill>
            </a:ext>
          </a:extLst>
        </p:spPr>
        <p:txBody>
          <a:bodyPr lIns="83831" tIns="41916" rIns="83831" bIns="41916">
            <a:spAutoFit/>
          </a:bodyPr>
          <a:lstStyle/>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en-US" altLang="zh-CN" sz="1600">
              <a:solidFill>
                <a:srgbClr val="404040"/>
              </a:solidFill>
              <a:latin typeface="微软雅黑" panose="020B0503020204020204" pitchFamily="34" charset="-122"/>
              <a:ea typeface="微软雅黑" panose="020B0503020204020204" pitchFamily="34" charset="-122"/>
            </a:endParaRPr>
          </a:p>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3" name="矩形 12"/>
          <p:cNvSpPr>
            <a:spLocks noChangeArrowheads="1"/>
          </p:cNvSpPr>
          <p:nvPr/>
        </p:nvSpPr>
        <p:spPr bwMode="auto">
          <a:xfrm>
            <a:off x="7897284" y="2891367"/>
            <a:ext cx="2106083" cy="577093"/>
          </a:xfrm>
          <a:prstGeom prst="rect">
            <a:avLst/>
          </a:prstGeom>
          <a:noFill/>
          <a:ln w="9525">
            <a:solidFill>
              <a:srgbClr val="01458E"/>
            </a:solidFill>
            <a:prstDash val="dash"/>
            <a:round/>
          </a:ln>
          <a:extLst>
            <a:ext uri="{909E8E84-426E-40DD-AFC4-6F175D3DCCD1}">
              <a14:hiddenFill xmlns:a14="http://schemas.microsoft.com/office/drawing/2010/main">
                <a:solidFill>
                  <a:srgbClr val="FFFFFF"/>
                </a:solidFill>
              </a14:hiddenFill>
            </a:ext>
          </a:extLst>
        </p:spPr>
        <p:txBody>
          <a:bodyPr lIns="83831" tIns="41916" rIns="83831" bIns="41916">
            <a:spAutoFit/>
          </a:bodyPr>
          <a:lstStyle/>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en-US" altLang="zh-CN" sz="1600">
              <a:solidFill>
                <a:srgbClr val="404040"/>
              </a:solidFill>
              <a:latin typeface="微软雅黑" panose="020B0503020204020204" pitchFamily="34" charset="-122"/>
              <a:ea typeface="微软雅黑" panose="020B0503020204020204" pitchFamily="34" charset="-122"/>
            </a:endParaRPr>
          </a:p>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4" name="矩形 13"/>
          <p:cNvSpPr>
            <a:spLocks noChangeArrowheads="1"/>
          </p:cNvSpPr>
          <p:nvPr/>
        </p:nvSpPr>
        <p:spPr bwMode="auto">
          <a:xfrm>
            <a:off x="8695267" y="2135718"/>
            <a:ext cx="2106084" cy="577093"/>
          </a:xfrm>
          <a:prstGeom prst="rect">
            <a:avLst/>
          </a:prstGeom>
          <a:noFill/>
          <a:ln w="9525">
            <a:solidFill>
              <a:srgbClr val="01458E"/>
            </a:solidFill>
            <a:prstDash val="dash"/>
            <a:round/>
          </a:ln>
          <a:extLst>
            <a:ext uri="{909E8E84-426E-40DD-AFC4-6F175D3DCCD1}">
              <a14:hiddenFill xmlns:a14="http://schemas.microsoft.com/office/drawing/2010/main">
                <a:solidFill>
                  <a:srgbClr val="FFFFFF"/>
                </a:solidFill>
              </a14:hiddenFill>
            </a:ext>
          </a:extLst>
        </p:spPr>
        <p:txBody>
          <a:bodyPr lIns="83831" tIns="41916" rIns="83831" bIns="41916">
            <a:spAutoFit/>
          </a:bodyPr>
          <a:lstStyle/>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en-US" altLang="zh-CN" sz="1600">
              <a:solidFill>
                <a:srgbClr val="404040"/>
              </a:solidFill>
              <a:latin typeface="微软雅黑" panose="020B0503020204020204" pitchFamily="34" charset="-122"/>
              <a:ea typeface="微软雅黑" panose="020B0503020204020204" pitchFamily="34" charset="-122"/>
            </a:endParaRPr>
          </a:p>
          <a:p>
            <a:pPr algn="ctr" eaLnBrk="1" hangingPunct="1"/>
            <a:r>
              <a:rPr lang="zh-CN" altLang="en-US" sz="1600">
                <a:solidFill>
                  <a:srgbClr val="404040"/>
                </a:solidFill>
                <a:latin typeface="微软雅黑" panose="020B0503020204020204" pitchFamily="34" charset="-122"/>
                <a:ea typeface="微软雅黑" panose="020B0503020204020204" pitchFamily="34" charset="-122"/>
              </a:rPr>
              <a:t>单击此处添加文本</a:t>
            </a:r>
            <a:endParaRPr lang="zh-CN" altLang="en-US" sz="1600">
              <a:solidFill>
                <a:srgbClr val="404040"/>
              </a:solidFill>
              <a:latin typeface="微软雅黑" panose="020B0503020204020204" pitchFamily="34" charset="-122"/>
              <a:ea typeface="微软雅黑" panose="020B0503020204020204" pitchFamily="34" charset="-122"/>
            </a:endParaRPr>
          </a:p>
        </p:txBody>
      </p:sp>
      <p:sp>
        <p:nvSpPr>
          <p:cNvPr id="15" name="Content Placeholder 2"/>
          <p:cNvSpPr txBox="1">
            <a:spLocks noChangeArrowheads="1"/>
          </p:cNvSpPr>
          <p:nvPr/>
        </p:nvSpPr>
        <p:spPr bwMode="auto">
          <a:xfrm>
            <a:off x="1356784" y="2347385"/>
            <a:ext cx="339513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30000"/>
              </a:lnSpc>
              <a:spcBef>
                <a:spcPts val="1335"/>
              </a:spcBef>
            </a:pPr>
            <a:r>
              <a:rPr lang="zh-CN" altLang="en-US" sz="1600" dirty="0">
                <a:solidFill>
                  <a:srgbClr val="404040"/>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a:t>
            </a:r>
            <a:endParaRPr lang="en-US" altLang="en-US" sz="1600" dirty="0">
              <a:solidFill>
                <a:srgbClr val="404040"/>
              </a:solidFill>
              <a:latin typeface="微软雅黑" panose="020B0503020204020204" pitchFamily="34" charset="-122"/>
              <a:ea typeface="微软雅黑" panose="020B0503020204020204" pitchFamily="34" charset="-122"/>
            </a:endParaRPr>
          </a:p>
        </p:txBody>
      </p:sp>
      <p:sp>
        <p:nvSpPr>
          <p:cNvPr id="16" name="Title 13"/>
          <p:cNvSpPr txBox="1">
            <a:spLocks noChangeArrowheads="1"/>
          </p:cNvSpPr>
          <p:nvPr/>
        </p:nvSpPr>
        <p:spPr bwMode="auto">
          <a:xfrm>
            <a:off x="1386417" y="1841500"/>
            <a:ext cx="2885016" cy="58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1865" b="1" dirty="0">
                <a:solidFill>
                  <a:schemeClr val="accent3">
                    <a:lumMod val="75000"/>
                  </a:schemeClr>
                </a:solidFill>
                <a:latin typeface="微软雅黑" panose="020B0503020204020204" pitchFamily="34" charset="-122"/>
                <a:ea typeface="微软雅黑" panose="020B0503020204020204" pitchFamily="34" charset="-122"/>
              </a:rPr>
              <a:t>添加标题内容文字</a:t>
            </a:r>
            <a:endParaRPr lang="en-US" altLang="en-US" sz="1865" b="1"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17"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前段工作概述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 presetClass="entr" presetSubtype="8" fill="hold" grpId="0" nodeType="withEffect">
                                  <p:stCondLst>
                                    <p:cond delay="3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ppt_x</p:attrName>
                                        </p:attrNameLst>
                                      </p:cBhvr>
                                      <p:tavLst>
                                        <p:tav tm="0">
                                          <p:val>
                                            <p:strVal val="0-#ppt_w/2"/>
                                          </p:val>
                                        </p:tav>
                                        <p:tav tm="100000">
                                          <p:val>
                                            <p:strVal val="#ppt_x"/>
                                          </p:val>
                                        </p:tav>
                                      </p:tavLst>
                                    </p:anim>
                                    <p:anim calcmode="lin" valueType="num">
                                      <p:cBhvr>
                                        <p:cTn id="11" dur="500" fill="hold"/>
                                        <p:tgtEl>
                                          <p:spTgt spid="9"/>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ppt_x</p:attrName>
                                        </p:attrNameLst>
                                      </p:cBhvr>
                                      <p:tavLst>
                                        <p:tav tm="0">
                                          <p:val>
                                            <p:strVal val="1+#ppt_w/2"/>
                                          </p:val>
                                        </p:tav>
                                        <p:tav tm="100000">
                                          <p:val>
                                            <p:strVal val="#ppt_x"/>
                                          </p:val>
                                        </p:tav>
                                      </p:tavLst>
                                    </p:anim>
                                    <p:anim calcmode="lin" valueType="num">
                                      <p:cBhvr>
                                        <p:cTn id="15" dur="500" fill="hold"/>
                                        <p:tgtEl>
                                          <p:spTgt spid="10"/>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0-#ppt_w/2"/>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ppt_x</p:attrName>
                                        </p:attrNameLst>
                                      </p:cBhvr>
                                      <p:tavLst>
                                        <p:tav tm="0">
                                          <p:val>
                                            <p:strVal val="1+#ppt_w/2"/>
                                          </p:val>
                                        </p:tav>
                                        <p:tav tm="100000">
                                          <p:val>
                                            <p:strVal val="#ppt_x"/>
                                          </p:val>
                                        </p:tav>
                                      </p:tavLst>
                                    </p:anim>
                                    <p:anim calcmode="lin" valueType="num">
                                      <p:cBhvr>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70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0-#ppt_w/2"/>
                                          </p:val>
                                        </p:tav>
                                        <p:tav tm="100000">
                                          <p:val>
                                            <p:strVal val="#ppt_x"/>
                                          </p:val>
                                        </p:tav>
                                      </p:tavLst>
                                    </p:anim>
                                    <p:anim calcmode="lin" valueType="num">
                                      <p:cBhvr>
                                        <p:cTn id="27" dur="5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0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ppt_x</p:attrName>
                                        </p:attrNameLst>
                                      </p:cBhvr>
                                      <p:tavLst>
                                        <p:tav tm="0">
                                          <p:val>
                                            <p:strVal val="1+#ppt_w/2"/>
                                          </p:val>
                                        </p:tav>
                                        <p:tav tm="100000">
                                          <p:val>
                                            <p:strVal val="#ppt_x"/>
                                          </p:val>
                                        </p:tav>
                                      </p:tavLst>
                                    </p:anim>
                                    <p:anim calcmode="lin" valueType="num">
                                      <p:cBhvr>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90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ppt_x</p:attrName>
                                        </p:attrNameLst>
                                      </p:cBhvr>
                                      <p:tavLst>
                                        <p:tav tm="0">
                                          <p:val>
                                            <p:strVal val="0-#ppt_w/2"/>
                                          </p:val>
                                        </p:tav>
                                        <p:tav tm="100000">
                                          <p:val>
                                            <p:strVal val="#ppt_x"/>
                                          </p:val>
                                        </p:tav>
                                      </p:tavLst>
                                    </p:anim>
                                    <p:anim calcmode="lin" valueType="num">
                                      <p:cBhvr>
                                        <p:cTn id="35" dur="500" fill="hold"/>
                                        <p:tgtEl>
                                          <p:spTgt spid="6"/>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1+#ppt_w/2"/>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1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ppt_x</p:attrName>
                                        </p:attrNameLst>
                                      </p:cBhvr>
                                      <p:tavLst>
                                        <p:tav tm="0">
                                          <p:val>
                                            <p:strVal val="0-#ppt_w/2"/>
                                          </p:val>
                                        </p:tav>
                                        <p:tav tm="100000">
                                          <p:val>
                                            <p:strVal val="#ppt_x"/>
                                          </p:val>
                                        </p:tav>
                                      </p:tavLst>
                                    </p:anim>
                                    <p:anim calcmode="lin" valueType="num">
                                      <p:cBhvr>
                                        <p:cTn id="43" dur="500" fill="hold"/>
                                        <p:tgtEl>
                                          <p:spTgt spid="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2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ppt_x</p:attrName>
                                        </p:attrNameLst>
                                      </p:cBhvr>
                                      <p:tavLst>
                                        <p:tav tm="0">
                                          <p:val>
                                            <p:strVal val="1+#ppt_w/2"/>
                                          </p:val>
                                        </p:tav>
                                        <p:tav tm="100000">
                                          <p:val>
                                            <p:strVal val="#ppt_x"/>
                                          </p:val>
                                        </p:tav>
                                      </p:tavLst>
                                    </p:anim>
                                    <p:anim calcmode="lin" valueType="num">
                                      <p:cBhvr>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6" presetClass="entr" presetSubtype="21"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l="19606" t="40144" r="25410" b="48785"/>
          <a:stretch>
            <a:fillRect/>
          </a:stretch>
        </p:blipFill>
        <p:spPr>
          <a:xfrm>
            <a:off x="0" y="4395020"/>
            <a:ext cx="12231327" cy="2462980"/>
          </a:xfrm>
          <a:prstGeom prst="rect">
            <a:avLst/>
          </a:prstGeom>
        </p:spPr>
      </p:pic>
      <p:sp>
        <p:nvSpPr>
          <p:cNvPr id="17" name="矩形 16"/>
          <p:cNvSpPr/>
          <p:nvPr/>
        </p:nvSpPr>
        <p:spPr>
          <a:xfrm>
            <a:off x="0" y="3982065"/>
            <a:ext cx="12192000" cy="287593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圆角 35"/>
          <p:cNvSpPr/>
          <p:nvPr/>
        </p:nvSpPr>
        <p:spPr>
          <a:xfrm rot="2700000">
            <a:off x="10378372" y="356190"/>
            <a:ext cx="2625378" cy="42992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t>2019</a:t>
            </a:r>
            <a:endParaRPr lang="zh-CN" altLang="en-US" sz="2800" b="1" dirty="0"/>
          </a:p>
        </p:txBody>
      </p:sp>
      <p:grpSp>
        <p:nvGrpSpPr>
          <p:cNvPr id="19" name="组合 18"/>
          <p:cNvGrpSpPr/>
          <p:nvPr/>
        </p:nvGrpSpPr>
        <p:grpSpPr>
          <a:xfrm>
            <a:off x="2016905" y="2207506"/>
            <a:ext cx="2936096" cy="2507184"/>
            <a:chOff x="2321705" y="2270688"/>
            <a:chExt cx="2936096" cy="2507184"/>
          </a:xfrm>
        </p:grpSpPr>
        <p:pic>
          <p:nvPicPr>
            <p:cNvPr id="3" name="图片 2"/>
            <p:cNvPicPr>
              <a:picLocks noChangeAspect="1"/>
            </p:cNvPicPr>
            <p:nvPr/>
          </p:nvPicPr>
          <p:blipFill>
            <a:blip r:embed="rId3"/>
            <a:stretch>
              <a:fillRect/>
            </a:stretch>
          </p:blipFill>
          <p:spPr>
            <a:xfrm>
              <a:off x="2321705" y="2270688"/>
              <a:ext cx="2936096" cy="2507184"/>
            </a:xfrm>
            <a:prstGeom prst="rect">
              <a:avLst/>
            </a:prstGeom>
          </p:spPr>
        </p:pic>
        <p:sp>
          <p:nvSpPr>
            <p:cNvPr id="4" name="椭圆 3"/>
            <p:cNvSpPr/>
            <p:nvPr/>
          </p:nvSpPr>
          <p:spPr>
            <a:xfrm>
              <a:off x="3089528" y="2741103"/>
              <a:ext cx="1302155" cy="1302155"/>
            </a:xfrm>
            <a:prstGeom prst="ellipse">
              <a:avLst/>
            </a:prstGeom>
            <a:solidFill>
              <a:schemeClr val="bg1"/>
            </a:solidFill>
            <a:ln>
              <a:noFill/>
            </a:ln>
            <a:effectLst>
              <a:outerShdw blurRad="63500" sx="106000" sy="106000" algn="ctr"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237076" y="2935863"/>
              <a:ext cx="1007057" cy="830997"/>
            </a:xfrm>
            <a:prstGeom prst="rect">
              <a:avLst/>
            </a:prstGeom>
            <a:noFill/>
          </p:spPr>
          <p:txBody>
            <a:bodyPr wrap="square" rtlCol="0">
              <a:spAutoFit/>
            </a:bodyPr>
            <a:lstStyle/>
            <a:p>
              <a:pPr algn="ctr"/>
              <a:r>
                <a:rPr lang="en-US" altLang="zh-CN" sz="4800" dirty="0">
                  <a:solidFill>
                    <a:schemeClr val="accent3"/>
                  </a:solidFill>
                  <a:latin typeface="+mj-ea"/>
                  <a:ea typeface="+mj-ea"/>
                </a:rPr>
                <a:t>02</a:t>
              </a:r>
              <a:endParaRPr lang="zh-CN" altLang="en-US" sz="4800" dirty="0">
                <a:solidFill>
                  <a:schemeClr val="accent3"/>
                </a:solidFill>
                <a:latin typeface="+mj-ea"/>
                <a:ea typeface="+mj-ea"/>
              </a:endParaRPr>
            </a:p>
          </p:txBody>
        </p:sp>
      </p:grpSp>
      <p:sp>
        <p:nvSpPr>
          <p:cNvPr id="51" name="文本框 50"/>
          <p:cNvSpPr txBox="1"/>
          <p:nvPr/>
        </p:nvSpPr>
        <p:spPr>
          <a:xfrm>
            <a:off x="5362998" y="2554477"/>
            <a:ext cx="4110613" cy="707886"/>
          </a:xfrm>
          <a:prstGeom prst="rect">
            <a:avLst/>
          </a:prstGeom>
          <a:noFill/>
        </p:spPr>
        <p:txBody>
          <a:bodyPr wrap="square" rtlCol="0">
            <a:spAutoFit/>
          </a:bodyPr>
          <a:lstStyle/>
          <a:p>
            <a:r>
              <a:rPr lang="zh-CN" altLang="en-US" sz="4000" b="1" dirty="0">
                <a:solidFill>
                  <a:schemeClr val="accent3"/>
                </a:solidFill>
              </a:rPr>
              <a:t>工作完成情况</a:t>
            </a:r>
            <a:endParaRPr lang="zh-CN" altLang="en-US" sz="4000" b="1" dirty="0">
              <a:solidFill>
                <a:schemeClr val="accent3"/>
              </a:solidFill>
            </a:endParaRPr>
          </a:p>
        </p:txBody>
      </p:sp>
      <p:sp>
        <p:nvSpPr>
          <p:cNvPr id="53" name="文本框 52"/>
          <p:cNvSpPr txBox="1"/>
          <p:nvPr/>
        </p:nvSpPr>
        <p:spPr>
          <a:xfrm>
            <a:off x="5274393" y="3472845"/>
            <a:ext cx="5415051"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标题数字等都可以通过点击和重新输入进行更改，顶部“开始”面板中可以对字体、字号、颜色、行距等进行修改。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5362998" y="3262363"/>
            <a:ext cx="318799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down)">
                                      <p:cBhvr>
                                        <p:cTn id="8" dur="500"/>
                                        <p:tgtEl>
                                          <p:spTgt spid="19"/>
                                        </p:tgtEl>
                                      </p:cBhvr>
                                    </p:animEffect>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900" decel="100000" fill="hold"/>
                                        <p:tgtEl>
                                          <p:spTgt spid="51"/>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bwMode="auto">
          <a:xfrm>
            <a:off x="1007534" y="2169585"/>
            <a:ext cx="1993900" cy="3528334"/>
            <a:chOff x="695325" y="2170339"/>
            <a:chExt cx="1994107" cy="3526971"/>
          </a:xfrm>
        </p:grpSpPr>
        <p:grpSp>
          <p:nvGrpSpPr>
            <p:cNvPr id="9245" name="组合 32"/>
            <p:cNvGrpSpPr/>
            <p:nvPr/>
          </p:nvGrpSpPr>
          <p:grpSpPr bwMode="auto">
            <a:xfrm>
              <a:off x="695325" y="2170339"/>
              <a:ext cx="1959429" cy="3526971"/>
              <a:chOff x="1219199" y="1915886"/>
              <a:chExt cx="1959429" cy="3526971"/>
            </a:xfrm>
          </p:grpSpPr>
          <p:cxnSp>
            <p:nvCxnSpPr>
              <p:cNvPr id="38" name="直接连接符 37"/>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1219199" y="5036764"/>
                <a:ext cx="1960237" cy="406243"/>
              </a:xfrm>
              <a:prstGeom prst="rect">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Arial" panose="020B0604020202090204"/>
                  <a:ea typeface="微软雅黑"/>
                  <a:sym typeface="Arial" panose="020B0604020202090204"/>
                </a:endParaRPr>
              </a:p>
            </p:txBody>
          </p:sp>
        </p:grpSp>
        <p:sp>
          <p:nvSpPr>
            <p:cNvPr id="34" name="TextBox 19"/>
            <p:cNvSpPr txBox="1"/>
            <p:nvPr/>
          </p:nvSpPr>
          <p:spPr>
            <a:xfrm>
              <a:off x="767897" y="3096392"/>
              <a:ext cx="1882623" cy="399955"/>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35" name="文本框 18"/>
            <p:cNvSpPr txBox="1"/>
            <p:nvPr/>
          </p:nvSpPr>
          <p:spPr>
            <a:xfrm>
              <a:off x="767897" y="3513512"/>
              <a:ext cx="1653748" cy="1362155"/>
            </a:xfrm>
            <a:prstGeom prst="rect">
              <a:avLst/>
            </a:prstGeom>
            <a:noFill/>
          </p:spPr>
          <p:txBody>
            <a:bodyPr wrap="square">
              <a:spAutoFit/>
              <a:scene3d>
                <a:camera prst="orthographicFront"/>
                <a:lightRig rig="threePt" dir="t"/>
              </a:scene3d>
              <a:sp3d contourW="12700"/>
            </a:bodyPr>
            <a:lstStyle/>
            <a:p>
              <a:pPr>
                <a:lnSpc>
                  <a:spcPct val="120000"/>
                </a:lnSpc>
                <a:defRPr/>
              </a:pPr>
              <a:r>
                <a:rPr lang="zh-CN" altLang="en-US" sz="1400" dirty="0">
                  <a:solidFill>
                    <a:schemeClr val="tx1">
                      <a:lumMod val="75000"/>
                      <a:lumOff val="25000"/>
                    </a:schemeClr>
                  </a:solidFill>
                  <a:sym typeface="Arial" panose="020B0604020202090204"/>
                </a:rPr>
                <a:t>您的内容打在这里，或者通过复制您的文本后，在此框中选择粘贴，并选择只保留文字。</a:t>
              </a:r>
              <a:endParaRPr lang="en-US" altLang="zh-CN" sz="1400" dirty="0">
                <a:solidFill>
                  <a:schemeClr val="tx1">
                    <a:lumMod val="75000"/>
                    <a:lumOff val="25000"/>
                  </a:schemeClr>
                </a:solidFill>
                <a:sym typeface="Arial" panose="020B0604020202090204"/>
              </a:endParaRPr>
            </a:p>
          </p:txBody>
        </p:sp>
        <p:sp>
          <p:nvSpPr>
            <p:cNvPr id="36" name="椭圆 28"/>
            <p:cNvSpPr/>
            <p:nvPr/>
          </p:nvSpPr>
          <p:spPr>
            <a:xfrm>
              <a:off x="862560" y="2221119"/>
              <a:ext cx="609663" cy="59032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a:latin typeface="Arial" panose="020B0604020202090204"/>
                <a:ea typeface="微软雅黑"/>
                <a:sym typeface="Arial" panose="020B0604020202090204"/>
              </a:endParaRPr>
            </a:p>
          </p:txBody>
        </p:sp>
        <p:sp>
          <p:nvSpPr>
            <p:cNvPr id="37" name="TextBox 19"/>
            <p:cNvSpPr txBox="1"/>
            <p:nvPr/>
          </p:nvSpPr>
          <p:spPr>
            <a:xfrm>
              <a:off x="806809" y="5310366"/>
              <a:ext cx="1882623" cy="379509"/>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1865" dirty="0">
                  <a:solidFill>
                    <a:schemeClr val="bg1"/>
                  </a:solidFill>
                  <a:latin typeface="Arial" panose="020B0604020202090204"/>
                  <a:ea typeface="微软雅黑"/>
                  <a:sym typeface="Arial" panose="020B0604020202090204"/>
                </a:rPr>
                <a:t>标题文字添加</a:t>
              </a:r>
              <a:endParaRPr lang="en-US" sz="1865" dirty="0">
                <a:solidFill>
                  <a:schemeClr val="bg1"/>
                </a:solidFill>
                <a:latin typeface="Arial" panose="020B0604020202090204"/>
                <a:ea typeface="微软雅黑"/>
                <a:sym typeface="Arial" panose="020B0604020202090204"/>
              </a:endParaRPr>
            </a:p>
          </p:txBody>
        </p:sp>
      </p:grpSp>
      <p:grpSp>
        <p:nvGrpSpPr>
          <p:cNvPr id="40" name="组合 39"/>
          <p:cNvGrpSpPr/>
          <p:nvPr/>
        </p:nvGrpSpPr>
        <p:grpSpPr bwMode="auto">
          <a:xfrm>
            <a:off x="3714751" y="2169585"/>
            <a:ext cx="1998133" cy="3528334"/>
            <a:chOff x="3642632" y="2170339"/>
            <a:chExt cx="1996986" cy="3526971"/>
          </a:xfrm>
        </p:grpSpPr>
        <p:grpSp>
          <p:nvGrpSpPr>
            <p:cNvPr id="9238" name="组合 40"/>
            <p:cNvGrpSpPr/>
            <p:nvPr/>
          </p:nvGrpSpPr>
          <p:grpSpPr bwMode="auto">
            <a:xfrm>
              <a:off x="3642632" y="2170339"/>
              <a:ext cx="1959429" cy="3526971"/>
              <a:chOff x="1219199" y="1915886"/>
              <a:chExt cx="1959429" cy="3526971"/>
            </a:xfrm>
          </p:grpSpPr>
          <p:cxnSp>
            <p:nvCxnSpPr>
              <p:cNvPr id="64" name="直接连接符 63"/>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19199" y="5036764"/>
                <a:ext cx="1958908" cy="406243"/>
              </a:xfrm>
              <a:prstGeom prst="rect">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90204"/>
                  <a:ea typeface="微软雅黑"/>
                  <a:sym typeface="Arial" panose="020B0604020202090204"/>
                </a:endParaRPr>
              </a:p>
            </p:txBody>
          </p:sp>
        </p:grpSp>
        <p:sp>
          <p:nvSpPr>
            <p:cNvPr id="42" name="TextBox 19"/>
            <p:cNvSpPr txBox="1"/>
            <p:nvPr/>
          </p:nvSpPr>
          <p:spPr>
            <a:xfrm>
              <a:off x="3718083" y="3096392"/>
              <a:ext cx="1882622" cy="399955"/>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43" name="文本框 21"/>
            <p:cNvSpPr txBox="1"/>
            <p:nvPr/>
          </p:nvSpPr>
          <p:spPr>
            <a:xfrm>
              <a:off x="3718084" y="3513512"/>
              <a:ext cx="1730084" cy="1362155"/>
            </a:xfrm>
            <a:prstGeom prst="rect">
              <a:avLst/>
            </a:prstGeom>
            <a:noFill/>
          </p:spPr>
          <p:txBody>
            <a:bodyPr wrap="square">
              <a:spAutoFit/>
              <a:scene3d>
                <a:camera prst="orthographicFront"/>
                <a:lightRig rig="threePt" dir="t"/>
              </a:scene3d>
              <a:sp3d contourW="12700"/>
            </a:bodyPr>
            <a:lstStyle/>
            <a:p>
              <a:pPr>
                <a:lnSpc>
                  <a:spcPct val="120000"/>
                </a:lnSpc>
                <a:defRPr/>
              </a:pPr>
              <a:r>
                <a:rPr lang="zh-CN" altLang="en-US" sz="1400" dirty="0">
                  <a:solidFill>
                    <a:schemeClr val="tx1">
                      <a:lumMod val="75000"/>
                      <a:lumOff val="25000"/>
                    </a:schemeClr>
                  </a:solidFill>
                  <a:sym typeface="Arial" panose="020B0604020202090204"/>
                </a:rPr>
                <a:t>您的内容打在这里，或者通过复制您的文本后，在此框中选择粘贴，并选择只保留文字。</a:t>
              </a:r>
              <a:endParaRPr lang="en-US" altLang="zh-CN" sz="1400" dirty="0">
                <a:solidFill>
                  <a:schemeClr val="tx1">
                    <a:lumMod val="75000"/>
                    <a:lumOff val="25000"/>
                  </a:schemeClr>
                </a:solidFill>
                <a:sym typeface="Arial" panose="020B0604020202090204"/>
              </a:endParaRPr>
            </a:p>
          </p:txBody>
        </p:sp>
        <p:sp>
          <p:nvSpPr>
            <p:cNvPr id="58" name="椭圆 29"/>
            <p:cNvSpPr/>
            <p:nvPr/>
          </p:nvSpPr>
          <p:spPr>
            <a:xfrm>
              <a:off x="3809752" y="2290942"/>
              <a:ext cx="609250" cy="452792"/>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latin typeface="Arial" panose="020B0604020202090204"/>
                <a:ea typeface="微软雅黑"/>
                <a:sym typeface="Arial" panose="020B0604020202090204"/>
              </a:endParaRPr>
            </a:p>
          </p:txBody>
        </p:sp>
        <p:sp>
          <p:nvSpPr>
            <p:cNvPr id="61" name="TextBox 19"/>
            <p:cNvSpPr txBox="1"/>
            <p:nvPr/>
          </p:nvSpPr>
          <p:spPr>
            <a:xfrm>
              <a:off x="3756996" y="5310366"/>
              <a:ext cx="1882622" cy="379509"/>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1865" dirty="0">
                  <a:solidFill>
                    <a:schemeClr val="bg1"/>
                  </a:solidFill>
                  <a:latin typeface="Arial" panose="020B0604020202090204"/>
                  <a:ea typeface="微软雅黑"/>
                  <a:sym typeface="Arial" panose="020B0604020202090204"/>
                </a:rPr>
                <a:t>标题文字添加</a:t>
              </a:r>
              <a:endParaRPr lang="en-US" sz="1865" dirty="0">
                <a:solidFill>
                  <a:schemeClr val="bg1"/>
                </a:solidFill>
                <a:latin typeface="Arial" panose="020B0604020202090204"/>
                <a:ea typeface="微软雅黑"/>
                <a:sym typeface="Arial" panose="020B0604020202090204"/>
              </a:endParaRPr>
            </a:p>
          </p:txBody>
        </p:sp>
      </p:grpSp>
      <p:grpSp>
        <p:nvGrpSpPr>
          <p:cNvPr id="70" name="组合 69"/>
          <p:cNvGrpSpPr/>
          <p:nvPr/>
        </p:nvGrpSpPr>
        <p:grpSpPr bwMode="auto">
          <a:xfrm>
            <a:off x="6502401" y="2182285"/>
            <a:ext cx="1993900" cy="3528334"/>
            <a:chOff x="6589939" y="2170339"/>
            <a:chExt cx="1994107" cy="3526971"/>
          </a:xfrm>
        </p:grpSpPr>
        <p:grpSp>
          <p:nvGrpSpPr>
            <p:cNvPr id="9231" name="组合 71"/>
            <p:cNvGrpSpPr/>
            <p:nvPr/>
          </p:nvGrpSpPr>
          <p:grpSpPr bwMode="auto">
            <a:xfrm>
              <a:off x="6589939" y="2170339"/>
              <a:ext cx="1959429" cy="3526971"/>
              <a:chOff x="1219199" y="1915886"/>
              <a:chExt cx="1959429" cy="3526971"/>
            </a:xfrm>
          </p:grpSpPr>
          <p:cxnSp>
            <p:nvCxnSpPr>
              <p:cNvPr id="77" name="直接连接符 76"/>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1219199" y="5036764"/>
                <a:ext cx="1960237" cy="406243"/>
              </a:xfrm>
              <a:prstGeom prst="rect">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Arial" panose="020B0604020202090204"/>
                  <a:ea typeface="微软雅黑"/>
                  <a:sym typeface="Arial" panose="020B0604020202090204"/>
                </a:endParaRPr>
              </a:p>
            </p:txBody>
          </p:sp>
        </p:grpSp>
        <p:sp>
          <p:nvSpPr>
            <p:cNvPr id="73" name="TextBox 19"/>
            <p:cNvSpPr txBox="1"/>
            <p:nvPr/>
          </p:nvSpPr>
          <p:spPr>
            <a:xfrm>
              <a:off x="6662511" y="3096392"/>
              <a:ext cx="1882623" cy="399955"/>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74" name="文本框 24"/>
            <p:cNvSpPr txBox="1"/>
            <p:nvPr/>
          </p:nvSpPr>
          <p:spPr>
            <a:xfrm>
              <a:off x="6662511" y="3513512"/>
              <a:ext cx="1630459" cy="1362155"/>
            </a:xfrm>
            <a:prstGeom prst="rect">
              <a:avLst/>
            </a:prstGeom>
            <a:noFill/>
          </p:spPr>
          <p:txBody>
            <a:bodyPr wrap="square">
              <a:spAutoFit/>
              <a:scene3d>
                <a:camera prst="orthographicFront"/>
                <a:lightRig rig="threePt" dir="t"/>
              </a:scene3d>
              <a:sp3d contourW="12700"/>
            </a:bodyPr>
            <a:lstStyle/>
            <a:p>
              <a:pPr>
                <a:lnSpc>
                  <a:spcPct val="120000"/>
                </a:lnSpc>
                <a:defRPr/>
              </a:pPr>
              <a:r>
                <a:rPr lang="zh-CN" altLang="en-US" sz="1400" dirty="0">
                  <a:solidFill>
                    <a:schemeClr val="tx1">
                      <a:lumMod val="75000"/>
                      <a:lumOff val="25000"/>
                    </a:schemeClr>
                  </a:solidFill>
                  <a:sym typeface="Arial" panose="020B0604020202090204"/>
                </a:rPr>
                <a:t>您的内容打在这里，或者通过复制您的文本后，在此框中选择粘贴，并选择只保留文字。</a:t>
              </a:r>
              <a:endParaRPr lang="en-US" altLang="zh-CN" sz="1400" dirty="0">
                <a:solidFill>
                  <a:schemeClr val="tx1">
                    <a:lumMod val="75000"/>
                    <a:lumOff val="25000"/>
                  </a:schemeClr>
                </a:solidFill>
                <a:sym typeface="Arial" panose="020B0604020202090204"/>
              </a:endParaRPr>
            </a:p>
          </p:txBody>
        </p:sp>
        <p:sp>
          <p:nvSpPr>
            <p:cNvPr id="75" name="椭圆 30"/>
            <p:cNvSpPr/>
            <p:nvPr/>
          </p:nvSpPr>
          <p:spPr>
            <a:xfrm>
              <a:off x="6757174" y="2229583"/>
              <a:ext cx="609663" cy="575511"/>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latin typeface="Arial" panose="020B0604020202090204"/>
                <a:ea typeface="微软雅黑"/>
                <a:sym typeface="Arial" panose="020B0604020202090204"/>
              </a:endParaRPr>
            </a:p>
          </p:txBody>
        </p:sp>
        <p:sp>
          <p:nvSpPr>
            <p:cNvPr id="76" name="TextBox 19"/>
            <p:cNvSpPr txBox="1"/>
            <p:nvPr/>
          </p:nvSpPr>
          <p:spPr>
            <a:xfrm>
              <a:off x="6701423" y="5310366"/>
              <a:ext cx="1882623" cy="379509"/>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1865" dirty="0">
                  <a:solidFill>
                    <a:schemeClr val="bg1"/>
                  </a:solidFill>
                  <a:latin typeface="Arial" panose="020B0604020202090204"/>
                  <a:ea typeface="微软雅黑"/>
                  <a:sym typeface="Arial" panose="020B0604020202090204"/>
                </a:rPr>
                <a:t>标题文字添加</a:t>
              </a:r>
              <a:endParaRPr lang="en-US" sz="1865" dirty="0">
                <a:solidFill>
                  <a:schemeClr val="bg1"/>
                </a:solidFill>
                <a:latin typeface="Arial" panose="020B0604020202090204"/>
                <a:ea typeface="微软雅黑"/>
                <a:sym typeface="Arial" panose="020B0604020202090204"/>
              </a:endParaRPr>
            </a:p>
          </p:txBody>
        </p:sp>
      </p:grpSp>
      <p:grpSp>
        <p:nvGrpSpPr>
          <p:cNvPr id="79" name="组合 78"/>
          <p:cNvGrpSpPr/>
          <p:nvPr/>
        </p:nvGrpSpPr>
        <p:grpSpPr bwMode="auto">
          <a:xfrm>
            <a:off x="9186334" y="2182285"/>
            <a:ext cx="1998133" cy="3528334"/>
            <a:chOff x="9537246" y="2170339"/>
            <a:chExt cx="1998342" cy="3526971"/>
          </a:xfrm>
        </p:grpSpPr>
        <p:grpSp>
          <p:nvGrpSpPr>
            <p:cNvPr id="9224" name="组合 79"/>
            <p:cNvGrpSpPr/>
            <p:nvPr/>
          </p:nvGrpSpPr>
          <p:grpSpPr bwMode="auto">
            <a:xfrm>
              <a:off x="9537246" y="2170339"/>
              <a:ext cx="1959429" cy="3526971"/>
              <a:chOff x="1219199" y="1915886"/>
              <a:chExt cx="1959429" cy="3526971"/>
            </a:xfrm>
          </p:grpSpPr>
          <p:cxnSp>
            <p:nvCxnSpPr>
              <p:cNvPr id="85" name="直接连接符 84"/>
              <p:cNvCxnSpPr/>
              <p:nvPr/>
            </p:nvCxnSpPr>
            <p:spPr>
              <a:xfrm>
                <a:off x="1219199" y="1915886"/>
                <a:ext cx="0" cy="312087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1219199" y="5036764"/>
                <a:ext cx="1960238" cy="406243"/>
              </a:xfrm>
              <a:prstGeom prst="rect">
                <a:avLst/>
              </a:prstGeom>
              <a:gradFill>
                <a:gsLst>
                  <a:gs pos="47000">
                    <a:schemeClr val="accent3"/>
                  </a:gs>
                  <a:gs pos="100000">
                    <a:schemeClr val="accent3">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Arial" panose="020B0604020202090204"/>
                  <a:ea typeface="微软雅黑"/>
                  <a:sym typeface="Arial" panose="020B0604020202090204"/>
                </a:endParaRPr>
              </a:p>
            </p:txBody>
          </p:sp>
        </p:grpSp>
        <p:sp>
          <p:nvSpPr>
            <p:cNvPr id="81" name="TextBox 19"/>
            <p:cNvSpPr txBox="1"/>
            <p:nvPr/>
          </p:nvSpPr>
          <p:spPr>
            <a:xfrm>
              <a:off x="9614053" y="3096392"/>
              <a:ext cx="1882623" cy="399955"/>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2000" b="1" dirty="0">
                  <a:latin typeface="Arial" panose="020B0604020202090204"/>
                  <a:ea typeface="微软雅黑"/>
                  <a:sym typeface="Arial" panose="020B0604020202090204"/>
                </a:rPr>
                <a:t>标题文字添加</a:t>
              </a:r>
              <a:endParaRPr lang="en-US" sz="2000" b="1" dirty="0">
                <a:latin typeface="Arial" panose="020B0604020202090204"/>
                <a:ea typeface="微软雅黑"/>
                <a:sym typeface="Arial" panose="020B0604020202090204"/>
              </a:endParaRPr>
            </a:p>
          </p:txBody>
        </p:sp>
        <p:sp>
          <p:nvSpPr>
            <p:cNvPr id="82" name="文本框 27"/>
            <p:cNvSpPr txBox="1"/>
            <p:nvPr/>
          </p:nvSpPr>
          <p:spPr>
            <a:xfrm>
              <a:off x="9614053" y="3513512"/>
              <a:ext cx="1626220" cy="1362155"/>
            </a:xfrm>
            <a:prstGeom prst="rect">
              <a:avLst/>
            </a:prstGeom>
            <a:noFill/>
          </p:spPr>
          <p:txBody>
            <a:bodyPr wrap="square">
              <a:spAutoFit/>
              <a:scene3d>
                <a:camera prst="orthographicFront"/>
                <a:lightRig rig="threePt" dir="t"/>
              </a:scene3d>
              <a:sp3d contourW="12700"/>
            </a:bodyPr>
            <a:lstStyle/>
            <a:p>
              <a:pPr>
                <a:lnSpc>
                  <a:spcPct val="120000"/>
                </a:lnSpc>
                <a:defRPr/>
              </a:pPr>
              <a:r>
                <a:rPr lang="zh-CN" altLang="en-US" sz="1400" dirty="0">
                  <a:solidFill>
                    <a:schemeClr val="tx1">
                      <a:lumMod val="75000"/>
                      <a:lumOff val="25000"/>
                    </a:schemeClr>
                  </a:solidFill>
                  <a:sym typeface="Arial" panose="020B0604020202090204"/>
                </a:rPr>
                <a:t>您的内容打在这里，或者通过复制您的文本后，在此框中选择粘贴，并选择只保留文字。</a:t>
              </a:r>
              <a:endParaRPr lang="en-US" altLang="zh-CN" sz="1400" dirty="0">
                <a:solidFill>
                  <a:schemeClr val="tx1">
                    <a:lumMod val="75000"/>
                    <a:lumOff val="25000"/>
                  </a:schemeClr>
                </a:solidFill>
                <a:sym typeface="Arial" panose="020B0604020202090204"/>
              </a:endParaRPr>
            </a:p>
          </p:txBody>
        </p:sp>
        <p:sp>
          <p:nvSpPr>
            <p:cNvPr id="83" name="椭圆 31"/>
            <p:cNvSpPr/>
            <p:nvPr/>
          </p:nvSpPr>
          <p:spPr>
            <a:xfrm>
              <a:off x="9704481" y="2269783"/>
              <a:ext cx="609664" cy="492994"/>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2400" dirty="0">
                <a:latin typeface="Arial" panose="020B0604020202090204"/>
                <a:ea typeface="微软雅黑"/>
                <a:sym typeface="Arial" panose="020B0604020202090204"/>
              </a:endParaRPr>
            </a:p>
          </p:txBody>
        </p:sp>
        <p:sp>
          <p:nvSpPr>
            <p:cNvPr id="84" name="TextBox 19"/>
            <p:cNvSpPr txBox="1"/>
            <p:nvPr/>
          </p:nvSpPr>
          <p:spPr>
            <a:xfrm>
              <a:off x="9652965" y="5310366"/>
              <a:ext cx="1882623" cy="379509"/>
            </a:xfrm>
            <a:prstGeom prst="rect">
              <a:avLst/>
            </a:prstGeom>
            <a:noFill/>
          </p:spPr>
          <p:txBody>
            <a:bodyPr>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defRPr/>
              </a:pPr>
              <a:r>
                <a:rPr lang="zh-CN" altLang="en-US" sz="1865" dirty="0">
                  <a:solidFill>
                    <a:schemeClr val="bg1"/>
                  </a:solidFill>
                  <a:latin typeface="Arial" panose="020B0604020202090204"/>
                  <a:ea typeface="微软雅黑"/>
                  <a:sym typeface="Arial" panose="020B0604020202090204"/>
                </a:rPr>
                <a:t>标题文字添加</a:t>
              </a:r>
              <a:endParaRPr lang="en-US" sz="1865" dirty="0">
                <a:solidFill>
                  <a:schemeClr val="bg1"/>
                </a:solidFill>
                <a:latin typeface="Arial" panose="020B0604020202090204"/>
                <a:ea typeface="微软雅黑"/>
                <a:sym typeface="Arial" panose="020B0604020202090204"/>
              </a:endParaRPr>
            </a:p>
          </p:txBody>
        </p:sp>
      </p:grpSp>
      <p:sp>
        <p:nvSpPr>
          <p:cNvPr id="41" name="TextBox 25"/>
          <p:cNvSpPr txBox="1">
            <a:spLocks noChangeArrowheads="1"/>
          </p:cNvSpPr>
          <p:nvPr/>
        </p:nvSpPr>
        <p:spPr bwMode="auto">
          <a:xfrm>
            <a:off x="324188" y="371958"/>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工作完成情况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83558" y="46379"/>
            <a:ext cx="1198982" cy="119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cut/>
      </p:transition>
    </mc:Choice>
    <mc:Fallback>
      <p:transition spd="slow"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000" fill="hold"/>
                                        <p:tgtEl>
                                          <p:spTgt spid="70"/>
                                        </p:tgtEl>
                                        <p:attrNameLst>
                                          <p:attrName>ppt_x</p:attrName>
                                        </p:attrNameLst>
                                      </p:cBhvr>
                                      <p:tavLst>
                                        <p:tav tm="0">
                                          <p:val>
                                            <p:strVal val="#ppt_x"/>
                                          </p:val>
                                        </p:tav>
                                        <p:tav tm="100000">
                                          <p:val>
                                            <p:strVal val="#ppt_x"/>
                                          </p:val>
                                        </p:tav>
                                      </p:tavLst>
                                    </p:anim>
                                    <p:anim calcmode="lin" valueType="num">
                                      <p:cBhvr additive="base">
                                        <p:cTn id="8" dur="10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1000" fill="hold"/>
                                        <p:tgtEl>
                                          <p:spTgt spid="79"/>
                                        </p:tgtEl>
                                        <p:attrNameLst>
                                          <p:attrName>ppt_x</p:attrName>
                                        </p:attrNameLst>
                                      </p:cBhvr>
                                      <p:tavLst>
                                        <p:tav tm="0">
                                          <p:val>
                                            <p:strVal val="#ppt_x"/>
                                          </p:val>
                                        </p:tav>
                                        <p:tav tm="100000">
                                          <p:val>
                                            <p:strVal val="#ppt_x"/>
                                          </p:val>
                                        </p:tav>
                                      </p:tavLst>
                                    </p:anim>
                                    <p:anim calcmode="lin" valueType="num">
                                      <p:cBhvr additive="base">
                                        <p:cTn id="20" dur="1000" fill="hold"/>
                                        <p:tgtEl>
                                          <p:spTgt spid="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4236</Words>
  <Application>WPS 演示</Application>
  <PresentationFormat>宽屏</PresentationFormat>
  <Paragraphs>602</Paragraphs>
  <Slides>29</Slides>
  <Notes>29</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29</vt:i4>
      </vt:variant>
    </vt:vector>
  </HeadingPairs>
  <TitlesOfParts>
    <vt:vector size="58" baseType="lpstr">
      <vt:lpstr>Arial</vt:lpstr>
      <vt:lpstr>方正书宋_GBK</vt:lpstr>
      <vt:lpstr>Wingdings</vt:lpstr>
      <vt:lpstr>微软雅黑</vt:lpstr>
      <vt:lpstr>Calibri</vt:lpstr>
      <vt:lpstr>宋体</vt:lpstr>
      <vt:lpstr>Arial</vt:lpstr>
      <vt:lpstr>微软雅黑</vt:lpstr>
      <vt:lpstr>EngraversGothic BT</vt:lpstr>
      <vt:lpstr>Impact</vt:lpstr>
      <vt:lpstr>张海山锐谐体2.0-授权联系：Samtype@QQ.com</vt:lpstr>
      <vt:lpstr>华文黑体</vt:lpstr>
      <vt:lpstr>Broadway BT</vt:lpstr>
      <vt:lpstr>仿宋_GB2312</vt:lpstr>
      <vt:lpstr>方正兰亭细黑_GBK</vt:lpstr>
      <vt:lpstr>汉仪旗黑KW</vt:lpstr>
      <vt:lpstr>宋体</vt:lpstr>
      <vt:lpstr>Arial Unicode MS</vt:lpstr>
      <vt:lpstr>Arial Black</vt:lpstr>
      <vt:lpstr>等线</vt:lpstr>
      <vt:lpstr>汉仪中等线KW</vt:lpstr>
      <vt:lpstr>微软雅黑</vt:lpstr>
      <vt:lpstr>Helvetica Neue</vt:lpstr>
      <vt:lpstr>Thonburi</vt:lpstr>
      <vt:lpstr>汉仪书宋二KW</vt:lpstr>
      <vt:lpstr>苹方-简</vt:lpstr>
      <vt:lpstr>冬青黑体简体中文</vt:lpstr>
      <vt:lpstr>汉仪仿宋KW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简约蓝色商务工作汇报总结通用PPT模板</dc:title>
  <dc:creator>林 雨欣</dc:creator>
  <cp:lastModifiedBy>adothraki</cp:lastModifiedBy>
  <cp:revision>21</cp:revision>
  <dcterms:created xsi:type="dcterms:W3CDTF">2019-08-14T01:26:37Z</dcterms:created>
  <dcterms:modified xsi:type="dcterms:W3CDTF">2019-08-14T01:26:37Z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