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446" r:id="rId2"/>
    <p:sldId id="257" r:id="rId3"/>
    <p:sldId id="445" r:id="rId4"/>
    <p:sldId id="451" r:id="rId5"/>
    <p:sldId id="452" r:id="rId6"/>
    <p:sldId id="454" r:id="rId7"/>
    <p:sldId id="448" r:id="rId8"/>
    <p:sldId id="453" r:id="rId9"/>
    <p:sldId id="455" r:id="rId10"/>
    <p:sldId id="456" r:id="rId11"/>
    <p:sldId id="457" r:id="rId12"/>
    <p:sldId id="449" r:id="rId13"/>
    <p:sldId id="458" r:id="rId14"/>
    <p:sldId id="462" r:id="rId15"/>
    <p:sldId id="468" r:id="rId16"/>
    <p:sldId id="463" r:id="rId17"/>
    <p:sldId id="464" r:id="rId18"/>
    <p:sldId id="450" r:id="rId19"/>
    <p:sldId id="465" r:id="rId20"/>
    <p:sldId id="466" r:id="rId21"/>
    <p:sldId id="467" r:id="rId22"/>
    <p:sldId id="447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4B-4B91-A725-0CE7B814B2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84B-4B91-A725-0CE7B814B2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84B-4B91-A725-0CE7B814B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2132640"/>
        <c:axId val="-1912121216"/>
      </c:barChart>
      <c:catAx>
        <c:axId val="-191213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2121216"/>
        <c:crosses val="autoZero"/>
        <c:auto val="1"/>
        <c:lblAlgn val="ctr"/>
        <c:lblOffset val="100"/>
        <c:noMultiLvlLbl val="0"/>
      </c:catAx>
      <c:valAx>
        <c:axId val="-191212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2132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F15-4A6C-81A9-0E15AA2319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F15-4A6C-81A9-0E15AA2319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F15-4A6C-81A9-0E15AA231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2133728"/>
        <c:axId val="-1912132096"/>
      </c:barChart>
      <c:catAx>
        <c:axId val="-191213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2132096"/>
        <c:crosses val="autoZero"/>
        <c:auto val="1"/>
        <c:lblAlgn val="ctr"/>
        <c:lblOffset val="100"/>
        <c:noMultiLvlLbl val="0"/>
      </c:catAx>
      <c:valAx>
        <c:axId val="-191213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213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F5-4D9E-9417-5019342FE8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CF5-4D9E-9417-5019342FE8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CF5-4D9E-9417-5019342FE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2133184"/>
        <c:axId val="-1912130464"/>
      </c:barChart>
      <c:catAx>
        <c:axId val="-191213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2130464"/>
        <c:crosses val="autoZero"/>
        <c:auto val="1"/>
        <c:lblAlgn val="ctr"/>
        <c:lblOffset val="100"/>
        <c:noMultiLvlLbl val="0"/>
      </c:catAx>
      <c:valAx>
        <c:axId val="-191213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2133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6B2-4098-9EEC-404E3D9CF6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B2-4098-9EEC-404E3D9CF6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6B2-4098-9EEC-404E3D9CF6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12128288"/>
        <c:axId val="-1912127744"/>
      </c:barChart>
      <c:catAx>
        <c:axId val="-191212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2127744"/>
        <c:crosses val="autoZero"/>
        <c:auto val="1"/>
        <c:lblAlgn val="ctr"/>
        <c:lblOffset val="100"/>
        <c:noMultiLvlLbl val="0"/>
      </c:catAx>
      <c:valAx>
        <c:axId val="-191212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212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00-436C-A7FE-206CE7DDFF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00-436C-A7FE-206CE7DDFF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00-436C-A7FE-206CE7DDF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8022528"/>
        <c:axId val="-1708025792"/>
      </c:barChart>
      <c:catAx>
        <c:axId val="-170802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08025792"/>
        <c:crosses val="autoZero"/>
        <c:auto val="1"/>
        <c:lblAlgn val="ctr"/>
        <c:lblOffset val="100"/>
        <c:noMultiLvlLbl val="0"/>
      </c:catAx>
      <c:valAx>
        <c:axId val="-170802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0802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5E8A4-1712-46CC-A4FA-762128F4DA7D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66229-F215-4686-9A4A-B0813F3F5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575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9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0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03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4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4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81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65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76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72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7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936DE9-0668-49F0-8599-9025358A5F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0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34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8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21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7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3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6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005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08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8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5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0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51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7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6647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6">
            <a:extLst>
              <a:ext uri="{FF2B5EF4-FFF2-40B4-BE49-F238E27FC236}">
                <a16:creationId xmlns="" xmlns:a16="http://schemas.microsoft.com/office/drawing/2014/main" id="{3860CC1F-67B2-487D-AAF4-22986DB3FB2E}"/>
              </a:ext>
            </a:extLst>
          </p:cNvPr>
          <p:cNvSpPr txBox="1"/>
          <p:nvPr/>
        </p:nvSpPr>
        <p:spPr>
          <a:xfrm>
            <a:off x="1479321" y="3654986"/>
            <a:ext cx="5184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指导老师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公众号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                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答辩人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  <a:cs typeface="+mn-ea"/>
                <a:sym typeface="+mn-lt"/>
              </a:rPr>
              <a:t>海湾同学社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8BEAD35-CCF1-4AE9-A8F7-A17F28D16F3A}"/>
              </a:ext>
            </a:extLst>
          </p:cNvPr>
          <p:cNvSpPr/>
          <p:nvPr/>
        </p:nvSpPr>
        <p:spPr>
          <a:xfrm>
            <a:off x="652090" y="2705934"/>
            <a:ext cx="6839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400" normalizeH="0" baseline="0" noProof="0" dirty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电子科大开</a:t>
            </a:r>
            <a:r>
              <a: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题报告模板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="" xmlns:a16="http://schemas.microsoft.com/office/drawing/2014/main" id="{E9812351-1D8B-4096-B067-C1161FBF2107}"/>
              </a:ext>
            </a:extLst>
          </p:cNvPr>
          <p:cNvSpPr/>
          <p:nvPr/>
        </p:nvSpPr>
        <p:spPr>
          <a:xfrm rot="18932100">
            <a:off x="6898898" y="-3090723"/>
            <a:ext cx="5051305" cy="5051305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2E98E0E8-560D-4C7C-B4C7-601F790AC01C}"/>
              </a:ext>
            </a:extLst>
          </p:cNvPr>
          <p:cNvSpPr/>
          <p:nvPr/>
        </p:nvSpPr>
        <p:spPr>
          <a:xfrm rot="18958199">
            <a:off x="10979399" y="4155207"/>
            <a:ext cx="2416461" cy="241646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CA0532D0-C157-4B54-A4F4-C7746F4FEED9}"/>
              </a:ext>
            </a:extLst>
          </p:cNvPr>
          <p:cNvSpPr/>
          <p:nvPr/>
        </p:nvSpPr>
        <p:spPr>
          <a:xfrm rot="18958199">
            <a:off x="9596217" y="3086976"/>
            <a:ext cx="1542281" cy="154228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="" xmlns:a16="http://schemas.microsoft.com/office/drawing/2014/main" id="{DCDC5953-4481-488D-B130-6C383D6F3DB9}"/>
              </a:ext>
            </a:extLst>
          </p:cNvPr>
          <p:cNvSpPr/>
          <p:nvPr/>
        </p:nvSpPr>
        <p:spPr>
          <a:xfrm rot="18958199">
            <a:off x="10844604" y="2261553"/>
            <a:ext cx="617256" cy="61725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591E0EB6-FC66-4DB0-A4E7-52899D503FAD}"/>
              </a:ext>
            </a:extLst>
          </p:cNvPr>
          <p:cNvSpPr/>
          <p:nvPr/>
        </p:nvSpPr>
        <p:spPr>
          <a:xfrm rot="18932100">
            <a:off x="-397864" y="5036713"/>
            <a:ext cx="5748920" cy="574892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="" xmlns:a16="http://schemas.microsoft.com/office/drawing/2014/main" id="{999ED593-7DE7-41AB-83AB-C67C840702B5}"/>
              </a:ext>
            </a:extLst>
          </p:cNvPr>
          <p:cNvSpPr/>
          <p:nvPr/>
        </p:nvSpPr>
        <p:spPr>
          <a:xfrm rot="18958199">
            <a:off x="6646784" y="4697134"/>
            <a:ext cx="1542281" cy="154228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="" xmlns:a16="http://schemas.microsoft.com/office/drawing/2014/main" id="{7E9A17F5-5639-42CA-8230-4924A1FC5289}"/>
              </a:ext>
            </a:extLst>
          </p:cNvPr>
          <p:cNvSpPr/>
          <p:nvPr/>
        </p:nvSpPr>
        <p:spPr>
          <a:xfrm rot="18958199">
            <a:off x="9043563" y="5076293"/>
            <a:ext cx="617256" cy="61725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78" y="871467"/>
            <a:ext cx="1532662" cy="152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611756" y="265169"/>
            <a:ext cx="296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研究方法及过程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>
            <a:extLst>
              <a:ext uri="{FF2B5EF4-FFF2-40B4-BE49-F238E27FC236}">
                <a16:creationId xmlns="" xmlns:a16="http://schemas.microsoft.com/office/drawing/2014/main" id="{C536240B-FF11-4330-91BE-36352A2DE25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45429" y="1590301"/>
            <a:ext cx="571500" cy="2747963"/>
          </a:xfrm>
          <a:prstGeom prst="homePlate">
            <a:avLst>
              <a:gd name="adj" fmla="val 269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="" xmlns:a16="http://schemas.microsoft.com/office/drawing/2014/main" id="{32D78308-B240-4598-8C68-83B75C1C4DF4}"/>
              </a:ext>
            </a:extLst>
          </p:cNvPr>
          <p:cNvSpPr/>
          <p:nvPr/>
        </p:nvSpPr>
        <p:spPr bwMode="auto">
          <a:xfrm>
            <a:off x="1457197" y="3194471"/>
            <a:ext cx="2747963" cy="3187700"/>
          </a:xfrm>
          <a:custGeom>
            <a:avLst/>
            <a:gdLst>
              <a:gd name="T0" fmla="*/ 2551 w 2551"/>
              <a:gd name="T1" fmla="*/ 2008 h 2008"/>
              <a:gd name="T2" fmla="*/ 2551 w 2551"/>
              <a:gd name="T3" fmla="*/ 0 h 2008"/>
              <a:gd name="T4" fmla="*/ 1274 w 2551"/>
              <a:gd name="T5" fmla="*/ 97 h 2008"/>
              <a:gd name="T6" fmla="*/ 0 w 2551"/>
              <a:gd name="T7" fmla="*/ 0 h 2008"/>
              <a:gd name="T8" fmla="*/ 0 w 2551"/>
              <a:gd name="T9" fmla="*/ 2008 h 2008"/>
              <a:gd name="T10" fmla="*/ 2551 w 2551"/>
              <a:gd name="T11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="" xmlns:a16="http://schemas.microsoft.com/office/drawing/2014/main" id="{D9D3BDB7-22E6-4FD9-8188-4DA8BE44BA0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77638" y="1590301"/>
            <a:ext cx="571500" cy="2747963"/>
          </a:xfrm>
          <a:prstGeom prst="homePlate">
            <a:avLst>
              <a:gd name="adj" fmla="val 269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="" xmlns:a16="http://schemas.microsoft.com/office/drawing/2014/main" id="{38EC4CD3-4523-4A0A-9E1A-CBCB9021FEC5}"/>
              </a:ext>
            </a:extLst>
          </p:cNvPr>
          <p:cNvSpPr/>
          <p:nvPr/>
        </p:nvSpPr>
        <p:spPr bwMode="auto">
          <a:xfrm>
            <a:off x="4689406" y="3194471"/>
            <a:ext cx="2747963" cy="3187700"/>
          </a:xfrm>
          <a:custGeom>
            <a:avLst/>
            <a:gdLst>
              <a:gd name="T0" fmla="*/ 2551 w 2551"/>
              <a:gd name="T1" fmla="*/ 2008 h 2008"/>
              <a:gd name="T2" fmla="*/ 2551 w 2551"/>
              <a:gd name="T3" fmla="*/ 0 h 2008"/>
              <a:gd name="T4" fmla="*/ 1274 w 2551"/>
              <a:gd name="T5" fmla="*/ 97 h 2008"/>
              <a:gd name="T6" fmla="*/ 0 w 2551"/>
              <a:gd name="T7" fmla="*/ 0 h 2008"/>
              <a:gd name="T8" fmla="*/ 0 w 2551"/>
              <a:gd name="T9" fmla="*/ 2008 h 2008"/>
              <a:gd name="T10" fmla="*/ 2551 w 2551"/>
              <a:gd name="T11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AutoShape 11">
            <a:extLst>
              <a:ext uri="{FF2B5EF4-FFF2-40B4-BE49-F238E27FC236}">
                <a16:creationId xmlns="" xmlns:a16="http://schemas.microsoft.com/office/drawing/2014/main" id="{382E4202-1165-4BCE-8586-E588D1C9FC9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009845" y="1590301"/>
            <a:ext cx="571500" cy="2747962"/>
          </a:xfrm>
          <a:prstGeom prst="homePlate">
            <a:avLst>
              <a:gd name="adj" fmla="val 269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="" xmlns:a16="http://schemas.microsoft.com/office/drawing/2014/main" id="{91E8A3F6-95E4-4E7C-BAB7-8845BD8F6279}"/>
              </a:ext>
            </a:extLst>
          </p:cNvPr>
          <p:cNvSpPr/>
          <p:nvPr/>
        </p:nvSpPr>
        <p:spPr bwMode="auto">
          <a:xfrm>
            <a:off x="7921614" y="3194470"/>
            <a:ext cx="2747962" cy="3187700"/>
          </a:xfrm>
          <a:custGeom>
            <a:avLst/>
            <a:gdLst>
              <a:gd name="T0" fmla="*/ 2551 w 2551"/>
              <a:gd name="T1" fmla="*/ 2008 h 2008"/>
              <a:gd name="T2" fmla="*/ 2551 w 2551"/>
              <a:gd name="T3" fmla="*/ 0 h 2008"/>
              <a:gd name="T4" fmla="*/ 1274 w 2551"/>
              <a:gd name="T5" fmla="*/ 97 h 2008"/>
              <a:gd name="T6" fmla="*/ 0 w 2551"/>
              <a:gd name="T7" fmla="*/ 0 h 2008"/>
              <a:gd name="T8" fmla="*/ 0 w 2551"/>
              <a:gd name="T9" fmla="*/ 2008 h 2008"/>
              <a:gd name="T10" fmla="*/ 2551 w 2551"/>
              <a:gd name="T11" fmla="*/ 2008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1" h="2008">
                <a:moveTo>
                  <a:pt x="2551" y="2008"/>
                </a:moveTo>
                <a:lnTo>
                  <a:pt x="2551" y="0"/>
                </a:lnTo>
                <a:lnTo>
                  <a:pt x="1274" y="97"/>
                </a:lnTo>
                <a:lnTo>
                  <a:pt x="0" y="0"/>
                </a:lnTo>
                <a:lnTo>
                  <a:pt x="0" y="2008"/>
                </a:lnTo>
                <a:lnTo>
                  <a:pt x="2551" y="2008"/>
                </a:lnTo>
              </a:path>
            </a:pathLst>
          </a:custGeom>
          <a:noFill/>
          <a:ln w="6350" cmpd="sng">
            <a:solidFill>
              <a:schemeClr val="tx1">
                <a:lumMod val="60000"/>
                <a:lumOff val="40000"/>
              </a:schemeClr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="" xmlns:a16="http://schemas.microsoft.com/office/drawing/2014/main" id="{1512FBFE-E18D-441B-BA1F-FFEDC11FA7E4}"/>
              </a:ext>
            </a:extLst>
          </p:cNvPr>
          <p:cNvSpPr/>
          <p:nvPr/>
        </p:nvSpPr>
        <p:spPr bwMode="auto">
          <a:xfrm>
            <a:off x="2721799" y="2854772"/>
            <a:ext cx="212747" cy="20355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="" xmlns:a16="http://schemas.microsoft.com/office/drawing/2014/main" id="{CEFDABE0-D0C4-4ED3-929D-FF94A504327D}"/>
              </a:ext>
            </a:extLst>
          </p:cNvPr>
          <p:cNvSpPr/>
          <p:nvPr/>
        </p:nvSpPr>
        <p:spPr bwMode="auto">
          <a:xfrm>
            <a:off x="2495073" y="2881342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="" xmlns:a16="http://schemas.microsoft.com/office/drawing/2014/main" id="{BC126583-A6EF-4179-8F2F-E566224E73E7}"/>
              </a:ext>
            </a:extLst>
          </p:cNvPr>
          <p:cNvSpPr/>
          <p:nvPr/>
        </p:nvSpPr>
        <p:spPr bwMode="auto">
          <a:xfrm>
            <a:off x="3004067" y="2881342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="" xmlns:a16="http://schemas.microsoft.com/office/drawing/2014/main" id="{162552CD-3972-4FBA-8F1F-EEDE1C3E636A}"/>
              </a:ext>
            </a:extLst>
          </p:cNvPr>
          <p:cNvSpPr/>
          <p:nvPr/>
        </p:nvSpPr>
        <p:spPr bwMode="auto">
          <a:xfrm>
            <a:off x="5922844" y="2854772"/>
            <a:ext cx="212747" cy="20355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="" xmlns:a16="http://schemas.microsoft.com/office/drawing/2014/main" id="{EDF10C37-A85F-4C42-9572-A2158E68DF4F}"/>
              </a:ext>
            </a:extLst>
          </p:cNvPr>
          <p:cNvSpPr/>
          <p:nvPr/>
        </p:nvSpPr>
        <p:spPr bwMode="auto">
          <a:xfrm>
            <a:off x="5696118" y="2881342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="" xmlns:a16="http://schemas.microsoft.com/office/drawing/2014/main" id="{ADB3DE3F-ECBA-4D55-95F0-206CCB3E12E5}"/>
              </a:ext>
            </a:extLst>
          </p:cNvPr>
          <p:cNvSpPr/>
          <p:nvPr/>
        </p:nvSpPr>
        <p:spPr bwMode="auto">
          <a:xfrm>
            <a:off x="6205112" y="2881342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="" xmlns:a16="http://schemas.microsoft.com/office/drawing/2014/main" id="{4B53B3E8-3AE8-4A99-99F9-CD0834261A72}"/>
              </a:ext>
            </a:extLst>
          </p:cNvPr>
          <p:cNvSpPr/>
          <p:nvPr/>
        </p:nvSpPr>
        <p:spPr bwMode="auto">
          <a:xfrm>
            <a:off x="9185676" y="2854771"/>
            <a:ext cx="212747" cy="20355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8" name="Freeform 9">
            <a:extLst>
              <a:ext uri="{FF2B5EF4-FFF2-40B4-BE49-F238E27FC236}">
                <a16:creationId xmlns="" xmlns:a16="http://schemas.microsoft.com/office/drawing/2014/main" id="{64FEE046-C104-4CE4-844F-4215C3630716}"/>
              </a:ext>
            </a:extLst>
          </p:cNvPr>
          <p:cNvSpPr/>
          <p:nvPr/>
        </p:nvSpPr>
        <p:spPr bwMode="auto">
          <a:xfrm>
            <a:off x="8958950" y="2881341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Freeform 9">
            <a:extLst>
              <a:ext uri="{FF2B5EF4-FFF2-40B4-BE49-F238E27FC236}">
                <a16:creationId xmlns="" xmlns:a16="http://schemas.microsoft.com/office/drawing/2014/main" id="{0DB4A737-9431-4501-AE2E-0A36C3E157D5}"/>
              </a:ext>
            </a:extLst>
          </p:cNvPr>
          <p:cNvSpPr/>
          <p:nvPr/>
        </p:nvSpPr>
        <p:spPr bwMode="auto">
          <a:xfrm>
            <a:off x="9467944" y="2881341"/>
            <a:ext cx="157206" cy="150410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E00BF987-00BB-47B6-AA62-A4379E75B0BA}"/>
              </a:ext>
            </a:extLst>
          </p:cNvPr>
          <p:cNvSpPr txBox="1"/>
          <p:nvPr/>
        </p:nvSpPr>
        <p:spPr>
          <a:xfrm>
            <a:off x="1730828" y="1417263"/>
            <a:ext cx="8730343" cy="785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</a:pP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</a:p>
        </p:txBody>
      </p:sp>
      <p:sp>
        <p:nvSpPr>
          <p:cNvPr id="53" name="矩形 52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5C923F03-D1F5-449A-B5B0-7CD504E10729}"/>
              </a:ext>
            </a:extLst>
          </p:cNvPr>
          <p:cNvSpPr/>
          <p:nvPr/>
        </p:nvSpPr>
        <p:spPr>
          <a:xfrm>
            <a:off x="4659816" y="3954537"/>
            <a:ext cx="2807141" cy="197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consectetuer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Aenean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ligula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eget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dolor. </a:t>
            </a:r>
          </a:p>
          <a:p>
            <a:pPr algn="ctr">
              <a:lnSpc>
                <a:spcPct val="110000"/>
              </a:lnSpc>
            </a:pPr>
            <a:endParaRPr lang="en-US" altLang="zh-CN" sz="12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consectetuer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Aenean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ligula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eget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dolor. </a:t>
            </a:r>
            <a:endParaRPr lang="zh-CN" altLang="en-US" sz="12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4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3E1B6E03-84CD-49CF-A3D7-B17A9862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088" y="3527484"/>
            <a:ext cx="110799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7F7F7F"/>
                </a:solidFill>
              </a:rPr>
              <a:t>研究方法</a:t>
            </a:r>
            <a:endParaRPr lang="en-US" altLang="zh-CN" dirty="0">
              <a:solidFill>
                <a:srgbClr val="7F7F7F"/>
              </a:solidFill>
            </a:endParaRPr>
          </a:p>
        </p:txBody>
      </p:sp>
      <p:sp>
        <p:nvSpPr>
          <p:cNvPr id="55" name="矩形 5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DEE9BF88-EFE4-4403-90AB-560166206EAB}"/>
              </a:ext>
            </a:extLst>
          </p:cNvPr>
          <p:cNvSpPr/>
          <p:nvPr/>
        </p:nvSpPr>
        <p:spPr>
          <a:xfrm>
            <a:off x="1424601" y="3954537"/>
            <a:ext cx="2807141" cy="190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consectetuer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Aenean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ligula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eget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dolor. </a:t>
            </a:r>
          </a:p>
          <a:p>
            <a:pPr algn="ctr">
              <a:lnSpc>
                <a:spcPct val="110000"/>
              </a:lnSpc>
            </a:pPr>
            <a:endParaRPr lang="en-US" altLang="zh-CN" sz="12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consectetuer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Aenean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ligula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eget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dolor. </a:t>
            </a:r>
            <a:endParaRPr lang="zh-CN" altLang="en-US" sz="12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6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28D6F71B-256D-42FA-A0B2-1B9D3987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440" y="3541100"/>
            <a:ext cx="110799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研究方法</a:t>
            </a:r>
            <a:endParaRPr lang="en-US" altLang="zh-CN" dirty="0"/>
          </a:p>
        </p:txBody>
      </p:sp>
      <p:sp>
        <p:nvSpPr>
          <p:cNvPr id="57" name="矩形 56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134662CB-41F1-4A36-817B-1A933153D82D}"/>
              </a:ext>
            </a:extLst>
          </p:cNvPr>
          <p:cNvSpPr/>
          <p:nvPr/>
        </p:nvSpPr>
        <p:spPr>
          <a:xfrm>
            <a:off x="7927662" y="3954537"/>
            <a:ext cx="2807141" cy="1970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consectetuer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Aenean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ligula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eget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dolor. </a:t>
            </a:r>
          </a:p>
          <a:p>
            <a:pPr algn="ctr">
              <a:lnSpc>
                <a:spcPct val="110000"/>
              </a:lnSpc>
            </a:pPr>
            <a:endParaRPr lang="en-US" altLang="zh-CN" sz="12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consectetuer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Aenean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commodo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ligula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eget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dolor. </a:t>
            </a:r>
            <a:endParaRPr lang="zh-CN" altLang="en-US" sz="12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8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8E1DDE6C-3155-45E7-8B19-FA880D0E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8601" y="3527484"/>
            <a:ext cx="110799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研究方法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88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290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4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90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4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49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4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22" grpId="0" animBg="1"/>
      <p:bldP spid="23" grpId="0" animBg="1"/>
      <p:bldP spid="29" grpId="0" animBg="1"/>
      <p:bldP spid="35" grpId="0" animBg="1"/>
      <p:bldP spid="36" grpId="0" animBg="1"/>
      <p:bldP spid="42" grpId="0" animBg="1"/>
      <p:bldP spid="48" grpId="0" animBg="1"/>
      <p:bldP spid="49" grpId="0" animBg="1"/>
      <p:bldP spid="50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611756" y="265169"/>
            <a:ext cx="296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研究方法及过程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2B12E598-EF98-41E6-8189-007C97D59204}"/>
              </a:ext>
            </a:extLst>
          </p:cNvPr>
          <p:cNvGrpSpPr/>
          <p:nvPr/>
        </p:nvGrpSpPr>
        <p:grpSpPr>
          <a:xfrm>
            <a:off x="4159434" y="1666844"/>
            <a:ext cx="3873132" cy="4679247"/>
            <a:chOff x="3477368" y="1809631"/>
            <a:chExt cx="2178637" cy="2632076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B827C403-26BA-46CD-AB59-65989EC4C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43" y="2367574"/>
              <a:ext cx="777579" cy="1381574"/>
            </a:xfrm>
            <a:custGeom>
              <a:avLst/>
              <a:gdLst>
                <a:gd name="T0" fmla="*/ 35 w 360"/>
                <a:gd name="T1" fmla="*/ 640 h 640"/>
                <a:gd name="T2" fmla="*/ 4 w 360"/>
                <a:gd name="T3" fmla="*/ 614 h 640"/>
                <a:gd name="T4" fmla="*/ 29 w 360"/>
                <a:gd name="T5" fmla="*/ 576 h 640"/>
                <a:gd name="T6" fmla="*/ 260 w 360"/>
                <a:gd name="T7" fmla="*/ 237 h 640"/>
                <a:gd name="T8" fmla="*/ 154 w 360"/>
                <a:gd name="T9" fmla="*/ 62 h 640"/>
                <a:gd name="T10" fmla="*/ 148 w 360"/>
                <a:gd name="T11" fmla="*/ 17 h 640"/>
                <a:gd name="T12" fmla="*/ 193 w 360"/>
                <a:gd name="T13" fmla="*/ 11 h 640"/>
                <a:gd name="T14" fmla="*/ 323 w 360"/>
                <a:gd name="T15" fmla="*/ 225 h 640"/>
                <a:gd name="T16" fmla="*/ 41 w 360"/>
                <a:gd name="T17" fmla="*/ 639 h 640"/>
                <a:gd name="T18" fmla="*/ 35 w 360"/>
                <a:gd name="T19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640">
                  <a:moveTo>
                    <a:pt x="35" y="640"/>
                  </a:moveTo>
                  <a:cubicBezTo>
                    <a:pt x="20" y="640"/>
                    <a:pt x="7" y="629"/>
                    <a:pt x="4" y="614"/>
                  </a:cubicBezTo>
                  <a:cubicBezTo>
                    <a:pt x="0" y="596"/>
                    <a:pt x="12" y="580"/>
                    <a:pt x="29" y="576"/>
                  </a:cubicBezTo>
                  <a:cubicBezTo>
                    <a:pt x="187" y="547"/>
                    <a:pt x="290" y="394"/>
                    <a:pt x="260" y="237"/>
                  </a:cubicBezTo>
                  <a:cubicBezTo>
                    <a:pt x="247" y="167"/>
                    <a:pt x="209" y="105"/>
                    <a:pt x="154" y="62"/>
                  </a:cubicBezTo>
                  <a:cubicBezTo>
                    <a:pt x="140" y="51"/>
                    <a:pt x="137" y="31"/>
                    <a:pt x="148" y="17"/>
                  </a:cubicBezTo>
                  <a:cubicBezTo>
                    <a:pt x="159" y="3"/>
                    <a:pt x="179" y="0"/>
                    <a:pt x="193" y="11"/>
                  </a:cubicBezTo>
                  <a:cubicBezTo>
                    <a:pt x="261" y="64"/>
                    <a:pt x="307" y="140"/>
                    <a:pt x="323" y="225"/>
                  </a:cubicBezTo>
                  <a:cubicBezTo>
                    <a:pt x="360" y="417"/>
                    <a:pt x="233" y="603"/>
                    <a:pt x="41" y="639"/>
                  </a:cubicBezTo>
                  <a:cubicBezTo>
                    <a:pt x="39" y="640"/>
                    <a:pt x="37" y="640"/>
                    <a:pt x="35" y="6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A0A663E8-4AF4-48A5-B5B6-458A6F5A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542" y="2489791"/>
              <a:ext cx="759867" cy="1392202"/>
            </a:xfrm>
            <a:custGeom>
              <a:avLst/>
              <a:gdLst>
                <a:gd name="T0" fmla="*/ 35 w 352"/>
                <a:gd name="T1" fmla="*/ 645 h 645"/>
                <a:gd name="T2" fmla="*/ 4 w 352"/>
                <a:gd name="T3" fmla="*/ 620 h 645"/>
                <a:gd name="T4" fmla="*/ 28 w 352"/>
                <a:gd name="T5" fmla="*/ 581 h 645"/>
                <a:gd name="T6" fmla="*/ 246 w 352"/>
                <a:gd name="T7" fmla="*/ 233 h 645"/>
                <a:gd name="T8" fmla="*/ 132 w 352"/>
                <a:gd name="T9" fmla="*/ 62 h 645"/>
                <a:gd name="T10" fmla="*/ 125 w 352"/>
                <a:gd name="T11" fmla="*/ 17 h 645"/>
                <a:gd name="T12" fmla="*/ 169 w 352"/>
                <a:gd name="T13" fmla="*/ 10 h 645"/>
                <a:gd name="T14" fmla="*/ 308 w 352"/>
                <a:gd name="T15" fmla="*/ 218 h 645"/>
                <a:gd name="T16" fmla="*/ 43 w 352"/>
                <a:gd name="T17" fmla="*/ 644 h 645"/>
                <a:gd name="T18" fmla="*/ 35 w 352"/>
                <a:gd name="T19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2" h="645">
                  <a:moveTo>
                    <a:pt x="35" y="645"/>
                  </a:moveTo>
                  <a:cubicBezTo>
                    <a:pt x="21" y="645"/>
                    <a:pt x="8" y="635"/>
                    <a:pt x="4" y="620"/>
                  </a:cubicBezTo>
                  <a:cubicBezTo>
                    <a:pt x="0" y="603"/>
                    <a:pt x="11" y="585"/>
                    <a:pt x="28" y="581"/>
                  </a:cubicBezTo>
                  <a:cubicBezTo>
                    <a:pt x="184" y="545"/>
                    <a:pt x="282" y="389"/>
                    <a:pt x="246" y="233"/>
                  </a:cubicBezTo>
                  <a:cubicBezTo>
                    <a:pt x="230" y="164"/>
                    <a:pt x="189" y="103"/>
                    <a:pt x="132" y="62"/>
                  </a:cubicBezTo>
                  <a:cubicBezTo>
                    <a:pt x="118" y="52"/>
                    <a:pt x="114" y="32"/>
                    <a:pt x="125" y="17"/>
                  </a:cubicBezTo>
                  <a:cubicBezTo>
                    <a:pt x="135" y="3"/>
                    <a:pt x="155" y="0"/>
                    <a:pt x="169" y="10"/>
                  </a:cubicBezTo>
                  <a:cubicBezTo>
                    <a:pt x="239" y="60"/>
                    <a:pt x="289" y="134"/>
                    <a:pt x="308" y="218"/>
                  </a:cubicBezTo>
                  <a:cubicBezTo>
                    <a:pt x="352" y="409"/>
                    <a:pt x="233" y="600"/>
                    <a:pt x="43" y="644"/>
                  </a:cubicBezTo>
                  <a:cubicBezTo>
                    <a:pt x="40" y="644"/>
                    <a:pt x="38" y="645"/>
                    <a:pt x="35" y="6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90B12250-FCAB-4161-B609-F3B3AE217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050" y="2146168"/>
              <a:ext cx="1188509" cy="1367404"/>
            </a:xfrm>
            <a:custGeom>
              <a:avLst/>
              <a:gdLst>
                <a:gd name="T0" fmla="*/ 146 w 550"/>
                <a:gd name="T1" fmla="*/ 633 h 633"/>
                <a:gd name="T2" fmla="*/ 125 w 550"/>
                <a:gd name="T3" fmla="*/ 625 h 633"/>
                <a:gd name="T4" fmla="*/ 0 w 550"/>
                <a:gd name="T5" fmla="*/ 355 h 633"/>
                <a:gd name="T6" fmla="*/ 355 w 550"/>
                <a:gd name="T7" fmla="*/ 0 h 633"/>
                <a:gd name="T8" fmla="*/ 529 w 550"/>
                <a:gd name="T9" fmla="*/ 46 h 633"/>
                <a:gd name="T10" fmla="*/ 541 w 550"/>
                <a:gd name="T11" fmla="*/ 90 h 633"/>
                <a:gd name="T12" fmla="*/ 498 w 550"/>
                <a:gd name="T13" fmla="*/ 102 h 633"/>
                <a:gd name="T14" fmla="*/ 355 w 550"/>
                <a:gd name="T15" fmla="*/ 64 h 633"/>
                <a:gd name="T16" fmla="*/ 64 w 550"/>
                <a:gd name="T17" fmla="*/ 355 h 633"/>
                <a:gd name="T18" fmla="*/ 166 w 550"/>
                <a:gd name="T19" fmla="*/ 576 h 633"/>
                <a:gd name="T20" fmla="*/ 170 w 550"/>
                <a:gd name="T21" fmla="*/ 621 h 633"/>
                <a:gd name="T22" fmla="*/ 146 w 550"/>
                <a:gd name="T2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633">
                  <a:moveTo>
                    <a:pt x="146" y="633"/>
                  </a:moveTo>
                  <a:cubicBezTo>
                    <a:pt x="138" y="633"/>
                    <a:pt x="131" y="630"/>
                    <a:pt x="125" y="625"/>
                  </a:cubicBezTo>
                  <a:cubicBezTo>
                    <a:pt x="46" y="557"/>
                    <a:pt x="0" y="459"/>
                    <a:pt x="0" y="355"/>
                  </a:cubicBezTo>
                  <a:cubicBezTo>
                    <a:pt x="0" y="160"/>
                    <a:pt x="159" y="0"/>
                    <a:pt x="355" y="0"/>
                  </a:cubicBezTo>
                  <a:cubicBezTo>
                    <a:pt x="416" y="0"/>
                    <a:pt x="476" y="16"/>
                    <a:pt x="529" y="46"/>
                  </a:cubicBezTo>
                  <a:cubicBezTo>
                    <a:pt x="545" y="55"/>
                    <a:pt x="550" y="74"/>
                    <a:pt x="541" y="90"/>
                  </a:cubicBezTo>
                  <a:cubicBezTo>
                    <a:pt x="533" y="105"/>
                    <a:pt x="513" y="111"/>
                    <a:pt x="498" y="102"/>
                  </a:cubicBezTo>
                  <a:cubicBezTo>
                    <a:pt x="454" y="77"/>
                    <a:pt x="405" y="64"/>
                    <a:pt x="355" y="64"/>
                  </a:cubicBezTo>
                  <a:cubicBezTo>
                    <a:pt x="195" y="64"/>
                    <a:pt x="64" y="195"/>
                    <a:pt x="64" y="355"/>
                  </a:cubicBezTo>
                  <a:cubicBezTo>
                    <a:pt x="64" y="440"/>
                    <a:pt x="102" y="521"/>
                    <a:pt x="166" y="576"/>
                  </a:cubicBezTo>
                  <a:cubicBezTo>
                    <a:pt x="180" y="588"/>
                    <a:pt x="181" y="608"/>
                    <a:pt x="170" y="621"/>
                  </a:cubicBezTo>
                  <a:cubicBezTo>
                    <a:pt x="164" y="629"/>
                    <a:pt x="155" y="633"/>
                    <a:pt x="146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11EE4641-FCB2-4B58-8853-379A20677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908" y="2688170"/>
              <a:ext cx="485322" cy="1140684"/>
            </a:xfrm>
            <a:custGeom>
              <a:avLst/>
              <a:gdLst>
                <a:gd name="T0" fmla="*/ 212 w 225"/>
                <a:gd name="T1" fmla="*/ 235 h 528"/>
                <a:gd name="T2" fmla="*/ 99 w 225"/>
                <a:gd name="T3" fmla="*/ 12 h 528"/>
                <a:gd name="T4" fmla="*/ 54 w 225"/>
                <a:gd name="T5" fmla="*/ 14 h 528"/>
                <a:gd name="T6" fmla="*/ 56 w 225"/>
                <a:gd name="T7" fmla="*/ 59 h 528"/>
                <a:gd name="T8" fmla="*/ 110 w 225"/>
                <a:gd name="T9" fmla="*/ 126 h 528"/>
                <a:gd name="T10" fmla="*/ 117 w 225"/>
                <a:gd name="T11" fmla="*/ 212 h 528"/>
                <a:gd name="T12" fmla="*/ 62 w 225"/>
                <a:gd name="T13" fmla="*/ 309 h 528"/>
                <a:gd name="T14" fmla="*/ 0 w 225"/>
                <a:gd name="T15" fmla="*/ 528 h 528"/>
                <a:gd name="T16" fmla="*/ 52 w 225"/>
                <a:gd name="T17" fmla="*/ 528 h 528"/>
                <a:gd name="T18" fmla="*/ 107 w 225"/>
                <a:gd name="T19" fmla="*/ 528 h 528"/>
                <a:gd name="T20" fmla="*/ 212 w 225"/>
                <a:gd name="T21" fmla="*/ 23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28">
                  <a:moveTo>
                    <a:pt x="212" y="235"/>
                  </a:moveTo>
                  <a:cubicBezTo>
                    <a:pt x="203" y="149"/>
                    <a:pt x="163" y="70"/>
                    <a:pt x="99" y="12"/>
                  </a:cubicBezTo>
                  <a:cubicBezTo>
                    <a:pt x="86" y="0"/>
                    <a:pt x="66" y="1"/>
                    <a:pt x="54" y="14"/>
                  </a:cubicBezTo>
                  <a:cubicBezTo>
                    <a:pt x="42" y="27"/>
                    <a:pt x="43" y="47"/>
                    <a:pt x="56" y="59"/>
                  </a:cubicBezTo>
                  <a:cubicBezTo>
                    <a:pt x="77" y="79"/>
                    <a:pt x="96" y="101"/>
                    <a:pt x="110" y="126"/>
                  </a:cubicBezTo>
                  <a:cubicBezTo>
                    <a:pt x="115" y="136"/>
                    <a:pt x="126" y="163"/>
                    <a:pt x="117" y="212"/>
                  </a:cubicBezTo>
                  <a:cubicBezTo>
                    <a:pt x="107" y="265"/>
                    <a:pt x="62" y="309"/>
                    <a:pt x="62" y="309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52" y="528"/>
                    <a:pt x="52" y="528"/>
                    <a:pt x="52" y="528"/>
                  </a:cubicBezTo>
                  <a:cubicBezTo>
                    <a:pt x="107" y="528"/>
                    <a:pt x="107" y="528"/>
                    <a:pt x="107" y="528"/>
                  </a:cubicBezTo>
                  <a:cubicBezTo>
                    <a:pt x="182" y="455"/>
                    <a:pt x="225" y="348"/>
                    <a:pt x="212" y="2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021F09CB-9D6C-4FDF-8F51-BBA27416B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62" y="2374659"/>
              <a:ext cx="1091090" cy="1546301"/>
            </a:xfrm>
            <a:custGeom>
              <a:avLst/>
              <a:gdLst>
                <a:gd name="T0" fmla="*/ 505 w 505"/>
                <a:gd name="T1" fmla="*/ 249 h 716"/>
                <a:gd name="T2" fmla="*/ 416 w 505"/>
                <a:gd name="T3" fmla="*/ 15 h 716"/>
                <a:gd name="T4" fmla="*/ 371 w 505"/>
                <a:gd name="T5" fmla="*/ 12 h 716"/>
                <a:gd name="T6" fmla="*/ 368 w 505"/>
                <a:gd name="T7" fmla="*/ 57 h 716"/>
                <a:gd name="T8" fmla="*/ 440 w 505"/>
                <a:gd name="T9" fmla="*/ 234 h 716"/>
                <a:gd name="T10" fmla="*/ 356 w 505"/>
                <a:gd name="T11" fmla="*/ 386 h 716"/>
                <a:gd name="T12" fmla="*/ 288 w 505"/>
                <a:gd name="T13" fmla="*/ 361 h 716"/>
                <a:gd name="T14" fmla="*/ 318 w 505"/>
                <a:gd name="T15" fmla="*/ 205 h 716"/>
                <a:gd name="T16" fmla="*/ 311 w 505"/>
                <a:gd name="T17" fmla="*/ 139 h 716"/>
                <a:gd name="T18" fmla="*/ 247 w 505"/>
                <a:gd name="T19" fmla="*/ 171 h 716"/>
                <a:gd name="T20" fmla="*/ 186 w 505"/>
                <a:gd name="T21" fmla="*/ 351 h 716"/>
                <a:gd name="T22" fmla="*/ 53 w 505"/>
                <a:gd name="T23" fmla="*/ 479 h 716"/>
                <a:gd name="T24" fmla="*/ 0 w 505"/>
                <a:gd name="T25" fmla="*/ 618 h 716"/>
                <a:gd name="T26" fmla="*/ 0 w 505"/>
                <a:gd name="T27" fmla="*/ 716 h 716"/>
                <a:gd name="T28" fmla="*/ 299 w 505"/>
                <a:gd name="T29" fmla="*/ 716 h 716"/>
                <a:gd name="T30" fmla="*/ 306 w 505"/>
                <a:gd name="T31" fmla="*/ 617 h 716"/>
                <a:gd name="T32" fmla="*/ 384 w 505"/>
                <a:gd name="T33" fmla="*/ 515 h 716"/>
                <a:gd name="T34" fmla="*/ 389 w 505"/>
                <a:gd name="T35" fmla="*/ 511 h 716"/>
                <a:gd name="T36" fmla="*/ 390 w 505"/>
                <a:gd name="T37" fmla="*/ 511 h 716"/>
                <a:gd name="T38" fmla="*/ 390 w 505"/>
                <a:gd name="T39" fmla="*/ 510 h 716"/>
                <a:gd name="T40" fmla="*/ 505 w 505"/>
                <a:gd name="T41" fmla="*/ 2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5" h="716">
                  <a:moveTo>
                    <a:pt x="505" y="249"/>
                  </a:moveTo>
                  <a:cubicBezTo>
                    <a:pt x="505" y="163"/>
                    <a:pt x="473" y="80"/>
                    <a:pt x="416" y="15"/>
                  </a:cubicBezTo>
                  <a:cubicBezTo>
                    <a:pt x="405" y="2"/>
                    <a:pt x="384" y="0"/>
                    <a:pt x="371" y="12"/>
                  </a:cubicBezTo>
                  <a:cubicBezTo>
                    <a:pt x="358" y="24"/>
                    <a:pt x="357" y="44"/>
                    <a:pt x="368" y="57"/>
                  </a:cubicBezTo>
                  <a:cubicBezTo>
                    <a:pt x="412" y="106"/>
                    <a:pt x="437" y="169"/>
                    <a:pt x="440" y="234"/>
                  </a:cubicBezTo>
                  <a:cubicBezTo>
                    <a:pt x="441" y="289"/>
                    <a:pt x="402" y="347"/>
                    <a:pt x="356" y="386"/>
                  </a:cubicBezTo>
                  <a:cubicBezTo>
                    <a:pt x="310" y="425"/>
                    <a:pt x="293" y="391"/>
                    <a:pt x="288" y="361"/>
                  </a:cubicBezTo>
                  <a:cubicBezTo>
                    <a:pt x="283" y="331"/>
                    <a:pt x="304" y="244"/>
                    <a:pt x="318" y="205"/>
                  </a:cubicBezTo>
                  <a:cubicBezTo>
                    <a:pt x="333" y="165"/>
                    <a:pt x="327" y="150"/>
                    <a:pt x="311" y="139"/>
                  </a:cubicBezTo>
                  <a:cubicBezTo>
                    <a:pt x="296" y="129"/>
                    <a:pt x="268" y="133"/>
                    <a:pt x="247" y="171"/>
                  </a:cubicBezTo>
                  <a:cubicBezTo>
                    <a:pt x="226" y="210"/>
                    <a:pt x="216" y="287"/>
                    <a:pt x="186" y="351"/>
                  </a:cubicBezTo>
                  <a:cubicBezTo>
                    <a:pt x="157" y="415"/>
                    <a:pt x="95" y="438"/>
                    <a:pt x="53" y="479"/>
                  </a:cubicBezTo>
                  <a:cubicBezTo>
                    <a:pt x="11" y="520"/>
                    <a:pt x="0" y="580"/>
                    <a:pt x="0" y="618"/>
                  </a:cubicBezTo>
                  <a:cubicBezTo>
                    <a:pt x="0" y="656"/>
                    <a:pt x="0" y="716"/>
                    <a:pt x="0" y="716"/>
                  </a:cubicBezTo>
                  <a:cubicBezTo>
                    <a:pt x="299" y="716"/>
                    <a:pt x="299" y="716"/>
                    <a:pt x="299" y="716"/>
                  </a:cubicBezTo>
                  <a:cubicBezTo>
                    <a:pt x="299" y="716"/>
                    <a:pt x="289" y="654"/>
                    <a:pt x="306" y="617"/>
                  </a:cubicBezTo>
                  <a:cubicBezTo>
                    <a:pt x="321" y="582"/>
                    <a:pt x="362" y="536"/>
                    <a:pt x="384" y="515"/>
                  </a:cubicBezTo>
                  <a:cubicBezTo>
                    <a:pt x="386" y="514"/>
                    <a:pt x="388" y="512"/>
                    <a:pt x="389" y="511"/>
                  </a:cubicBezTo>
                  <a:cubicBezTo>
                    <a:pt x="389" y="511"/>
                    <a:pt x="389" y="511"/>
                    <a:pt x="390" y="511"/>
                  </a:cubicBezTo>
                  <a:cubicBezTo>
                    <a:pt x="390" y="510"/>
                    <a:pt x="390" y="510"/>
                    <a:pt x="390" y="510"/>
                  </a:cubicBezTo>
                  <a:cubicBezTo>
                    <a:pt x="460" y="445"/>
                    <a:pt x="505" y="352"/>
                    <a:pt x="505" y="2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E121D8AC-1825-42F8-9B2E-9EDD75796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22" y="3995352"/>
              <a:ext cx="704957" cy="100962"/>
            </a:xfrm>
            <a:custGeom>
              <a:avLst/>
              <a:gdLst>
                <a:gd name="T0" fmla="*/ 326 w 326"/>
                <a:gd name="T1" fmla="*/ 24 h 47"/>
                <a:gd name="T2" fmla="*/ 302 w 326"/>
                <a:gd name="T3" fmla="*/ 47 h 47"/>
                <a:gd name="T4" fmla="*/ 24 w 326"/>
                <a:gd name="T5" fmla="*/ 47 h 47"/>
                <a:gd name="T6" fmla="*/ 0 w 326"/>
                <a:gd name="T7" fmla="*/ 24 h 47"/>
                <a:gd name="T8" fmla="*/ 0 w 326"/>
                <a:gd name="T9" fmla="*/ 24 h 47"/>
                <a:gd name="T10" fmla="*/ 24 w 326"/>
                <a:gd name="T11" fmla="*/ 0 h 47"/>
                <a:gd name="T12" fmla="*/ 302 w 326"/>
                <a:gd name="T13" fmla="*/ 0 h 47"/>
                <a:gd name="T14" fmla="*/ 326 w 326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47">
                  <a:moveTo>
                    <a:pt x="326" y="24"/>
                  </a:moveTo>
                  <a:cubicBezTo>
                    <a:pt x="326" y="37"/>
                    <a:pt x="315" y="47"/>
                    <a:pt x="30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5" y="0"/>
                    <a:pt x="326" y="11"/>
                    <a:pt x="3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FACB8468-0788-4A38-99F8-56A93A4F6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22" y="4167163"/>
              <a:ext cx="704957" cy="100962"/>
            </a:xfrm>
            <a:custGeom>
              <a:avLst/>
              <a:gdLst>
                <a:gd name="T0" fmla="*/ 326 w 326"/>
                <a:gd name="T1" fmla="*/ 24 h 47"/>
                <a:gd name="T2" fmla="*/ 302 w 326"/>
                <a:gd name="T3" fmla="*/ 47 h 47"/>
                <a:gd name="T4" fmla="*/ 24 w 326"/>
                <a:gd name="T5" fmla="*/ 47 h 47"/>
                <a:gd name="T6" fmla="*/ 0 w 326"/>
                <a:gd name="T7" fmla="*/ 24 h 47"/>
                <a:gd name="T8" fmla="*/ 0 w 326"/>
                <a:gd name="T9" fmla="*/ 24 h 47"/>
                <a:gd name="T10" fmla="*/ 24 w 326"/>
                <a:gd name="T11" fmla="*/ 0 h 47"/>
                <a:gd name="T12" fmla="*/ 302 w 326"/>
                <a:gd name="T13" fmla="*/ 0 h 47"/>
                <a:gd name="T14" fmla="*/ 326 w 326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6" h="47">
                  <a:moveTo>
                    <a:pt x="326" y="24"/>
                  </a:moveTo>
                  <a:cubicBezTo>
                    <a:pt x="326" y="37"/>
                    <a:pt x="315" y="47"/>
                    <a:pt x="302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5" y="0"/>
                    <a:pt x="326" y="11"/>
                    <a:pt x="326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305E18B-AA78-4AD7-864E-3CAE9A5CE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392" y="4340745"/>
              <a:ext cx="393217" cy="100962"/>
            </a:xfrm>
            <a:custGeom>
              <a:avLst/>
              <a:gdLst>
                <a:gd name="T0" fmla="*/ 182 w 182"/>
                <a:gd name="T1" fmla="*/ 24 h 47"/>
                <a:gd name="T2" fmla="*/ 159 w 182"/>
                <a:gd name="T3" fmla="*/ 47 h 47"/>
                <a:gd name="T4" fmla="*/ 24 w 182"/>
                <a:gd name="T5" fmla="*/ 47 h 47"/>
                <a:gd name="T6" fmla="*/ 0 w 182"/>
                <a:gd name="T7" fmla="*/ 24 h 47"/>
                <a:gd name="T8" fmla="*/ 0 w 182"/>
                <a:gd name="T9" fmla="*/ 24 h 47"/>
                <a:gd name="T10" fmla="*/ 24 w 182"/>
                <a:gd name="T11" fmla="*/ 0 h 47"/>
                <a:gd name="T12" fmla="*/ 159 w 182"/>
                <a:gd name="T13" fmla="*/ 0 h 47"/>
                <a:gd name="T14" fmla="*/ 182 w 182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47">
                  <a:moveTo>
                    <a:pt x="182" y="24"/>
                  </a:moveTo>
                  <a:cubicBezTo>
                    <a:pt x="182" y="37"/>
                    <a:pt x="171" y="47"/>
                    <a:pt x="159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1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1" y="0"/>
                    <a:pt x="182" y="11"/>
                    <a:pt x="18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7511D152-CACC-4475-A3E8-D70EB387A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45" y="1809631"/>
              <a:ext cx="42510" cy="216092"/>
            </a:xfrm>
            <a:custGeom>
              <a:avLst/>
              <a:gdLst>
                <a:gd name="T0" fmla="*/ 20 w 20"/>
                <a:gd name="T1" fmla="*/ 90 h 100"/>
                <a:gd name="T2" fmla="*/ 10 w 20"/>
                <a:gd name="T3" fmla="*/ 100 h 100"/>
                <a:gd name="T4" fmla="*/ 10 w 20"/>
                <a:gd name="T5" fmla="*/ 100 h 100"/>
                <a:gd name="T6" fmla="*/ 0 w 20"/>
                <a:gd name="T7" fmla="*/ 90 h 100"/>
                <a:gd name="T8" fmla="*/ 0 w 20"/>
                <a:gd name="T9" fmla="*/ 10 h 100"/>
                <a:gd name="T10" fmla="*/ 10 w 20"/>
                <a:gd name="T11" fmla="*/ 0 h 100"/>
                <a:gd name="T12" fmla="*/ 10 w 20"/>
                <a:gd name="T13" fmla="*/ 0 h 100"/>
                <a:gd name="T14" fmla="*/ 20 w 20"/>
                <a:gd name="T15" fmla="*/ 10 h 100"/>
                <a:gd name="T16" fmla="*/ 20 w 20"/>
                <a:gd name="T17" fmla="*/ 9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00">
                  <a:moveTo>
                    <a:pt x="20" y="90"/>
                  </a:moveTo>
                  <a:cubicBezTo>
                    <a:pt x="20" y="95"/>
                    <a:pt x="16" y="100"/>
                    <a:pt x="10" y="100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4" y="100"/>
                    <a:pt x="0" y="95"/>
                    <a:pt x="0" y="9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lnTo>
                    <a:pt x="20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0E221D00-B897-480C-A58A-EBC57838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993" y="1822029"/>
              <a:ext cx="77935" cy="216092"/>
            </a:xfrm>
            <a:custGeom>
              <a:avLst/>
              <a:gdLst>
                <a:gd name="T0" fmla="*/ 35 w 36"/>
                <a:gd name="T1" fmla="*/ 88 h 100"/>
                <a:gd name="T2" fmla="*/ 27 w 36"/>
                <a:gd name="T3" fmla="*/ 100 h 100"/>
                <a:gd name="T4" fmla="*/ 27 w 36"/>
                <a:gd name="T5" fmla="*/ 100 h 100"/>
                <a:gd name="T6" fmla="*/ 15 w 36"/>
                <a:gd name="T7" fmla="*/ 91 h 100"/>
                <a:gd name="T8" fmla="*/ 1 w 36"/>
                <a:gd name="T9" fmla="*/ 13 h 100"/>
                <a:gd name="T10" fmla="*/ 9 w 36"/>
                <a:gd name="T11" fmla="*/ 1 h 100"/>
                <a:gd name="T12" fmla="*/ 9 w 36"/>
                <a:gd name="T13" fmla="*/ 1 h 100"/>
                <a:gd name="T14" fmla="*/ 21 w 36"/>
                <a:gd name="T15" fmla="*/ 9 h 100"/>
                <a:gd name="T16" fmla="*/ 35 w 36"/>
                <a:gd name="T17" fmla="*/ 8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35" y="88"/>
                  </a:moveTo>
                  <a:cubicBezTo>
                    <a:pt x="36" y="93"/>
                    <a:pt x="32" y="99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1" y="100"/>
                    <a:pt x="16" y="97"/>
                    <a:pt x="15" y="9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7"/>
                    <a:pt x="4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5" y="0"/>
                    <a:pt x="20" y="4"/>
                    <a:pt x="21" y="9"/>
                  </a:cubicBez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274887F6-660F-4304-84CB-2BAA1F39A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555" y="1868082"/>
              <a:ext cx="108047" cy="210779"/>
            </a:xfrm>
            <a:custGeom>
              <a:avLst/>
              <a:gdLst>
                <a:gd name="T0" fmla="*/ 48 w 50"/>
                <a:gd name="T1" fmla="*/ 83 h 98"/>
                <a:gd name="T2" fmla="*/ 42 w 50"/>
                <a:gd name="T3" fmla="*/ 96 h 98"/>
                <a:gd name="T4" fmla="*/ 42 w 50"/>
                <a:gd name="T5" fmla="*/ 96 h 98"/>
                <a:gd name="T6" fmla="*/ 29 w 50"/>
                <a:gd name="T7" fmla="*/ 90 h 98"/>
                <a:gd name="T8" fmla="*/ 2 w 50"/>
                <a:gd name="T9" fmla="*/ 15 h 98"/>
                <a:gd name="T10" fmla="*/ 8 w 50"/>
                <a:gd name="T11" fmla="*/ 2 h 98"/>
                <a:gd name="T12" fmla="*/ 8 w 50"/>
                <a:gd name="T13" fmla="*/ 2 h 98"/>
                <a:gd name="T14" fmla="*/ 21 w 50"/>
                <a:gd name="T15" fmla="*/ 8 h 98"/>
                <a:gd name="T16" fmla="*/ 48 w 50"/>
                <a:gd name="T17" fmla="*/ 8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8">
                  <a:moveTo>
                    <a:pt x="48" y="83"/>
                  </a:moveTo>
                  <a:cubicBezTo>
                    <a:pt x="50" y="89"/>
                    <a:pt x="48" y="94"/>
                    <a:pt x="42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37" y="98"/>
                    <a:pt x="31" y="96"/>
                    <a:pt x="29" y="9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0"/>
                    <a:pt x="3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3" y="0"/>
                    <a:pt x="19" y="3"/>
                    <a:pt x="21" y="8"/>
                  </a:cubicBezTo>
                  <a:lnTo>
                    <a:pt x="48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7CC05DC3-52F2-4C8B-AD12-5EAF0B481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15" y="2183364"/>
              <a:ext cx="182439" cy="159412"/>
            </a:xfrm>
            <a:custGeom>
              <a:avLst/>
              <a:gdLst>
                <a:gd name="T0" fmla="*/ 79 w 84"/>
                <a:gd name="T1" fmla="*/ 55 h 74"/>
                <a:gd name="T2" fmla="*/ 80 w 84"/>
                <a:gd name="T3" fmla="*/ 69 h 74"/>
                <a:gd name="T4" fmla="*/ 80 w 84"/>
                <a:gd name="T5" fmla="*/ 69 h 74"/>
                <a:gd name="T6" fmla="*/ 66 w 84"/>
                <a:gd name="T7" fmla="*/ 71 h 74"/>
                <a:gd name="T8" fmla="*/ 5 w 84"/>
                <a:gd name="T9" fmla="*/ 19 h 74"/>
                <a:gd name="T10" fmla="*/ 3 w 84"/>
                <a:gd name="T11" fmla="*/ 5 h 74"/>
                <a:gd name="T12" fmla="*/ 3 w 84"/>
                <a:gd name="T13" fmla="*/ 5 h 74"/>
                <a:gd name="T14" fmla="*/ 18 w 84"/>
                <a:gd name="T15" fmla="*/ 4 h 74"/>
                <a:gd name="T16" fmla="*/ 79 w 84"/>
                <a:gd name="T1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74">
                  <a:moveTo>
                    <a:pt x="79" y="55"/>
                  </a:moveTo>
                  <a:cubicBezTo>
                    <a:pt x="83" y="59"/>
                    <a:pt x="84" y="65"/>
                    <a:pt x="80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76" y="74"/>
                    <a:pt x="70" y="74"/>
                    <a:pt x="66" y="71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0" y="16"/>
                    <a:pt x="0" y="9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7" y="1"/>
                    <a:pt x="13" y="0"/>
                    <a:pt x="18" y="4"/>
                  </a:cubicBezTo>
                  <a:lnTo>
                    <a:pt x="79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FC877584-0D36-4FB4-AA18-081B05897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068" y="2333921"/>
              <a:ext cx="198380" cy="136387"/>
            </a:xfrm>
            <a:custGeom>
              <a:avLst/>
              <a:gdLst>
                <a:gd name="T0" fmla="*/ 85 w 92"/>
                <a:gd name="T1" fmla="*/ 43 h 63"/>
                <a:gd name="T2" fmla="*/ 89 w 92"/>
                <a:gd name="T3" fmla="*/ 57 h 63"/>
                <a:gd name="T4" fmla="*/ 89 w 92"/>
                <a:gd name="T5" fmla="*/ 57 h 63"/>
                <a:gd name="T6" fmla="*/ 75 w 92"/>
                <a:gd name="T7" fmla="*/ 61 h 63"/>
                <a:gd name="T8" fmla="*/ 6 w 92"/>
                <a:gd name="T9" fmla="*/ 21 h 63"/>
                <a:gd name="T10" fmla="*/ 2 w 92"/>
                <a:gd name="T11" fmla="*/ 7 h 63"/>
                <a:gd name="T12" fmla="*/ 2 w 92"/>
                <a:gd name="T13" fmla="*/ 7 h 63"/>
                <a:gd name="T14" fmla="*/ 16 w 92"/>
                <a:gd name="T15" fmla="*/ 3 h 63"/>
                <a:gd name="T16" fmla="*/ 85 w 92"/>
                <a:gd name="T17" fmla="*/ 4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63">
                  <a:moveTo>
                    <a:pt x="85" y="43"/>
                  </a:moveTo>
                  <a:cubicBezTo>
                    <a:pt x="90" y="46"/>
                    <a:pt x="92" y="52"/>
                    <a:pt x="89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6" y="62"/>
                    <a:pt x="80" y="63"/>
                    <a:pt x="75" y="6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" y="18"/>
                    <a:pt x="0" y="12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2"/>
                    <a:pt x="11" y="0"/>
                    <a:pt x="16" y="3"/>
                  </a:cubicBezTo>
                  <a:lnTo>
                    <a:pt x="85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0B6CC037-AE23-4E0C-8E39-742333E55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362" y="2502189"/>
              <a:ext cx="212550" cy="111589"/>
            </a:xfrm>
            <a:custGeom>
              <a:avLst/>
              <a:gdLst>
                <a:gd name="T0" fmla="*/ 90 w 98"/>
                <a:gd name="T1" fmla="*/ 30 h 51"/>
                <a:gd name="T2" fmla="*/ 96 w 98"/>
                <a:gd name="T3" fmla="*/ 43 h 51"/>
                <a:gd name="T4" fmla="*/ 96 w 98"/>
                <a:gd name="T5" fmla="*/ 43 h 51"/>
                <a:gd name="T6" fmla="*/ 83 w 98"/>
                <a:gd name="T7" fmla="*/ 49 h 51"/>
                <a:gd name="T8" fmla="*/ 8 w 98"/>
                <a:gd name="T9" fmla="*/ 22 h 51"/>
                <a:gd name="T10" fmla="*/ 2 w 98"/>
                <a:gd name="T11" fmla="*/ 8 h 51"/>
                <a:gd name="T12" fmla="*/ 2 w 98"/>
                <a:gd name="T13" fmla="*/ 8 h 51"/>
                <a:gd name="T14" fmla="*/ 15 w 98"/>
                <a:gd name="T15" fmla="*/ 2 h 51"/>
                <a:gd name="T16" fmla="*/ 90 w 98"/>
                <a:gd name="T17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90" y="30"/>
                  </a:moveTo>
                  <a:cubicBezTo>
                    <a:pt x="95" y="32"/>
                    <a:pt x="98" y="37"/>
                    <a:pt x="96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4" y="48"/>
                    <a:pt x="88" y="51"/>
                    <a:pt x="83" y="49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3" y="20"/>
                    <a:pt x="0" y="14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3"/>
                    <a:pt x="10" y="0"/>
                    <a:pt x="15" y="2"/>
                  </a:cubicBezTo>
                  <a:lnTo>
                    <a:pt x="90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2915DFB4-7E4E-4E4B-8959-875B9CE01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538" y="2684628"/>
              <a:ext cx="216092" cy="77935"/>
            </a:xfrm>
            <a:custGeom>
              <a:avLst/>
              <a:gdLst>
                <a:gd name="T0" fmla="*/ 91 w 100"/>
                <a:gd name="T1" fmla="*/ 15 h 36"/>
                <a:gd name="T2" fmla="*/ 99 w 100"/>
                <a:gd name="T3" fmla="*/ 27 h 36"/>
                <a:gd name="T4" fmla="*/ 99 w 100"/>
                <a:gd name="T5" fmla="*/ 27 h 36"/>
                <a:gd name="T6" fmla="*/ 87 w 100"/>
                <a:gd name="T7" fmla="*/ 35 h 36"/>
                <a:gd name="T8" fmla="*/ 9 w 100"/>
                <a:gd name="T9" fmla="*/ 21 h 36"/>
                <a:gd name="T10" fmla="*/ 1 w 100"/>
                <a:gd name="T11" fmla="*/ 9 h 36"/>
                <a:gd name="T12" fmla="*/ 1 w 100"/>
                <a:gd name="T13" fmla="*/ 9 h 36"/>
                <a:gd name="T14" fmla="*/ 12 w 100"/>
                <a:gd name="T15" fmla="*/ 1 h 36"/>
                <a:gd name="T16" fmla="*/ 91 w 100"/>
                <a:gd name="T17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91" y="15"/>
                  </a:moveTo>
                  <a:cubicBezTo>
                    <a:pt x="96" y="16"/>
                    <a:pt x="100" y="21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3" y="36"/>
                    <a:pt x="87" y="3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3" y="20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lnTo>
                    <a:pt x="91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66F39E7F-6B5F-4A84-8151-D708A1498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368" y="2872380"/>
              <a:ext cx="216092" cy="42510"/>
            </a:xfrm>
            <a:custGeom>
              <a:avLst/>
              <a:gdLst>
                <a:gd name="T0" fmla="*/ 89 w 100"/>
                <a:gd name="T1" fmla="*/ 0 h 20"/>
                <a:gd name="T2" fmla="*/ 99 w 100"/>
                <a:gd name="T3" fmla="*/ 10 h 20"/>
                <a:gd name="T4" fmla="*/ 99 w 100"/>
                <a:gd name="T5" fmla="*/ 10 h 20"/>
                <a:gd name="T6" fmla="*/ 89 w 100"/>
                <a:gd name="T7" fmla="*/ 20 h 20"/>
                <a:gd name="T8" fmla="*/ 10 w 100"/>
                <a:gd name="T9" fmla="*/ 20 h 20"/>
                <a:gd name="T10" fmla="*/ 0 w 100"/>
                <a:gd name="T11" fmla="*/ 10 h 20"/>
                <a:gd name="T12" fmla="*/ 0 w 100"/>
                <a:gd name="T13" fmla="*/ 10 h 20"/>
                <a:gd name="T14" fmla="*/ 10 w 100"/>
                <a:gd name="T15" fmla="*/ 0 h 20"/>
                <a:gd name="T16" fmla="*/ 89 w 10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">
                  <a:moveTo>
                    <a:pt x="89" y="0"/>
                  </a:moveTo>
                  <a:cubicBezTo>
                    <a:pt x="95" y="0"/>
                    <a:pt x="100" y="4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6"/>
                    <a:pt x="95" y="20"/>
                    <a:pt x="8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CB060ACA-1CAA-478C-91E4-A288AEA9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767" y="3024708"/>
              <a:ext cx="216092" cy="77935"/>
            </a:xfrm>
            <a:custGeom>
              <a:avLst/>
              <a:gdLst>
                <a:gd name="T0" fmla="*/ 87 w 100"/>
                <a:gd name="T1" fmla="*/ 1 h 36"/>
                <a:gd name="T2" fmla="*/ 99 w 100"/>
                <a:gd name="T3" fmla="*/ 9 h 36"/>
                <a:gd name="T4" fmla="*/ 99 w 100"/>
                <a:gd name="T5" fmla="*/ 9 h 36"/>
                <a:gd name="T6" fmla="*/ 91 w 100"/>
                <a:gd name="T7" fmla="*/ 21 h 36"/>
                <a:gd name="T8" fmla="*/ 12 w 100"/>
                <a:gd name="T9" fmla="*/ 35 h 36"/>
                <a:gd name="T10" fmla="*/ 1 w 100"/>
                <a:gd name="T11" fmla="*/ 27 h 36"/>
                <a:gd name="T12" fmla="*/ 1 w 100"/>
                <a:gd name="T13" fmla="*/ 27 h 36"/>
                <a:gd name="T14" fmla="*/ 9 w 100"/>
                <a:gd name="T15" fmla="*/ 15 h 36"/>
                <a:gd name="T16" fmla="*/ 87 w 100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87" y="1"/>
                  </a:moveTo>
                  <a:cubicBezTo>
                    <a:pt x="93" y="0"/>
                    <a:pt x="98" y="4"/>
                    <a:pt x="99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100" y="15"/>
                    <a:pt x="96" y="20"/>
                    <a:pt x="91" y="21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7" y="36"/>
                    <a:pt x="2" y="32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1"/>
                    <a:pt x="3" y="16"/>
                    <a:pt x="9" y="15"/>
                  </a:cubicBezTo>
                  <a:lnTo>
                    <a:pt x="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ABB728CF-8958-429B-8307-A33ED5C9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820" y="3177035"/>
              <a:ext cx="210779" cy="108047"/>
            </a:xfrm>
            <a:custGeom>
              <a:avLst/>
              <a:gdLst>
                <a:gd name="T0" fmla="*/ 83 w 98"/>
                <a:gd name="T1" fmla="*/ 2 h 50"/>
                <a:gd name="T2" fmla="*/ 96 w 98"/>
                <a:gd name="T3" fmla="*/ 8 h 50"/>
                <a:gd name="T4" fmla="*/ 96 w 98"/>
                <a:gd name="T5" fmla="*/ 8 h 50"/>
                <a:gd name="T6" fmla="*/ 90 w 98"/>
                <a:gd name="T7" fmla="*/ 21 h 50"/>
                <a:gd name="T8" fmla="*/ 15 w 98"/>
                <a:gd name="T9" fmla="*/ 48 h 50"/>
                <a:gd name="T10" fmla="*/ 2 w 98"/>
                <a:gd name="T11" fmla="*/ 42 h 50"/>
                <a:gd name="T12" fmla="*/ 2 w 98"/>
                <a:gd name="T13" fmla="*/ 42 h 50"/>
                <a:gd name="T14" fmla="*/ 8 w 98"/>
                <a:gd name="T15" fmla="*/ 29 h 50"/>
                <a:gd name="T16" fmla="*/ 83 w 98"/>
                <a:gd name="T1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0">
                  <a:moveTo>
                    <a:pt x="83" y="2"/>
                  </a:moveTo>
                  <a:cubicBezTo>
                    <a:pt x="88" y="0"/>
                    <a:pt x="94" y="2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13"/>
                    <a:pt x="95" y="19"/>
                    <a:pt x="90" y="21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0" y="50"/>
                    <a:pt x="4" y="47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7"/>
                    <a:pt x="3" y="31"/>
                    <a:pt x="8" y="29"/>
                  </a:cubicBezTo>
                  <a:lnTo>
                    <a:pt x="8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5CA94916-3144-41A9-A052-E5404FF7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102" y="3556083"/>
              <a:ext cx="159412" cy="180667"/>
            </a:xfrm>
            <a:custGeom>
              <a:avLst/>
              <a:gdLst>
                <a:gd name="T0" fmla="*/ 55 w 74"/>
                <a:gd name="T1" fmla="*/ 5 h 84"/>
                <a:gd name="T2" fmla="*/ 69 w 74"/>
                <a:gd name="T3" fmla="*/ 4 h 84"/>
                <a:gd name="T4" fmla="*/ 69 w 74"/>
                <a:gd name="T5" fmla="*/ 4 h 84"/>
                <a:gd name="T6" fmla="*/ 70 w 74"/>
                <a:gd name="T7" fmla="*/ 18 h 84"/>
                <a:gd name="T8" fmla="*/ 19 w 74"/>
                <a:gd name="T9" fmla="*/ 79 h 84"/>
                <a:gd name="T10" fmla="*/ 5 w 74"/>
                <a:gd name="T11" fmla="*/ 81 h 84"/>
                <a:gd name="T12" fmla="*/ 5 w 74"/>
                <a:gd name="T13" fmla="*/ 81 h 84"/>
                <a:gd name="T14" fmla="*/ 4 w 74"/>
                <a:gd name="T15" fmla="*/ 66 h 84"/>
                <a:gd name="T16" fmla="*/ 55 w 74"/>
                <a:gd name="T17" fmla="*/ 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4">
                  <a:moveTo>
                    <a:pt x="55" y="5"/>
                  </a:moveTo>
                  <a:cubicBezTo>
                    <a:pt x="58" y="1"/>
                    <a:pt x="65" y="0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3" y="8"/>
                    <a:pt x="74" y="14"/>
                    <a:pt x="70" y="18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6" y="84"/>
                    <a:pt x="9" y="84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77"/>
                    <a:pt x="0" y="71"/>
                    <a:pt x="4" y="66"/>
                  </a:cubicBezTo>
                  <a:lnTo>
                    <a:pt x="55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EB4A8E8C-47C9-4F38-9F0D-B592B457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58" y="3646416"/>
              <a:ext cx="136387" cy="198380"/>
            </a:xfrm>
            <a:custGeom>
              <a:avLst/>
              <a:gdLst>
                <a:gd name="T0" fmla="*/ 43 w 63"/>
                <a:gd name="T1" fmla="*/ 7 h 92"/>
                <a:gd name="T2" fmla="*/ 57 w 63"/>
                <a:gd name="T3" fmla="*/ 3 h 92"/>
                <a:gd name="T4" fmla="*/ 57 w 63"/>
                <a:gd name="T5" fmla="*/ 3 h 92"/>
                <a:gd name="T6" fmla="*/ 60 w 63"/>
                <a:gd name="T7" fmla="*/ 17 h 92"/>
                <a:gd name="T8" fmla="*/ 20 w 63"/>
                <a:gd name="T9" fmla="*/ 86 h 92"/>
                <a:gd name="T10" fmla="*/ 7 w 63"/>
                <a:gd name="T11" fmla="*/ 90 h 92"/>
                <a:gd name="T12" fmla="*/ 7 w 63"/>
                <a:gd name="T13" fmla="*/ 90 h 92"/>
                <a:gd name="T14" fmla="*/ 3 w 63"/>
                <a:gd name="T15" fmla="*/ 76 h 92"/>
                <a:gd name="T16" fmla="*/ 43 w 63"/>
                <a:gd name="T17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92">
                  <a:moveTo>
                    <a:pt x="43" y="7"/>
                  </a:moveTo>
                  <a:cubicBezTo>
                    <a:pt x="46" y="2"/>
                    <a:pt x="52" y="0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6"/>
                    <a:pt x="63" y="12"/>
                    <a:pt x="60" y="17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8" y="91"/>
                    <a:pt x="11" y="92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2" y="87"/>
                    <a:pt x="0" y="81"/>
                    <a:pt x="3" y="76"/>
                  </a:cubicBezTo>
                  <a:lnTo>
                    <a:pt x="43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E91990CF-2C7D-4702-8530-F6A70D2F1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02" y="3653501"/>
              <a:ext cx="136387" cy="198380"/>
            </a:xfrm>
            <a:custGeom>
              <a:avLst/>
              <a:gdLst>
                <a:gd name="T0" fmla="*/ 3 w 63"/>
                <a:gd name="T1" fmla="*/ 16 h 92"/>
                <a:gd name="T2" fmla="*/ 6 w 63"/>
                <a:gd name="T3" fmla="*/ 3 h 92"/>
                <a:gd name="T4" fmla="*/ 6 w 63"/>
                <a:gd name="T5" fmla="*/ 3 h 92"/>
                <a:gd name="T6" fmla="*/ 20 w 63"/>
                <a:gd name="T7" fmla="*/ 6 h 92"/>
                <a:gd name="T8" fmla="*/ 60 w 63"/>
                <a:gd name="T9" fmla="*/ 75 h 92"/>
                <a:gd name="T10" fmla="*/ 56 w 63"/>
                <a:gd name="T11" fmla="*/ 89 h 92"/>
                <a:gd name="T12" fmla="*/ 56 w 63"/>
                <a:gd name="T13" fmla="*/ 89 h 92"/>
                <a:gd name="T14" fmla="*/ 43 w 63"/>
                <a:gd name="T15" fmla="*/ 85 h 92"/>
                <a:gd name="T16" fmla="*/ 3 w 63"/>
                <a:gd name="T17" fmla="*/ 1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92">
                  <a:moveTo>
                    <a:pt x="3" y="16"/>
                  </a:moveTo>
                  <a:cubicBezTo>
                    <a:pt x="0" y="12"/>
                    <a:pt x="2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1" y="0"/>
                    <a:pt x="18" y="1"/>
                    <a:pt x="20" y="6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3" y="80"/>
                    <a:pt x="61" y="86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2" y="92"/>
                    <a:pt x="45" y="90"/>
                    <a:pt x="43" y="85"/>
                  </a:cubicBezTo>
                  <a:lnTo>
                    <a:pt x="3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ACE9F4CD-6DB8-4EF4-8C4A-9B2F7A71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4003" y="3564938"/>
              <a:ext cx="159412" cy="180667"/>
            </a:xfrm>
            <a:custGeom>
              <a:avLst/>
              <a:gdLst>
                <a:gd name="T0" fmla="*/ 3 w 74"/>
                <a:gd name="T1" fmla="*/ 18 h 84"/>
                <a:gd name="T2" fmla="*/ 5 w 74"/>
                <a:gd name="T3" fmla="*/ 3 h 84"/>
                <a:gd name="T4" fmla="*/ 5 w 74"/>
                <a:gd name="T5" fmla="*/ 3 h 84"/>
                <a:gd name="T6" fmla="*/ 19 w 74"/>
                <a:gd name="T7" fmla="*/ 5 h 84"/>
                <a:gd name="T8" fmla="*/ 70 w 74"/>
                <a:gd name="T9" fmla="*/ 66 h 84"/>
                <a:gd name="T10" fmla="*/ 69 w 74"/>
                <a:gd name="T11" fmla="*/ 80 h 84"/>
                <a:gd name="T12" fmla="*/ 69 w 74"/>
                <a:gd name="T13" fmla="*/ 80 h 84"/>
                <a:gd name="T14" fmla="*/ 54 w 74"/>
                <a:gd name="T15" fmla="*/ 79 h 84"/>
                <a:gd name="T16" fmla="*/ 3 w 74"/>
                <a:gd name="T17" fmla="*/ 1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4">
                  <a:moveTo>
                    <a:pt x="3" y="18"/>
                  </a:moveTo>
                  <a:cubicBezTo>
                    <a:pt x="0" y="14"/>
                    <a:pt x="0" y="7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9" y="0"/>
                    <a:pt x="15" y="0"/>
                    <a:pt x="19" y="5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4" y="70"/>
                    <a:pt x="73" y="76"/>
                    <a:pt x="69" y="8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5" y="84"/>
                    <a:pt x="58" y="83"/>
                    <a:pt x="54" y="79"/>
                  </a:cubicBezTo>
                  <a:lnTo>
                    <a:pt x="3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9A14B4AB-0BC7-4838-A30B-767305DD3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462" y="3187663"/>
              <a:ext cx="212550" cy="108047"/>
            </a:xfrm>
            <a:custGeom>
              <a:avLst/>
              <a:gdLst>
                <a:gd name="T0" fmla="*/ 8 w 98"/>
                <a:gd name="T1" fmla="*/ 21 h 50"/>
                <a:gd name="T2" fmla="*/ 2 w 98"/>
                <a:gd name="T3" fmla="*/ 8 h 50"/>
                <a:gd name="T4" fmla="*/ 2 w 98"/>
                <a:gd name="T5" fmla="*/ 8 h 50"/>
                <a:gd name="T6" fmla="*/ 15 w 98"/>
                <a:gd name="T7" fmla="*/ 2 h 50"/>
                <a:gd name="T8" fmla="*/ 90 w 98"/>
                <a:gd name="T9" fmla="*/ 29 h 50"/>
                <a:gd name="T10" fmla="*/ 96 w 98"/>
                <a:gd name="T11" fmla="*/ 42 h 50"/>
                <a:gd name="T12" fmla="*/ 96 w 98"/>
                <a:gd name="T13" fmla="*/ 42 h 50"/>
                <a:gd name="T14" fmla="*/ 83 w 98"/>
                <a:gd name="T15" fmla="*/ 48 h 50"/>
                <a:gd name="T16" fmla="*/ 8 w 98"/>
                <a:gd name="T1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0">
                  <a:moveTo>
                    <a:pt x="8" y="21"/>
                  </a:moveTo>
                  <a:cubicBezTo>
                    <a:pt x="3" y="19"/>
                    <a:pt x="0" y="13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2"/>
                    <a:pt x="10" y="0"/>
                    <a:pt x="15" y="2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5" y="31"/>
                    <a:pt x="98" y="37"/>
                    <a:pt x="96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4" y="47"/>
                    <a:pt x="88" y="50"/>
                    <a:pt x="83" y="4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09E58AFB-B038-471D-BA3B-29AE35053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743" y="3035335"/>
              <a:ext cx="216092" cy="77935"/>
            </a:xfrm>
            <a:custGeom>
              <a:avLst/>
              <a:gdLst>
                <a:gd name="T0" fmla="*/ 9 w 100"/>
                <a:gd name="T1" fmla="*/ 21 h 36"/>
                <a:gd name="T2" fmla="*/ 1 w 100"/>
                <a:gd name="T3" fmla="*/ 10 h 36"/>
                <a:gd name="T4" fmla="*/ 1 w 100"/>
                <a:gd name="T5" fmla="*/ 10 h 36"/>
                <a:gd name="T6" fmla="*/ 12 w 100"/>
                <a:gd name="T7" fmla="*/ 1 h 36"/>
                <a:gd name="T8" fmla="*/ 91 w 100"/>
                <a:gd name="T9" fmla="*/ 15 h 36"/>
                <a:gd name="T10" fmla="*/ 99 w 100"/>
                <a:gd name="T11" fmla="*/ 27 h 36"/>
                <a:gd name="T12" fmla="*/ 99 w 100"/>
                <a:gd name="T13" fmla="*/ 27 h 36"/>
                <a:gd name="T14" fmla="*/ 87 w 100"/>
                <a:gd name="T15" fmla="*/ 35 h 36"/>
                <a:gd name="T16" fmla="*/ 9 w 100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9" y="21"/>
                  </a:moveTo>
                  <a:cubicBezTo>
                    <a:pt x="3" y="20"/>
                    <a:pt x="0" y="15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6" y="16"/>
                    <a:pt x="100" y="21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32"/>
                    <a:pt x="93" y="36"/>
                    <a:pt x="87" y="35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7C2B1ED7-5F0D-423A-9F54-BCF79F2B1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9913" y="2883008"/>
              <a:ext cx="216092" cy="42510"/>
            </a:xfrm>
            <a:custGeom>
              <a:avLst/>
              <a:gdLst>
                <a:gd name="T0" fmla="*/ 10 w 100"/>
                <a:gd name="T1" fmla="*/ 20 h 20"/>
                <a:gd name="T2" fmla="*/ 0 w 100"/>
                <a:gd name="T3" fmla="*/ 10 h 20"/>
                <a:gd name="T4" fmla="*/ 0 w 100"/>
                <a:gd name="T5" fmla="*/ 10 h 20"/>
                <a:gd name="T6" fmla="*/ 10 w 100"/>
                <a:gd name="T7" fmla="*/ 0 h 20"/>
                <a:gd name="T8" fmla="*/ 90 w 100"/>
                <a:gd name="T9" fmla="*/ 0 h 20"/>
                <a:gd name="T10" fmla="*/ 100 w 100"/>
                <a:gd name="T11" fmla="*/ 10 h 20"/>
                <a:gd name="T12" fmla="*/ 100 w 100"/>
                <a:gd name="T13" fmla="*/ 10 h 20"/>
                <a:gd name="T14" fmla="*/ 90 w 100"/>
                <a:gd name="T15" fmla="*/ 20 h 20"/>
                <a:gd name="T16" fmla="*/ 10 w 100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6" y="0"/>
                    <a:pt x="100" y="5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6"/>
                    <a:pt x="96" y="20"/>
                    <a:pt x="90" y="20"/>
                  </a:cubicBezTo>
                  <a:lnTo>
                    <a:pt x="10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CB2BAE5C-23A3-4F25-843E-D611E80A7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515" y="2695255"/>
              <a:ext cx="216092" cy="77935"/>
            </a:xfrm>
            <a:custGeom>
              <a:avLst/>
              <a:gdLst>
                <a:gd name="T0" fmla="*/ 12 w 100"/>
                <a:gd name="T1" fmla="*/ 35 h 36"/>
                <a:gd name="T2" fmla="*/ 1 w 100"/>
                <a:gd name="T3" fmla="*/ 27 h 36"/>
                <a:gd name="T4" fmla="*/ 1 w 100"/>
                <a:gd name="T5" fmla="*/ 27 h 36"/>
                <a:gd name="T6" fmla="*/ 9 w 100"/>
                <a:gd name="T7" fmla="*/ 15 h 36"/>
                <a:gd name="T8" fmla="*/ 87 w 100"/>
                <a:gd name="T9" fmla="*/ 1 h 36"/>
                <a:gd name="T10" fmla="*/ 99 w 100"/>
                <a:gd name="T11" fmla="*/ 10 h 36"/>
                <a:gd name="T12" fmla="*/ 99 w 100"/>
                <a:gd name="T13" fmla="*/ 10 h 36"/>
                <a:gd name="T14" fmla="*/ 91 w 100"/>
                <a:gd name="T15" fmla="*/ 21 h 36"/>
                <a:gd name="T16" fmla="*/ 12 w 100"/>
                <a:gd name="T1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36">
                  <a:moveTo>
                    <a:pt x="12" y="35"/>
                  </a:moveTo>
                  <a:cubicBezTo>
                    <a:pt x="7" y="36"/>
                    <a:pt x="1" y="3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1"/>
                    <a:pt x="3" y="16"/>
                    <a:pt x="9" y="15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93" y="0"/>
                    <a:pt x="98" y="4"/>
                    <a:pt x="99" y="10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100" y="15"/>
                    <a:pt x="96" y="20"/>
                    <a:pt x="91" y="21"/>
                  </a:cubicBezTo>
                  <a:lnTo>
                    <a:pt x="12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E9E33E0F-DCE2-44FF-A60A-368C1A461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775" y="2512816"/>
              <a:ext cx="210779" cy="111589"/>
            </a:xfrm>
            <a:custGeom>
              <a:avLst/>
              <a:gdLst>
                <a:gd name="T0" fmla="*/ 15 w 98"/>
                <a:gd name="T1" fmla="*/ 49 h 51"/>
                <a:gd name="T2" fmla="*/ 2 w 98"/>
                <a:gd name="T3" fmla="*/ 43 h 51"/>
                <a:gd name="T4" fmla="*/ 2 w 98"/>
                <a:gd name="T5" fmla="*/ 43 h 51"/>
                <a:gd name="T6" fmla="*/ 8 w 98"/>
                <a:gd name="T7" fmla="*/ 30 h 51"/>
                <a:gd name="T8" fmla="*/ 83 w 98"/>
                <a:gd name="T9" fmla="*/ 2 h 51"/>
                <a:gd name="T10" fmla="*/ 96 w 98"/>
                <a:gd name="T11" fmla="*/ 8 h 51"/>
                <a:gd name="T12" fmla="*/ 96 w 98"/>
                <a:gd name="T13" fmla="*/ 8 h 51"/>
                <a:gd name="T14" fmla="*/ 90 w 98"/>
                <a:gd name="T15" fmla="*/ 22 h 51"/>
                <a:gd name="T16" fmla="*/ 15 w 98"/>
                <a:gd name="T17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51">
                  <a:moveTo>
                    <a:pt x="15" y="49"/>
                  </a:moveTo>
                  <a:cubicBezTo>
                    <a:pt x="9" y="51"/>
                    <a:pt x="4" y="48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37"/>
                    <a:pt x="3" y="32"/>
                    <a:pt x="8" y="30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8" y="0"/>
                    <a:pt x="94" y="3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14"/>
                    <a:pt x="95" y="20"/>
                    <a:pt x="90" y="22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0373229B-B65C-42E8-8CF7-D28910D78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68" y="2344548"/>
              <a:ext cx="200152" cy="136387"/>
            </a:xfrm>
            <a:custGeom>
              <a:avLst/>
              <a:gdLst>
                <a:gd name="T0" fmla="*/ 17 w 93"/>
                <a:gd name="T1" fmla="*/ 60 h 63"/>
                <a:gd name="T2" fmla="*/ 3 w 93"/>
                <a:gd name="T3" fmla="*/ 57 h 63"/>
                <a:gd name="T4" fmla="*/ 3 w 93"/>
                <a:gd name="T5" fmla="*/ 57 h 63"/>
                <a:gd name="T6" fmla="*/ 7 w 93"/>
                <a:gd name="T7" fmla="*/ 43 h 63"/>
                <a:gd name="T8" fmla="*/ 76 w 93"/>
                <a:gd name="T9" fmla="*/ 3 h 63"/>
                <a:gd name="T10" fmla="*/ 90 w 93"/>
                <a:gd name="T11" fmla="*/ 7 h 63"/>
                <a:gd name="T12" fmla="*/ 90 w 93"/>
                <a:gd name="T13" fmla="*/ 7 h 63"/>
                <a:gd name="T14" fmla="*/ 86 w 93"/>
                <a:gd name="T15" fmla="*/ 20 h 63"/>
                <a:gd name="T16" fmla="*/ 17 w 93"/>
                <a:gd name="T1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63">
                  <a:moveTo>
                    <a:pt x="17" y="60"/>
                  </a:moveTo>
                  <a:cubicBezTo>
                    <a:pt x="12" y="63"/>
                    <a:pt x="6" y="61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0" y="52"/>
                    <a:pt x="2" y="45"/>
                    <a:pt x="7" y="4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81" y="0"/>
                    <a:pt x="87" y="2"/>
                    <a:pt x="90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3" y="11"/>
                    <a:pt x="91" y="18"/>
                    <a:pt x="86" y="20"/>
                  </a:cubicBezTo>
                  <a:lnTo>
                    <a:pt x="17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ABD9E985-F879-406B-9E51-01259479E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677" y="2192221"/>
              <a:ext cx="178897" cy="159412"/>
            </a:xfrm>
            <a:custGeom>
              <a:avLst/>
              <a:gdLst>
                <a:gd name="T0" fmla="*/ 17 w 83"/>
                <a:gd name="T1" fmla="*/ 71 h 74"/>
                <a:gd name="T2" fmla="*/ 3 w 83"/>
                <a:gd name="T3" fmla="*/ 69 h 74"/>
                <a:gd name="T4" fmla="*/ 3 w 83"/>
                <a:gd name="T5" fmla="*/ 69 h 74"/>
                <a:gd name="T6" fmla="*/ 4 w 83"/>
                <a:gd name="T7" fmla="*/ 55 h 74"/>
                <a:gd name="T8" fmla="*/ 65 w 83"/>
                <a:gd name="T9" fmla="*/ 4 h 74"/>
                <a:gd name="T10" fmla="*/ 80 w 83"/>
                <a:gd name="T11" fmla="*/ 5 h 74"/>
                <a:gd name="T12" fmla="*/ 80 w 83"/>
                <a:gd name="T13" fmla="*/ 5 h 74"/>
                <a:gd name="T14" fmla="*/ 79 w 83"/>
                <a:gd name="T15" fmla="*/ 20 h 74"/>
                <a:gd name="T16" fmla="*/ 17 w 83"/>
                <a:gd name="T17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74">
                  <a:moveTo>
                    <a:pt x="17" y="71"/>
                  </a:moveTo>
                  <a:cubicBezTo>
                    <a:pt x="13" y="74"/>
                    <a:pt x="7" y="74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0" y="65"/>
                    <a:pt x="0" y="59"/>
                    <a:pt x="4" y="5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0"/>
                    <a:pt x="76" y="1"/>
                    <a:pt x="80" y="5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3" y="9"/>
                    <a:pt x="83" y="16"/>
                    <a:pt x="79" y="20"/>
                  </a:cubicBezTo>
                  <a:lnTo>
                    <a:pt x="17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4681335-1CA6-499D-9FBB-454DB3442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630" y="1871624"/>
              <a:ext cx="106275" cy="212550"/>
            </a:xfrm>
            <a:custGeom>
              <a:avLst/>
              <a:gdLst>
                <a:gd name="T0" fmla="*/ 21 w 50"/>
                <a:gd name="T1" fmla="*/ 90 h 98"/>
                <a:gd name="T2" fmla="*/ 8 w 50"/>
                <a:gd name="T3" fmla="*/ 96 h 98"/>
                <a:gd name="T4" fmla="*/ 8 w 50"/>
                <a:gd name="T5" fmla="*/ 96 h 98"/>
                <a:gd name="T6" fmla="*/ 2 w 50"/>
                <a:gd name="T7" fmla="*/ 83 h 98"/>
                <a:gd name="T8" fmla="*/ 29 w 50"/>
                <a:gd name="T9" fmla="*/ 8 h 98"/>
                <a:gd name="T10" fmla="*/ 42 w 50"/>
                <a:gd name="T11" fmla="*/ 2 h 98"/>
                <a:gd name="T12" fmla="*/ 42 w 50"/>
                <a:gd name="T13" fmla="*/ 2 h 98"/>
                <a:gd name="T14" fmla="*/ 49 w 50"/>
                <a:gd name="T15" fmla="*/ 15 h 98"/>
                <a:gd name="T16" fmla="*/ 21 w 50"/>
                <a:gd name="T17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98">
                  <a:moveTo>
                    <a:pt x="21" y="90"/>
                  </a:moveTo>
                  <a:cubicBezTo>
                    <a:pt x="19" y="95"/>
                    <a:pt x="14" y="98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3" y="94"/>
                    <a:pt x="0" y="88"/>
                    <a:pt x="2" y="8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3"/>
                    <a:pt x="37" y="0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8" y="4"/>
                    <a:pt x="50" y="10"/>
                    <a:pt x="49" y="15"/>
                  </a:cubicBezTo>
                  <a:lnTo>
                    <a:pt x="21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F722A020-50EB-4A04-94E9-A424640B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073" y="1825572"/>
              <a:ext cx="77935" cy="216092"/>
            </a:xfrm>
            <a:custGeom>
              <a:avLst/>
              <a:gdLst>
                <a:gd name="T0" fmla="*/ 21 w 36"/>
                <a:gd name="T1" fmla="*/ 91 h 100"/>
                <a:gd name="T2" fmla="*/ 9 w 36"/>
                <a:gd name="T3" fmla="*/ 99 h 100"/>
                <a:gd name="T4" fmla="*/ 9 w 36"/>
                <a:gd name="T5" fmla="*/ 99 h 100"/>
                <a:gd name="T6" fmla="*/ 1 w 36"/>
                <a:gd name="T7" fmla="*/ 88 h 100"/>
                <a:gd name="T8" fmla="*/ 15 w 36"/>
                <a:gd name="T9" fmla="*/ 9 h 100"/>
                <a:gd name="T10" fmla="*/ 27 w 36"/>
                <a:gd name="T11" fmla="*/ 1 h 100"/>
                <a:gd name="T12" fmla="*/ 27 w 36"/>
                <a:gd name="T13" fmla="*/ 1 h 100"/>
                <a:gd name="T14" fmla="*/ 35 w 36"/>
                <a:gd name="T15" fmla="*/ 13 h 100"/>
                <a:gd name="T16" fmla="*/ 21 w 36"/>
                <a:gd name="T17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21" y="91"/>
                  </a:moveTo>
                  <a:cubicBezTo>
                    <a:pt x="20" y="97"/>
                    <a:pt x="15" y="100"/>
                    <a:pt x="9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8"/>
                    <a:pt x="0" y="93"/>
                    <a:pt x="1" y="8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4"/>
                    <a:pt x="21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32" y="2"/>
                    <a:pt x="36" y="7"/>
                    <a:pt x="35" y="13"/>
                  </a:cubicBezTo>
                  <a:lnTo>
                    <a:pt x="21" y="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15450D74-20FE-42C7-ABA7-49D74B54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889" y="1829563"/>
            <a:ext cx="641273" cy="6412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67B20402-2603-4733-A2ED-D5B3F1E0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2705" y="4295356"/>
            <a:ext cx="641273" cy="6376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8CF8370C-8BE5-4B02-8AEE-2F68809A5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915" y="4295356"/>
            <a:ext cx="641273" cy="6376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0D80EFCF-7962-470D-8308-F17000FC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7731" y="1829563"/>
            <a:ext cx="641273" cy="6412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="" xmlns:a16="http://schemas.microsoft.com/office/drawing/2014/main" id="{AB5336D3-059D-4F9C-B48A-3EC3125991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3008" y="2151771"/>
            <a:ext cx="3528880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="" xmlns:a16="http://schemas.microsoft.com/office/drawing/2014/main" id="{32ADC1F8-0C7A-4486-A8DE-F408528C70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9003" y="2151771"/>
            <a:ext cx="3528879" cy="0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="" xmlns:a16="http://schemas.microsoft.com/office/drawing/2014/main" id="{3B44DDB6-EA03-46A9-97F5-EF979D7B043A}"/>
              </a:ext>
            </a:extLst>
          </p:cNvPr>
          <p:cNvSpPr>
            <a:spLocks/>
          </p:cNvSpPr>
          <p:nvPr/>
        </p:nvSpPr>
        <p:spPr bwMode="auto">
          <a:xfrm>
            <a:off x="1253010" y="4932240"/>
            <a:ext cx="3381905" cy="614033"/>
          </a:xfrm>
          <a:custGeom>
            <a:avLst/>
            <a:gdLst>
              <a:gd name="T0" fmla="*/ 881 w 881"/>
              <a:gd name="T1" fmla="*/ 0 h 160"/>
              <a:gd name="T2" fmla="*/ 881 w 881"/>
              <a:gd name="T3" fmla="*/ 110 h 160"/>
              <a:gd name="T4" fmla="*/ 830 w 881"/>
              <a:gd name="T5" fmla="*/ 160 h 160"/>
              <a:gd name="T6" fmla="*/ 0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881" y="0"/>
                </a:moveTo>
                <a:cubicBezTo>
                  <a:pt x="881" y="110"/>
                  <a:pt x="881" y="110"/>
                  <a:pt x="881" y="110"/>
                </a:cubicBezTo>
                <a:cubicBezTo>
                  <a:pt x="881" y="138"/>
                  <a:pt x="858" y="160"/>
                  <a:pt x="830" y="160"/>
                </a:cubicBezTo>
                <a:cubicBezTo>
                  <a:pt x="0" y="160"/>
                  <a:pt x="0" y="160"/>
                  <a:pt x="0" y="16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="" xmlns:a16="http://schemas.microsoft.com/office/drawing/2014/main" id="{80E6D41B-C696-45EF-AA00-BBE3D8C4A367}"/>
              </a:ext>
            </a:extLst>
          </p:cNvPr>
          <p:cNvSpPr>
            <a:spLocks/>
          </p:cNvSpPr>
          <p:nvPr/>
        </p:nvSpPr>
        <p:spPr bwMode="auto">
          <a:xfrm>
            <a:off x="7575978" y="4932240"/>
            <a:ext cx="3381905" cy="614033"/>
          </a:xfrm>
          <a:custGeom>
            <a:avLst/>
            <a:gdLst>
              <a:gd name="T0" fmla="*/ 0 w 881"/>
              <a:gd name="T1" fmla="*/ 0 h 160"/>
              <a:gd name="T2" fmla="*/ 0 w 881"/>
              <a:gd name="T3" fmla="*/ 110 h 160"/>
              <a:gd name="T4" fmla="*/ 51 w 881"/>
              <a:gd name="T5" fmla="*/ 160 h 160"/>
              <a:gd name="T6" fmla="*/ 881 w 881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1" h="160">
                <a:moveTo>
                  <a:pt x="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38"/>
                  <a:pt x="23" y="160"/>
                  <a:pt x="51" y="160"/>
                </a:cubicBezTo>
                <a:cubicBezTo>
                  <a:pt x="881" y="160"/>
                  <a:pt x="881" y="160"/>
                  <a:pt x="881" y="160"/>
                </a:cubicBezTo>
              </a:path>
            </a:pathLst>
          </a:cu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8D078C6D-6BD7-4DDB-8EF5-30701B75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008" y="1756829"/>
            <a:ext cx="110799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课题调研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F2875F79-6A88-4939-BE84-9E69EC63435B}"/>
              </a:ext>
            </a:extLst>
          </p:cNvPr>
          <p:cNvSpPr/>
          <p:nvPr/>
        </p:nvSpPr>
        <p:spPr>
          <a:xfrm>
            <a:off x="1253008" y="2217545"/>
            <a:ext cx="3165588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consectetur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adipiscing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elit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Donec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luctus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nibh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sit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sem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vulputate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7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23D25163-3E40-43A3-B1EC-1A82DFCD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008" y="5115008"/>
            <a:ext cx="338366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ym typeface="Arial" panose="020B0604020202020204" pitchFamily="34" charset="0"/>
              </a:rPr>
              <a:t>实验论证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5D16D673-5D77-4085-9E5B-A5864D7B1030}"/>
              </a:ext>
            </a:extLst>
          </p:cNvPr>
          <p:cNvSpPr/>
          <p:nvPr/>
        </p:nvSpPr>
        <p:spPr>
          <a:xfrm>
            <a:off x="1253008" y="5569089"/>
            <a:ext cx="3381904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consectetur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adipiscing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elit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Donec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luctus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nibh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sit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sem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2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vulputate</a:t>
            </a:r>
            <a:r>
              <a:rPr lang="en-US" altLang="zh-CN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zh-CN" altLang="en-US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9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25811F39-7C66-47F2-B0D6-21C288BC2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356" y="1774002"/>
            <a:ext cx="303552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algn="r"/>
            <a:r>
              <a:rPr lang="zh-CN" altLang="en-US" dirty="0">
                <a:solidFill>
                  <a:srgbClr val="7F7F7F"/>
                </a:solidFill>
                <a:sym typeface="Arial" panose="020B0604020202020204" pitchFamily="34" charset="0"/>
              </a:rPr>
              <a:t>检查调解</a:t>
            </a:r>
            <a:endParaRPr lang="en-US" altLang="zh-CN" dirty="0">
              <a:solidFill>
                <a:srgbClr val="7F7F7F"/>
              </a:solidFill>
              <a:sym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4BBEA28F-71F1-4BDF-AD55-900957B34B08}"/>
              </a:ext>
            </a:extLst>
          </p:cNvPr>
          <p:cNvSpPr/>
          <p:nvPr/>
        </p:nvSpPr>
        <p:spPr>
          <a:xfrm>
            <a:off x="7922356" y="2198661"/>
            <a:ext cx="3583981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 consectetur adipiscing elit. Donec luctus nibh sit amet sem vulputate.</a:t>
            </a:r>
            <a:endParaRPr lang="zh-CN" altLang="en-US" sz="2000"/>
          </a:p>
        </p:txBody>
      </p:sp>
      <p:sp>
        <p:nvSpPr>
          <p:cNvPr id="51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A959BDA3-440C-44BB-A959-D8C25A44D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450" y="5121257"/>
            <a:ext cx="1313431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rgbClr val="7F7F7F"/>
                </a:solidFill>
                <a:sym typeface="Arial" panose="020B0604020202020204" pitchFamily="34" charset="0"/>
              </a:rPr>
              <a:t>撰写论文</a:t>
            </a:r>
            <a:endParaRPr lang="en-US" altLang="zh-CN" dirty="0">
              <a:solidFill>
                <a:srgbClr val="7F7F7F"/>
              </a:solidFill>
              <a:sym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FA091CCA-A168-4E46-8282-E80D6E53F5E4}"/>
              </a:ext>
            </a:extLst>
          </p:cNvPr>
          <p:cNvSpPr/>
          <p:nvPr/>
        </p:nvSpPr>
        <p:spPr>
          <a:xfrm>
            <a:off x="7898188" y="5574367"/>
            <a:ext cx="3583981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 consectetur adipiscing elit. Donec luctus nibh sit amet sem vulputate.</a:t>
            </a:r>
            <a:endParaRPr lang="zh-CN" altLang="en-US" sz="2000"/>
          </a:p>
        </p:txBody>
      </p:sp>
      <p:grpSp>
        <p:nvGrpSpPr>
          <p:cNvPr id="53" name="Group 81">
            <a:extLst>
              <a:ext uri="{FF2B5EF4-FFF2-40B4-BE49-F238E27FC236}">
                <a16:creationId xmlns="" xmlns:a16="http://schemas.microsoft.com/office/drawing/2014/main" id="{C2CA2594-212D-4A20-8DE5-18935E79E739}"/>
              </a:ext>
            </a:extLst>
          </p:cNvPr>
          <p:cNvGrpSpPr/>
          <p:nvPr/>
        </p:nvGrpSpPr>
        <p:grpSpPr>
          <a:xfrm>
            <a:off x="6917059" y="1962569"/>
            <a:ext cx="375217" cy="378136"/>
            <a:chOff x="2066925" y="3786188"/>
            <a:chExt cx="407988" cy="411162"/>
          </a:xfrm>
          <a:solidFill>
            <a:schemeClr val="bg1"/>
          </a:solidFill>
        </p:grpSpPr>
        <p:sp>
          <p:nvSpPr>
            <p:cNvPr id="54" name="Freeform 75">
              <a:extLst>
                <a:ext uri="{FF2B5EF4-FFF2-40B4-BE49-F238E27FC236}">
                  <a16:creationId xmlns="" xmlns:a16="http://schemas.microsoft.com/office/drawing/2014/main" id="{737D7563-11ED-4428-86F4-2A7C65956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638" y="3892550"/>
              <a:ext cx="182563" cy="184150"/>
            </a:xfrm>
            <a:custGeom>
              <a:avLst/>
              <a:gdLst>
                <a:gd name="T0" fmla="*/ 119 w 239"/>
                <a:gd name="T1" fmla="*/ 0 h 239"/>
                <a:gd name="T2" fmla="*/ 239 w 239"/>
                <a:gd name="T3" fmla="*/ 119 h 239"/>
                <a:gd name="T4" fmla="*/ 120 w 239"/>
                <a:gd name="T5" fmla="*/ 239 h 239"/>
                <a:gd name="T6" fmla="*/ 0 w 239"/>
                <a:gd name="T7" fmla="*/ 120 h 239"/>
                <a:gd name="T8" fmla="*/ 119 w 239"/>
                <a:gd name="T9" fmla="*/ 0 h 239"/>
                <a:gd name="T10" fmla="*/ 137 w 239"/>
                <a:gd name="T11" fmla="*/ 48 h 239"/>
                <a:gd name="T12" fmla="*/ 137 w 239"/>
                <a:gd name="T13" fmla="*/ 36 h 239"/>
                <a:gd name="T14" fmla="*/ 111 w 239"/>
                <a:gd name="T15" fmla="*/ 36 h 239"/>
                <a:gd name="T16" fmla="*/ 111 w 239"/>
                <a:gd name="T17" fmla="*/ 48 h 239"/>
                <a:gd name="T18" fmla="*/ 84 w 239"/>
                <a:gd name="T19" fmla="*/ 63 h 239"/>
                <a:gd name="T20" fmla="*/ 75 w 239"/>
                <a:gd name="T21" fmla="*/ 86 h 239"/>
                <a:gd name="T22" fmla="*/ 81 w 239"/>
                <a:gd name="T23" fmla="*/ 110 h 239"/>
                <a:gd name="T24" fmla="*/ 100 w 239"/>
                <a:gd name="T25" fmla="*/ 124 h 239"/>
                <a:gd name="T26" fmla="*/ 106 w 239"/>
                <a:gd name="T27" fmla="*/ 127 h 239"/>
                <a:gd name="T28" fmla="*/ 111 w 239"/>
                <a:gd name="T29" fmla="*/ 129 h 239"/>
                <a:gd name="T30" fmla="*/ 111 w 239"/>
                <a:gd name="T31" fmla="*/ 167 h 239"/>
                <a:gd name="T32" fmla="*/ 101 w 239"/>
                <a:gd name="T33" fmla="*/ 159 h 239"/>
                <a:gd name="T34" fmla="*/ 98 w 239"/>
                <a:gd name="T35" fmla="*/ 145 h 239"/>
                <a:gd name="T36" fmla="*/ 72 w 239"/>
                <a:gd name="T37" fmla="*/ 145 h 239"/>
                <a:gd name="T38" fmla="*/ 81 w 239"/>
                <a:gd name="T39" fmla="*/ 174 h 239"/>
                <a:gd name="T40" fmla="*/ 111 w 239"/>
                <a:gd name="T41" fmla="*/ 193 h 239"/>
                <a:gd name="T42" fmla="*/ 111 w 239"/>
                <a:gd name="T43" fmla="*/ 206 h 239"/>
                <a:gd name="T44" fmla="*/ 137 w 239"/>
                <a:gd name="T45" fmla="*/ 206 h 239"/>
                <a:gd name="T46" fmla="*/ 137 w 239"/>
                <a:gd name="T47" fmla="*/ 193 h 239"/>
                <a:gd name="T48" fmla="*/ 165 w 239"/>
                <a:gd name="T49" fmla="*/ 180 h 239"/>
                <a:gd name="T50" fmla="*/ 176 w 239"/>
                <a:gd name="T51" fmla="*/ 155 h 239"/>
                <a:gd name="T52" fmla="*/ 171 w 239"/>
                <a:gd name="T53" fmla="*/ 132 h 239"/>
                <a:gd name="T54" fmla="*/ 152 w 239"/>
                <a:gd name="T55" fmla="*/ 117 h 239"/>
                <a:gd name="T56" fmla="*/ 144 w 239"/>
                <a:gd name="T57" fmla="*/ 113 h 239"/>
                <a:gd name="T58" fmla="*/ 137 w 239"/>
                <a:gd name="T59" fmla="*/ 111 h 239"/>
                <a:gd name="T60" fmla="*/ 137 w 239"/>
                <a:gd name="T61" fmla="*/ 72 h 239"/>
                <a:gd name="T62" fmla="*/ 145 w 239"/>
                <a:gd name="T63" fmla="*/ 81 h 239"/>
                <a:gd name="T64" fmla="*/ 147 w 239"/>
                <a:gd name="T65" fmla="*/ 92 h 239"/>
                <a:gd name="T66" fmla="*/ 171 w 239"/>
                <a:gd name="T67" fmla="*/ 92 h 239"/>
                <a:gd name="T68" fmla="*/ 164 w 239"/>
                <a:gd name="T69" fmla="*/ 68 h 239"/>
                <a:gd name="T70" fmla="*/ 137 w 239"/>
                <a:gd name="T71" fmla="*/ 48 h 239"/>
                <a:gd name="T72" fmla="*/ 137 w 239"/>
                <a:gd name="T73" fmla="*/ 168 h 239"/>
                <a:gd name="T74" fmla="*/ 146 w 239"/>
                <a:gd name="T75" fmla="*/ 163 h 239"/>
                <a:gd name="T76" fmla="*/ 150 w 239"/>
                <a:gd name="T77" fmla="*/ 155 h 239"/>
                <a:gd name="T78" fmla="*/ 148 w 239"/>
                <a:gd name="T79" fmla="*/ 144 h 239"/>
                <a:gd name="T80" fmla="*/ 139 w 239"/>
                <a:gd name="T81" fmla="*/ 137 h 239"/>
                <a:gd name="T82" fmla="*/ 138 w 239"/>
                <a:gd name="T83" fmla="*/ 137 h 239"/>
                <a:gd name="T84" fmla="*/ 137 w 239"/>
                <a:gd name="T85" fmla="*/ 136 h 239"/>
                <a:gd name="T86" fmla="*/ 137 w 239"/>
                <a:gd name="T87" fmla="*/ 168 h 239"/>
                <a:gd name="T88" fmla="*/ 102 w 239"/>
                <a:gd name="T89" fmla="*/ 78 h 239"/>
                <a:gd name="T90" fmla="*/ 99 w 239"/>
                <a:gd name="T91" fmla="*/ 88 h 239"/>
                <a:gd name="T92" fmla="*/ 103 w 239"/>
                <a:gd name="T93" fmla="*/ 97 h 239"/>
                <a:gd name="T94" fmla="*/ 111 w 239"/>
                <a:gd name="T95" fmla="*/ 104 h 239"/>
                <a:gd name="T96" fmla="*/ 111 w 239"/>
                <a:gd name="T97" fmla="*/ 71 h 239"/>
                <a:gd name="T98" fmla="*/ 102 w 239"/>
                <a:gd name="T99" fmla="*/ 7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39">
                  <a:moveTo>
                    <a:pt x="119" y="0"/>
                  </a:moveTo>
                  <a:cubicBezTo>
                    <a:pt x="185" y="0"/>
                    <a:pt x="239" y="53"/>
                    <a:pt x="239" y="119"/>
                  </a:cubicBezTo>
                  <a:cubicBezTo>
                    <a:pt x="239" y="185"/>
                    <a:pt x="186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3" y="0"/>
                    <a:pt x="119" y="0"/>
                  </a:cubicBezTo>
                  <a:close/>
                  <a:moveTo>
                    <a:pt x="137" y="48"/>
                  </a:moveTo>
                  <a:cubicBezTo>
                    <a:pt x="137" y="36"/>
                    <a:pt x="137" y="36"/>
                    <a:pt x="137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99" y="51"/>
                    <a:pt x="90" y="56"/>
                    <a:pt x="84" y="63"/>
                  </a:cubicBezTo>
                  <a:cubicBezTo>
                    <a:pt x="78" y="71"/>
                    <a:pt x="75" y="78"/>
                    <a:pt x="75" y="86"/>
                  </a:cubicBezTo>
                  <a:cubicBezTo>
                    <a:pt x="74" y="95"/>
                    <a:pt x="76" y="103"/>
                    <a:pt x="81" y="110"/>
                  </a:cubicBezTo>
                  <a:cubicBezTo>
                    <a:pt x="85" y="116"/>
                    <a:pt x="92" y="121"/>
                    <a:pt x="100" y="124"/>
                  </a:cubicBezTo>
                  <a:cubicBezTo>
                    <a:pt x="102" y="125"/>
                    <a:pt x="104" y="126"/>
                    <a:pt x="106" y="127"/>
                  </a:cubicBezTo>
                  <a:cubicBezTo>
                    <a:pt x="108" y="127"/>
                    <a:pt x="109" y="128"/>
                    <a:pt x="111" y="129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07" y="166"/>
                    <a:pt x="104" y="163"/>
                    <a:pt x="101" y="159"/>
                  </a:cubicBezTo>
                  <a:cubicBezTo>
                    <a:pt x="99" y="156"/>
                    <a:pt x="98" y="151"/>
                    <a:pt x="98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54"/>
                    <a:pt x="75" y="164"/>
                    <a:pt x="81" y="174"/>
                  </a:cubicBezTo>
                  <a:cubicBezTo>
                    <a:pt x="87" y="184"/>
                    <a:pt x="97" y="190"/>
                    <a:pt x="111" y="193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37" y="206"/>
                    <a:pt x="137" y="206"/>
                    <a:pt x="137" y="206"/>
                  </a:cubicBezTo>
                  <a:cubicBezTo>
                    <a:pt x="137" y="193"/>
                    <a:pt x="137" y="193"/>
                    <a:pt x="137" y="193"/>
                  </a:cubicBezTo>
                  <a:cubicBezTo>
                    <a:pt x="149" y="191"/>
                    <a:pt x="158" y="187"/>
                    <a:pt x="165" y="180"/>
                  </a:cubicBezTo>
                  <a:cubicBezTo>
                    <a:pt x="171" y="173"/>
                    <a:pt x="175" y="165"/>
                    <a:pt x="176" y="155"/>
                  </a:cubicBezTo>
                  <a:cubicBezTo>
                    <a:pt x="177" y="146"/>
                    <a:pt x="175" y="139"/>
                    <a:pt x="171" y="132"/>
                  </a:cubicBezTo>
                  <a:cubicBezTo>
                    <a:pt x="166" y="125"/>
                    <a:pt x="160" y="120"/>
                    <a:pt x="152" y="117"/>
                  </a:cubicBezTo>
                  <a:cubicBezTo>
                    <a:pt x="149" y="115"/>
                    <a:pt x="147" y="114"/>
                    <a:pt x="144" y="113"/>
                  </a:cubicBezTo>
                  <a:cubicBezTo>
                    <a:pt x="142" y="112"/>
                    <a:pt x="139" y="112"/>
                    <a:pt x="137" y="111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40" y="74"/>
                    <a:pt x="143" y="77"/>
                    <a:pt x="145" y="81"/>
                  </a:cubicBezTo>
                  <a:cubicBezTo>
                    <a:pt x="146" y="84"/>
                    <a:pt x="147" y="88"/>
                    <a:pt x="147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1" y="86"/>
                    <a:pt x="169" y="78"/>
                    <a:pt x="164" y="68"/>
                  </a:cubicBezTo>
                  <a:cubicBezTo>
                    <a:pt x="159" y="58"/>
                    <a:pt x="150" y="51"/>
                    <a:pt x="137" y="48"/>
                  </a:cubicBezTo>
                  <a:close/>
                  <a:moveTo>
                    <a:pt x="137" y="168"/>
                  </a:moveTo>
                  <a:cubicBezTo>
                    <a:pt x="141" y="167"/>
                    <a:pt x="144" y="165"/>
                    <a:pt x="146" y="163"/>
                  </a:cubicBezTo>
                  <a:cubicBezTo>
                    <a:pt x="148" y="161"/>
                    <a:pt x="149" y="158"/>
                    <a:pt x="150" y="155"/>
                  </a:cubicBezTo>
                  <a:cubicBezTo>
                    <a:pt x="150" y="151"/>
                    <a:pt x="150" y="147"/>
                    <a:pt x="148" y="144"/>
                  </a:cubicBezTo>
                  <a:cubicBezTo>
                    <a:pt x="146" y="141"/>
                    <a:pt x="143" y="139"/>
                    <a:pt x="139" y="137"/>
                  </a:cubicBezTo>
                  <a:cubicBezTo>
                    <a:pt x="139" y="137"/>
                    <a:pt x="138" y="137"/>
                    <a:pt x="138" y="137"/>
                  </a:cubicBezTo>
                  <a:cubicBezTo>
                    <a:pt x="138" y="136"/>
                    <a:pt x="137" y="136"/>
                    <a:pt x="137" y="136"/>
                  </a:cubicBezTo>
                  <a:lnTo>
                    <a:pt x="137" y="168"/>
                  </a:lnTo>
                  <a:close/>
                  <a:moveTo>
                    <a:pt x="102" y="78"/>
                  </a:moveTo>
                  <a:cubicBezTo>
                    <a:pt x="100" y="81"/>
                    <a:pt x="99" y="84"/>
                    <a:pt x="99" y="88"/>
                  </a:cubicBezTo>
                  <a:cubicBezTo>
                    <a:pt x="99" y="92"/>
                    <a:pt x="100" y="95"/>
                    <a:pt x="103" y="97"/>
                  </a:cubicBezTo>
                  <a:cubicBezTo>
                    <a:pt x="105" y="100"/>
                    <a:pt x="108" y="102"/>
                    <a:pt x="111" y="104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07" y="73"/>
                    <a:pt x="104" y="76"/>
                    <a:pt x="102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55" name="Freeform 76">
              <a:extLst>
                <a:ext uri="{FF2B5EF4-FFF2-40B4-BE49-F238E27FC236}">
                  <a16:creationId xmlns="" xmlns:a16="http://schemas.microsoft.com/office/drawing/2014/main" id="{C00A6CBE-3C32-4725-96C1-2CC059143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925" y="3786188"/>
              <a:ext cx="404813" cy="190500"/>
            </a:xfrm>
            <a:custGeom>
              <a:avLst/>
              <a:gdLst>
                <a:gd name="T0" fmla="*/ 54 w 525"/>
                <a:gd name="T1" fmla="*/ 248 h 248"/>
                <a:gd name="T2" fmla="*/ 0 w 525"/>
                <a:gd name="T3" fmla="*/ 241 h 248"/>
                <a:gd name="T4" fmla="*/ 265 w 525"/>
                <a:gd name="T5" fmla="*/ 0 h 248"/>
                <a:gd name="T6" fmla="*/ 483 w 525"/>
                <a:gd name="T7" fmla="*/ 114 h 248"/>
                <a:gd name="T8" fmla="*/ 514 w 525"/>
                <a:gd name="T9" fmla="*/ 93 h 248"/>
                <a:gd name="T10" fmla="*/ 525 w 525"/>
                <a:gd name="T11" fmla="*/ 99 h 248"/>
                <a:gd name="T12" fmla="*/ 525 w 525"/>
                <a:gd name="T13" fmla="*/ 214 h 248"/>
                <a:gd name="T14" fmla="*/ 511 w 525"/>
                <a:gd name="T15" fmla="*/ 224 h 248"/>
                <a:gd name="T16" fmla="*/ 403 w 525"/>
                <a:gd name="T17" fmla="*/ 184 h 248"/>
                <a:gd name="T18" fmla="*/ 401 w 525"/>
                <a:gd name="T19" fmla="*/ 172 h 248"/>
                <a:gd name="T20" fmla="*/ 438 w 525"/>
                <a:gd name="T21" fmla="*/ 145 h 248"/>
                <a:gd name="T22" fmla="*/ 265 w 525"/>
                <a:gd name="T23" fmla="*/ 55 h 248"/>
                <a:gd name="T24" fmla="*/ 54 w 525"/>
                <a:gd name="T2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" h="248">
                  <a:moveTo>
                    <a:pt x="54" y="248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13" y="106"/>
                    <a:pt x="127" y="0"/>
                    <a:pt x="265" y="0"/>
                  </a:cubicBezTo>
                  <a:cubicBezTo>
                    <a:pt x="355" y="1"/>
                    <a:pt x="435" y="46"/>
                    <a:pt x="483" y="114"/>
                  </a:cubicBezTo>
                  <a:cubicBezTo>
                    <a:pt x="514" y="93"/>
                    <a:pt x="514" y="93"/>
                    <a:pt x="514" y="93"/>
                  </a:cubicBezTo>
                  <a:cubicBezTo>
                    <a:pt x="520" y="89"/>
                    <a:pt x="525" y="92"/>
                    <a:pt x="525" y="99"/>
                  </a:cubicBezTo>
                  <a:cubicBezTo>
                    <a:pt x="525" y="214"/>
                    <a:pt x="525" y="214"/>
                    <a:pt x="525" y="214"/>
                  </a:cubicBezTo>
                  <a:cubicBezTo>
                    <a:pt x="525" y="222"/>
                    <a:pt x="519" y="226"/>
                    <a:pt x="511" y="224"/>
                  </a:cubicBezTo>
                  <a:cubicBezTo>
                    <a:pt x="403" y="184"/>
                    <a:pt x="403" y="184"/>
                    <a:pt x="403" y="184"/>
                  </a:cubicBezTo>
                  <a:cubicBezTo>
                    <a:pt x="396" y="181"/>
                    <a:pt x="395" y="176"/>
                    <a:pt x="401" y="172"/>
                  </a:cubicBezTo>
                  <a:cubicBezTo>
                    <a:pt x="438" y="145"/>
                    <a:pt x="438" y="145"/>
                    <a:pt x="438" y="145"/>
                  </a:cubicBezTo>
                  <a:cubicBezTo>
                    <a:pt x="400" y="91"/>
                    <a:pt x="337" y="55"/>
                    <a:pt x="265" y="55"/>
                  </a:cubicBezTo>
                  <a:cubicBezTo>
                    <a:pt x="155" y="55"/>
                    <a:pt x="64" y="139"/>
                    <a:pt x="54" y="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56" name="Freeform 77">
              <a:extLst>
                <a:ext uri="{FF2B5EF4-FFF2-40B4-BE49-F238E27FC236}">
                  <a16:creationId xmlns="" xmlns:a16="http://schemas.microsoft.com/office/drawing/2014/main" id="{DA8C5E0B-5B16-4DDA-B100-E69CAF8F6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4006850"/>
              <a:ext cx="403225" cy="190500"/>
            </a:xfrm>
            <a:custGeom>
              <a:avLst/>
              <a:gdLst>
                <a:gd name="T0" fmla="*/ 471 w 525"/>
                <a:gd name="T1" fmla="*/ 0 h 248"/>
                <a:gd name="T2" fmla="*/ 260 w 525"/>
                <a:gd name="T3" fmla="*/ 193 h 248"/>
                <a:gd name="T4" fmla="*/ 87 w 525"/>
                <a:gd name="T5" fmla="*/ 103 h 248"/>
                <a:gd name="T6" fmla="*/ 124 w 525"/>
                <a:gd name="T7" fmla="*/ 76 h 248"/>
                <a:gd name="T8" fmla="*/ 122 w 525"/>
                <a:gd name="T9" fmla="*/ 64 h 248"/>
                <a:gd name="T10" fmla="*/ 14 w 525"/>
                <a:gd name="T11" fmla="*/ 24 h 248"/>
                <a:gd name="T12" fmla="*/ 0 w 525"/>
                <a:gd name="T13" fmla="*/ 34 h 248"/>
                <a:gd name="T14" fmla="*/ 0 w 525"/>
                <a:gd name="T15" fmla="*/ 148 h 248"/>
                <a:gd name="T16" fmla="*/ 11 w 525"/>
                <a:gd name="T17" fmla="*/ 155 h 248"/>
                <a:gd name="T18" fmla="*/ 42 w 525"/>
                <a:gd name="T19" fmla="*/ 134 h 248"/>
                <a:gd name="T20" fmla="*/ 260 w 525"/>
                <a:gd name="T21" fmla="*/ 248 h 248"/>
                <a:gd name="T22" fmla="*/ 525 w 525"/>
                <a:gd name="T23" fmla="*/ 7 h 248"/>
                <a:gd name="T24" fmla="*/ 471 w 525"/>
                <a:gd name="T2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" h="248">
                  <a:moveTo>
                    <a:pt x="471" y="0"/>
                  </a:moveTo>
                  <a:cubicBezTo>
                    <a:pt x="462" y="108"/>
                    <a:pt x="371" y="193"/>
                    <a:pt x="260" y="193"/>
                  </a:cubicBezTo>
                  <a:cubicBezTo>
                    <a:pt x="188" y="193"/>
                    <a:pt x="125" y="157"/>
                    <a:pt x="87" y="10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30" y="72"/>
                    <a:pt x="129" y="67"/>
                    <a:pt x="122" y="6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6" y="22"/>
                    <a:pt x="0" y="26"/>
                    <a:pt x="0" y="34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6"/>
                    <a:pt x="5" y="159"/>
                    <a:pt x="11" y="155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90" y="202"/>
                    <a:pt x="170" y="247"/>
                    <a:pt x="260" y="248"/>
                  </a:cubicBezTo>
                  <a:cubicBezTo>
                    <a:pt x="398" y="248"/>
                    <a:pt x="512" y="142"/>
                    <a:pt x="525" y="7"/>
                  </a:cubicBezTo>
                  <a:lnTo>
                    <a:pt x="47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</p:grpSp>
      <p:grpSp>
        <p:nvGrpSpPr>
          <p:cNvPr id="57" name="Group 213">
            <a:extLst>
              <a:ext uri="{FF2B5EF4-FFF2-40B4-BE49-F238E27FC236}">
                <a16:creationId xmlns="" xmlns:a16="http://schemas.microsoft.com/office/drawing/2014/main" id="{BFA5DAAD-0DF2-44F3-BBD3-C9A2C41F25D8}"/>
              </a:ext>
            </a:extLst>
          </p:cNvPr>
          <p:cNvGrpSpPr/>
          <p:nvPr/>
        </p:nvGrpSpPr>
        <p:grpSpPr>
          <a:xfrm>
            <a:off x="4397431" y="4442624"/>
            <a:ext cx="402957" cy="372297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58" name="Freeform 203">
              <a:extLst>
                <a:ext uri="{FF2B5EF4-FFF2-40B4-BE49-F238E27FC236}">
                  <a16:creationId xmlns="" xmlns:a16="http://schemas.microsoft.com/office/drawing/2014/main" id="{4C559F33-1464-43A9-94D5-FAF8D4D16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59" name="Freeform 204">
              <a:extLst>
                <a:ext uri="{FF2B5EF4-FFF2-40B4-BE49-F238E27FC236}">
                  <a16:creationId xmlns="" xmlns:a16="http://schemas.microsoft.com/office/drawing/2014/main" id="{07C36721-6D34-43A5-8A15-0380471080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</p:grpSp>
      <p:grpSp>
        <p:nvGrpSpPr>
          <p:cNvPr id="60" name="Group 216">
            <a:extLst>
              <a:ext uri="{FF2B5EF4-FFF2-40B4-BE49-F238E27FC236}">
                <a16:creationId xmlns="" xmlns:a16="http://schemas.microsoft.com/office/drawing/2014/main" id="{7FD8EE37-B917-48F7-835B-DE9EDEF40A3B}"/>
              </a:ext>
            </a:extLst>
          </p:cNvPr>
          <p:cNvGrpSpPr/>
          <p:nvPr/>
        </p:nvGrpSpPr>
        <p:grpSpPr>
          <a:xfrm>
            <a:off x="4865739" y="1985380"/>
            <a:ext cx="413177" cy="334337"/>
            <a:chOff x="1209675" y="6354763"/>
            <a:chExt cx="449263" cy="363538"/>
          </a:xfrm>
          <a:solidFill>
            <a:schemeClr val="bg1"/>
          </a:solidFill>
        </p:grpSpPr>
        <p:sp>
          <p:nvSpPr>
            <p:cNvPr id="61" name="Freeform 205">
              <a:extLst>
                <a:ext uri="{FF2B5EF4-FFF2-40B4-BE49-F238E27FC236}">
                  <a16:creationId xmlns="" xmlns:a16="http://schemas.microsoft.com/office/drawing/2014/main" id="{8368B7BD-13AE-4BCD-8300-CE542F92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513" y="6529388"/>
              <a:ext cx="96838" cy="188913"/>
            </a:xfrm>
            <a:custGeom>
              <a:avLst/>
              <a:gdLst>
                <a:gd name="T0" fmla="*/ 31 w 126"/>
                <a:gd name="T1" fmla="*/ 0 h 245"/>
                <a:gd name="T2" fmla="*/ 0 w 126"/>
                <a:gd name="T3" fmla="*/ 39 h 245"/>
                <a:gd name="T4" fmla="*/ 0 w 126"/>
                <a:gd name="T5" fmla="*/ 245 h 245"/>
                <a:gd name="T6" fmla="*/ 126 w 126"/>
                <a:gd name="T7" fmla="*/ 245 h 245"/>
                <a:gd name="T8" fmla="*/ 125 w 126"/>
                <a:gd name="T9" fmla="*/ 74 h 245"/>
                <a:gd name="T10" fmla="*/ 31 w 126"/>
                <a:gd name="T1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245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62" name="Freeform 207">
              <a:extLst>
                <a:ext uri="{FF2B5EF4-FFF2-40B4-BE49-F238E27FC236}">
                  <a16:creationId xmlns="" xmlns:a16="http://schemas.microsoft.com/office/drawing/2014/main" id="{39218A61-BDE5-47F4-8E7C-5A9C74FD0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675" y="6354763"/>
              <a:ext cx="449263" cy="339725"/>
            </a:xfrm>
            <a:custGeom>
              <a:avLst/>
              <a:gdLst>
                <a:gd name="T0" fmla="*/ 236 w 585"/>
                <a:gd name="T1" fmla="*/ 248 h 442"/>
                <a:gd name="T2" fmla="*/ 76 w 585"/>
                <a:gd name="T3" fmla="*/ 428 h 442"/>
                <a:gd name="T4" fmla="*/ 46 w 585"/>
                <a:gd name="T5" fmla="*/ 442 h 442"/>
                <a:gd name="T6" fmla="*/ 18 w 585"/>
                <a:gd name="T7" fmla="*/ 432 h 442"/>
                <a:gd name="T8" fmla="*/ 15 w 585"/>
                <a:gd name="T9" fmla="*/ 374 h 442"/>
                <a:gd name="T10" fmla="*/ 206 w 585"/>
                <a:gd name="T11" fmla="*/ 158 h 442"/>
                <a:gd name="T12" fmla="*/ 237 w 585"/>
                <a:gd name="T13" fmla="*/ 144 h 442"/>
                <a:gd name="T14" fmla="*/ 268 w 585"/>
                <a:gd name="T15" fmla="*/ 158 h 442"/>
                <a:gd name="T16" fmla="*/ 323 w 585"/>
                <a:gd name="T17" fmla="*/ 224 h 442"/>
                <a:gd name="T18" fmla="*/ 425 w 585"/>
                <a:gd name="T19" fmla="*/ 101 h 442"/>
                <a:gd name="T20" fmla="*/ 330 w 585"/>
                <a:gd name="T21" fmla="*/ 19 h 442"/>
                <a:gd name="T22" fmla="*/ 566 w 585"/>
                <a:gd name="T23" fmla="*/ 0 h 442"/>
                <a:gd name="T24" fmla="*/ 585 w 585"/>
                <a:gd name="T25" fmla="*/ 239 h 442"/>
                <a:gd name="T26" fmla="*/ 487 w 585"/>
                <a:gd name="T27" fmla="*/ 154 h 442"/>
                <a:gd name="T28" fmla="*/ 355 w 585"/>
                <a:gd name="T29" fmla="*/ 314 h 442"/>
                <a:gd name="T30" fmla="*/ 324 w 585"/>
                <a:gd name="T31" fmla="*/ 329 h 442"/>
                <a:gd name="T32" fmla="*/ 292 w 585"/>
                <a:gd name="T33" fmla="*/ 314 h 442"/>
                <a:gd name="T34" fmla="*/ 236 w 585"/>
                <a:gd name="T35" fmla="*/ 248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5" h="442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63" name="Freeform 208">
              <a:extLst>
                <a:ext uri="{FF2B5EF4-FFF2-40B4-BE49-F238E27FC236}">
                  <a16:creationId xmlns="" xmlns:a16="http://schemas.microsoft.com/office/drawing/2014/main" id="{B1D61807-1EED-4D09-8D57-CCDB7D241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38" y="6589713"/>
              <a:ext cx="119063" cy="127000"/>
            </a:xfrm>
            <a:custGeom>
              <a:avLst/>
              <a:gdLst>
                <a:gd name="T0" fmla="*/ 98 w 153"/>
                <a:gd name="T1" fmla="*/ 64 h 167"/>
                <a:gd name="T2" fmla="*/ 62 w 153"/>
                <a:gd name="T3" fmla="*/ 83 h 167"/>
                <a:gd name="T4" fmla="*/ 1 w 153"/>
                <a:gd name="T5" fmla="*/ 56 h 167"/>
                <a:gd name="T6" fmla="*/ 0 w 153"/>
                <a:gd name="T7" fmla="*/ 167 h 167"/>
                <a:gd name="T8" fmla="*/ 150 w 153"/>
                <a:gd name="T9" fmla="*/ 167 h 167"/>
                <a:gd name="T10" fmla="*/ 153 w 153"/>
                <a:gd name="T11" fmla="*/ 0 h 167"/>
                <a:gd name="T12" fmla="*/ 98 w 153"/>
                <a:gd name="T13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67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64" name="Freeform 209">
              <a:extLst>
                <a:ext uri="{FF2B5EF4-FFF2-40B4-BE49-F238E27FC236}">
                  <a16:creationId xmlns="" xmlns:a16="http://schemas.microsoft.com/office/drawing/2014/main" id="{581E1FAE-CE3E-4F49-8E4B-6D05A265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400" y="6600825"/>
              <a:ext cx="96838" cy="115888"/>
            </a:xfrm>
            <a:custGeom>
              <a:avLst/>
              <a:gdLst>
                <a:gd name="T0" fmla="*/ 0 w 61"/>
                <a:gd name="T1" fmla="*/ 73 h 73"/>
                <a:gd name="T2" fmla="*/ 61 w 61"/>
                <a:gd name="T3" fmla="*/ 73 h 73"/>
                <a:gd name="T4" fmla="*/ 61 w 61"/>
                <a:gd name="T5" fmla="*/ 0 h 73"/>
                <a:gd name="T6" fmla="*/ 0 w 61"/>
                <a:gd name="T7" fmla="*/ 70 h 73"/>
                <a:gd name="T8" fmla="*/ 0 w 61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3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</p:grpSp>
      <p:grpSp>
        <p:nvGrpSpPr>
          <p:cNvPr id="65" name="Group 259">
            <a:extLst>
              <a:ext uri="{FF2B5EF4-FFF2-40B4-BE49-F238E27FC236}">
                <a16:creationId xmlns="" xmlns:a16="http://schemas.microsoft.com/office/drawing/2014/main" id="{B1699FA0-B003-4C05-AD02-1710C4E26716}"/>
              </a:ext>
            </a:extLst>
          </p:cNvPr>
          <p:cNvGrpSpPr/>
          <p:nvPr/>
        </p:nvGrpSpPr>
        <p:grpSpPr>
          <a:xfrm>
            <a:off x="7373727" y="4418854"/>
            <a:ext cx="357697" cy="410257"/>
            <a:chOff x="4638675" y="4654550"/>
            <a:chExt cx="388938" cy="446088"/>
          </a:xfrm>
          <a:solidFill>
            <a:schemeClr val="bg1"/>
          </a:solidFill>
        </p:grpSpPr>
        <p:sp>
          <p:nvSpPr>
            <p:cNvPr id="66" name="Freeform 241">
              <a:extLst>
                <a:ext uri="{FF2B5EF4-FFF2-40B4-BE49-F238E27FC236}">
                  <a16:creationId xmlns="" xmlns:a16="http://schemas.microsoft.com/office/drawing/2014/main" id="{664910D0-75DF-4580-B5DD-9E046806C2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675" y="4654550"/>
              <a:ext cx="388938" cy="446088"/>
            </a:xfrm>
            <a:custGeom>
              <a:avLst/>
              <a:gdLst>
                <a:gd name="T0" fmla="*/ 507 w 507"/>
                <a:gd name="T1" fmla="*/ 118 h 581"/>
                <a:gd name="T2" fmla="*/ 507 w 507"/>
                <a:gd name="T3" fmla="*/ 143 h 581"/>
                <a:gd name="T4" fmla="*/ 506 w 507"/>
                <a:gd name="T5" fmla="*/ 229 h 581"/>
                <a:gd name="T6" fmla="*/ 496 w 507"/>
                <a:gd name="T7" fmla="*/ 296 h 581"/>
                <a:gd name="T8" fmla="*/ 268 w 507"/>
                <a:gd name="T9" fmla="*/ 576 h 581"/>
                <a:gd name="T10" fmla="*/ 257 w 507"/>
                <a:gd name="T11" fmla="*/ 580 h 581"/>
                <a:gd name="T12" fmla="*/ 253 w 507"/>
                <a:gd name="T13" fmla="*/ 581 h 581"/>
                <a:gd name="T14" fmla="*/ 250 w 507"/>
                <a:gd name="T15" fmla="*/ 580 h 581"/>
                <a:gd name="T16" fmla="*/ 239 w 507"/>
                <a:gd name="T17" fmla="*/ 576 h 581"/>
                <a:gd name="T18" fmla="*/ 10 w 507"/>
                <a:gd name="T19" fmla="*/ 296 h 581"/>
                <a:gd name="T20" fmla="*/ 1 w 507"/>
                <a:gd name="T21" fmla="*/ 229 h 581"/>
                <a:gd name="T22" fmla="*/ 0 w 507"/>
                <a:gd name="T23" fmla="*/ 143 h 581"/>
                <a:gd name="T24" fmla="*/ 0 w 507"/>
                <a:gd name="T25" fmla="*/ 118 h 581"/>
                <a:gd name="T26" fmla="*/ 7 w 507"/>
                <a:gd name="T27" fmla="*/ 109 h 581"/>
                <a:gd name="T28" fmla="*/ 31 w 507"/>
                <a:gd name="T29" fmla="*/ 102 h 581"/>
                <a:gd name="T30" fmla="*/ 148 w 507"/>
                <a:gd name="T31" fmla="*/ 44 h 581"/>
                <a:gd name="T32" fmla="*/ 253 w 507"/>
                <a:gd name="T33" fmla="*/ 0 h 581"/>
                <a:gd name="T34" fmla="*/ 359 w 507"/>
                <a:gd name="T35" fmla="*/ 44 h 581"/>
                <a:gd name="T36" fmla="*/ 476 w 507"/>
                <a:gd name="T37" fmla="*/ 102 h 581"/>
                <a:gd name="T38" fmla="*/ 500 w 507"/>
                <a:gd name="T39" fmla="*/ 109 h 581"/>
                <a:gd name="T40" fmla="*/ 507 w 507"/>
                <a:gd name="T41" fmla="*/ 118 h 581"/>
                <a:gd name="T42" fmla="*/ 488 w 507"/>
                <a:gd name="T43" fmla="*/ 125 h 581"/>
                <a:gd name="T44" fmla="*/ 471 w 507"/>
                <a:gd name="T45" fmla="*/ 120 h 581"/>
                <a:gd name="T46" fmla="*/ 349 w 507"/>
                <a:gd name="T47" fmla="*/ 59 h 581"/>
                <a:gd name="T48" fmla="*/ 253 w 507"/>
                <a:gd name="T49" fmla="*/ 19 h 581"/>
                <a:gd name="T50" fmla="*/ 158 w 507"/>
                <a:gd name="T51" fmla="*/ 59 h 581"/>
                <a:gd name="T52" fmla="*/ 36 w 507"/>
                <a:gd name="T53" fmla="*/ 120 h 581"/>
                <a:gd name="T54" fmla="*/ 19 w 507"/>
                <a:gd name="T55" fmla="*/ 125 h 581"/>
                <a:gd name="T56" fmla="*/ 19 w 507"/>
                <a:gd name="T57" fmla="*/ 143 h 581"/>
                <a:gd name="T58" fmla="*/ 20 w 507"/>
                <a:gd name="T59" fmla="*/ 228 h 581"/>
                <a:gd name="T60" fmla="*/ 29 w 507"/>
                <a:gd name="T61" fmla="*/ 292 h 581"/>
                <a:gd name="T62" fmla="*/ 245 w 507"/>
                <a:gd name="T63" fmla="*/ 559 h 581"/>
                <a:gd name="T64" fmla="*/ 253 w 507"/>
                <a:gd name="T65" fmla="*/ 562 h 581"/>
                <a:gd name="T66" fmla="*/ 262 w 507"/>
                <a:gd name="T67" fmla="*/ 559 h 581"/>
                <a:gd name="T68" fmla="*/ 478 w 507"/>
                <a:gd name="T69" fmla="*/ 292 h 581"/>
                <a:gd name="T70" fmla="*/ 487 w 507"/>
                <a:gd name="T71" fmla="*/ 228 h 581"/>
                <a:gd name="T72" fmla="*/ 488 w 507"/>
                <a:gd name="T73" fmla="*/ 143 h 581"/>
                <a:gd name="T74" fmla="*/ 488 w 507"/>
                <a:gd name="T75" fmla="*/ 12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7" h="581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67" name="Freeform 242">
              <a:extLst>
                <a:ext uri="{FF2B5EF4-FFF2-40B4-BE49-F238E27FC236}">
                  <a16:creationId xmlns="" xmlns:a16="http://schemas.microsoft.com/office/drawing/2014/main" id="{2F6D2669-D6B1-49CF-A06E-3052F42A3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425" y="4686300"/>
              <a:ext cx="161925" cy="188913"/>
            </a:xfrm>
            <a:custGeom>
              <a:avLst/>
              <a:gdLst>
                <a:gd name="T0" fmla="*/ 211 w 211"/>
                <a:gd name="T1" fmla="*/ 183 h 244"/>
                <a:gd name="T2" fmla="*/ 211 w 211"/>
                <a:gd name="T3" fmla="*/ 244 h 244"/>
                <a:gd name="T4" fmla="*/ 10 w 211"/>
                <a:gd name="T5" fmla="*/ 244 h 244"/>
                <a:gd name="T6" fmla="*/ 2 w 211"/>
                <a:gd name="T7" fmla="*/ 183 h 244"/>
                <a:gd name="T8" fmla="*/ 0 w 211"/>
                <a:gd name="T9" fmla="*/ 100 h 244"/>
                <a:gd name="T10" fmla="*/ 211 w 211"/>
                <a:gd name="T11" fmla="*/ 0 h 244"/>
                <a:gd name="T12" fmla="*/ 211 w 211"/>
                <a:gd name="T13" fmla="*/ 18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44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  <p:sp>
          <p:nvSpPr>
            <p:cNvPr id="68" name="Freeform 243">
              <a:extLst>
                <a:ext uri="{FF2B5EF4-FFF2-40B4-BE49-F238E27FC236}">
                  <a16:creationId xmlns="" xmlns:a16="http://schemas.microsoft.com/office/drawing/2014/main" id="{D13FD94A-3921-4187-AFDB-2C6CF5883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875213"/>
              <a:ext cx="155575" cy="190500"/>
            </a:xfrm>
            <a:custGeom>
              <a:avLst/>
              <a:gdLst>
                <a:gd name="T0" fmla="*/ 0 w 202"/>
                <a:gd name="T1" fmla="*/ 249 h 249"/>
                <a:gd name="T2" fmla="*/ 202 w 202"/>
                <a:gd name="T3" fmla="*/ 0 h 249"/>
                <a:gd name="T4" fmla="*/ 0 w 202"/>
                <a:gd name="T5" fmla="*/ 0 h 249"/>
                <a:gd name="T6" fmla="*/ 0 w 202"/>
                <a:gd name="T7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49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/>
                <a:ea typeface="Microsoft YaHei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05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FC26555-D701-4861-A25B-D0BC4B5F7AAA}"/>
              </a:ext>
            </a:extLst>
          </p:cNvPr>
          <p:cNvSpPr txBox="1"/>
          <p:nvPr/>
        </p:nvSpPr>
        <p:spPr>
          <a:xfrm>
            <a:off x="802335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选题的背景和意义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22A5D2D-71DB-4B92-8DCB-CE1AB47DA9D9}"/>
              </a:ext>
            </a:extLst>
          </p:cNvPr>
          <p:cNvSpPr txBox="1"/>
          <p:nvPr/>
        </p:nvSpPr>
        <p:spPr>
          <a:xfrm>
            <a:off x="3518641" y="89161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研究方法及过程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1F2C3F6-6195-4FE7-BA3D-8A48F28417E5}"/>
              </a:ext>
            </a:extLst>
          </p:cNvPr>
          <p:cNvSpPr txBox="1"/>
          <p:nvPr/>
        </p:nvSpPr>
        <p:spPr>
          <a:xfrm>
            <a:off x="6234947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研究成果展示及其应用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673E3DB-909C-4601-A8B9-A852104F0187}"/>
              </a:ext>
            </a:extLst>
          </p:cNvPr>
          <p:cNvSpPr txBox="1"/>
          <p:nvPr/>
        </p:nvSpPr>
        <p:spPr>
          <a:xfrm>
            <a:off x="8951253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论文总结与致谢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E364C9F5-2A39-4608-94F6-2A4517E960AB}"/>
              </a:ext>
            </a:extLst>
          </p:cNvPr>
          <p:cNvCxnSpPr/>
          <p:nvPr/>
        </p:nvCxnSpPr>
        <p:spPr>
          <a:xfrm>
            <a:off x="6553086" y="537881"/>
            <a:ext cx="18691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77AFF17-A899-4AE3-97F4-8D1AAC05361B}"/>
              </a:ext>
            </a:extLst>
          </p:cNvPr>
          <p:cNvSpPr txBox="1"/>
          <p:nvPr/>
        </p:nvSpPr>
        <p:spPr>
          <a:xfrm>
            <a:off x="2537057" y="3113465"/>
            <a:ext cx="7093331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sz="5400" b="1">
                <a:gradFill>
                  <a:gsLst>
                    <a:gs pos="0">
                      <a:srgbClr val="2B84FE"/>
                    </a:gs>
                    <a:gs pos="100000">
                      <a:srgbClr val="20B1F4"/>
                    </a:gs>
                  </a:gsLst>
                  <a:lin ang="5400000" scaled="1"/>
                </a:gradFill>
                <a:latin typeface="微软雅黑"/>
                <a:ea typeface="微软雅黑"/>
              </a:defRPr>
            </a:lvl1pPr>
          </a:lstStyle>
          <a:p>
            <a:pPr lvl="0"/>
            <a:r>
              <a:rPr lang="zh-CN" altLang="en-US" dirty="0">
                <a:solidFill>
                  <a:srgbClr val="0070C0"/>
                </a:solidFill>
              </a:rPr>
              <a:t>研究成果展示及其应用</a:t>
            </a:r>
          </a:p>
        </p:txBody>
      </p:sp>
      <p:sp>
        <p:nvSpPr>
          <p:cNvPr id="11" name="Shape 285">
            <a:extLst>
              <a:ext uri="{FF2B5EF4-FFF2-40B4-BE49-F238E27FC236}">
                <a16:creationId xmlns="" xmlns:a16="http://schemas.microsoft.com/office/drawing/2014/main" id="{E3C09CDB-D155-4259-9CF2-FB7AC847D7CD}"/>
              </a:ext>
            </a:extLst>
          </p:cNvPr>
          <p:cNvSpPr txBox="1"/>
          <p:nvPr/>
        </p:nvSpPr>
        <p:spPr>
          <a:xfrm>
            <a:off x="2501136" y="4240109"/>
            <a:ext cx="7190439" cy="490933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user print the presentation and make it into a it into a film to be used in a wider field And I've waited longer for you than I've waited for any woman.</a:t>
            </a:r>
          </a:p>
        </p:txBody>
      </p:sp>
      <p:sp>
        <p:nvSpPr>
          <p:cNvPr id="15" name="books-group_25777">
            <a:extLst>
              <a:ext uri="{FF2B5EF4-FFF2-40B4-BE49-F238E27FC236}">
                <a16:creationId xmlns="" xmlns:a16="http://schemas.microsoft.com/office/drawing/2014/main" id="{03D09B42-F9C9-4B1D-96E1-EEC96C357F1B}"/>
              </a:ext>
            </a:extLst>
          </p:cNvPr>
          <p:cNvSpPr>
            <a:spLocks noChangeAspect="1"/>
          </p:cNvSpPr>
          <p:nvPr/>
        </p:nvSpPr>
        <p:spPr bwMode="auto">
          <a:xfrm>
            <a:off x="5609874" y="2012410"/>
            <a:ext cx="972248" cy="942752"/>
          </a:xfrm>
          <a:custGeom>
            <a:avLst/>
            <a:gdLst>
              <a:gd name="connsiteX0" fmla="*/ 453585 w 598650"/>
              <a:gd name="connsiteY0" fmla="*/ 282542 h 580488"/>
              <a:gd name="connsiteX1" fmla="*/ 549682 w 598650"/>
              <a:gd name="connsiteY1" fmla="*/ 282542 h 580488"/>
              <a:gd name="connsiteX2" fmla="*/ 549682 w 598650"/>
              <a:gd name="connsiteY2" fmla="*/ 318406 h 580488"/>
              <a:gd name="connsiteX3" fmla="*/ 453585 w 598650"/>
              <a:gd name="connsiteY3" fmla="*/ 318406 h 580488"/>
              <a:gd name="connsiteX4" fmla="*/ 345877 w 598650"/>
              <a:gd name="connsiteY4" fmla="*/ 199372 h 580488"/>
              <a:gd name="connsiteX5" fmla="*/ 328654 w 598650"/>
              <a:gd name="connsiteY5" fmla="*/ 207969 h 580488"/>
              <a:gd name="connsiteX6" fmla="*/ 367404 w 598650"/>
              <a:gd name="connsiteY6" fmla="*/ 233758 h 580488"/>
              <a:gd name="connsiteX7" fmla="*/ 345877 w 598650"/>
              <a:gd name="connsiteY7" fmla="*/ 199372 h 580488"/>
              <a:gd name="connsiteX8" fmla="*/ 443468 w 598650"/>
              <a:gd name="connsiteY8" fmla="*/ 197939 h 580488"/>
              <a:gd name="connsiteX9" fmla="*/ 421941 w 598650"/>
              <a:gd name="connsiteY9" fmla="*/ 235191 h 580488"/>
              <a:gd name="connsiteX10" fmla="*/ 462126 w 598650"/>
              <a:gd name="connsiteY10" fmla="*/ 207969 h 580488"/>
              <a:gd name="connsiteX11" fmla="*/ 443468 w 598650"/>
              <a:gd name="connsiteY11" fmla="*/ 197939 h 580488"/>
              <a:gd name="connsiteX12" fmla="*/ 398978 w 598650"/>
              <a:gd name="connsiteY12" fmla="*/ 190775 h 580488"/>
              <a:gd name="connsiteX13" fmla="*/ 398978 w 598650"/>
              <a:gd name="connsiteY13" fmla="*/ 238057 h 580488"/>
              <a:gd name="connsiteX14" fmla="*/ 436292 w 598650"/>
              <a:gd name="connsiteY14" fmla="*/ 196506 h 580488"/>
              <a:gd name="connsiteX15" fmla="*/ 398978 w 598650"/>
              <a:gd name="connsiteY15" fmla="*/ 190775 h 580488"/>
              <a:gd name="connsiteX16" fmla="*/ 391802 w 598650"/>
              <a:gd name="connsiteY16" fmla="*/ 190775 h 580488"/>
              <a:gd name="connsiteX17" fmla="*/ 353052 w 598650"/>
              <a:gd name="connsiteY17" fmla="*/ 196506 h 580488"/>
              <a:gd name="connsiteX18" fmla="*/ 391802 w 598650"/>
              <a:gd name="connsiteY18" fmla="*/ 238057 h 580488"/>
              <a:gd name="connsiteX19" fmla="*/ 450644 w 598650"/>
              <a:gd name="connsiteY19" fmla="*/ 157822 h 580488"/>
              <a:gd name="connsiteX20" fmla="*/ 446339 w 598650"/>
              <a:gd name="connsiteY20" fmla="*/ 190775 h 580488"/>
              <a:gd name="connsiteX21" fmla="*/ 466431 w 598650"/>
              <a:gd name="connsiteY21" fmla="*/ 202237 h 580488"/>
              <a:gd name="connsiteX22" fmla="*/ 482218 w 598650"/>
              <a:gd name="connsiteY22" fmla="*/ 157822 h 580488"/>
              <a:gd name="connsiteX23" fmla="*/ 398978 w 598650"/>
              <a:gd name="connsiteY23" fmla="*/ 157822 h 580488"/>
              <a:gd name="connsiteX24" fmla="*/ 398978 w 598650"/>
              <a:gd name="connsiteY24" fmla="*/ 182179 h 580488"/>
              <a:gd name="connsiteX25" fmla="*/ 439163 w 598650"/>
              <a:gd name="connsiteY25" fmla="*/ 189343 h 580488"/>
              <a:gd name="connsiteX26" fmla="*/ 443468 w 598650"/>
              <a:gd name="connsiteY26" fmla="*/ 157822 h 580488"/>
              <a:gd name="connsiteX27" fmla="*/ 345877 w 598650"/>
              <a:gd name="connsiteY27" fmla="*/ 157822 h 580488"/>
              <a:gd name="connsiteX28" fmla="*/ 351617 w 598650"/>
              <a:gd name="connsiteY28" fmla="*/ 189343 h 580488"/>
              <a:gd name="connsiteX29" fmla="*/ 391802 w 598650"/>
              <a:gd name="connsiteY29" fmla="*/ 182179 h 580488"/>
              <a:gd name="connsiteX30" fmla="*/ 391802 w 598650"/>
              <a:gd name="connsiteY30" fmla="*/ 157822 h 580488"/>
              <a:gd name="connsiteX31" fmla="*/ 307127 w 598650"/>
              <a:gd name="connsiteY31" fmla="*/ 157822 h 580488"/>
              <a:gd name="connsiteX32" fmla="*/ 322914 w 598650"/>
              <a:gd name="connsiteY32" fmla="*/ 202237 h 580488"/>
              <a:gd name="connsiteX33" fmla="*/ 344441 w 598650"/>
              <a:gd name="connsiteY33" fmla="*/ 192208 h 580488"/>
              <a:gd name="connsiteX34" fmla="*/ 338701 w 598650"/>
              <a:gd name="connsiteY34" fmla="*/ 157822 h 580488"/>
              <a:gd name="connsiteX35" fmla="*/ 439163 w 598650"/>
              <a:gd name="connsiteY35" fmla="*/ 114839 h 580488"/>
              <a:gd name="connsiteX36" fmla="*/ 398978 w 598650"/>
              <a:gd name="connsiteY36" fmla="*/ 120570 h 580488"/>
              <a:gd name="connsiteX37" fmla="*/ 398978 w 598650"/>
              <a:gd name="connsiteY37" fmla="*/ 150658 h 580488"/>
              <a:gd name="connsiteX38" fmla="*/ 443468 w 598650"/>
              <a:gd name="connsiteY38" fmla="*/ 150658 h 580488"/>
              <a:gd name="connsiteX39" fmla="*/ 439163 w 598650"/>
              <a:gd name="connsiteY39" fmla="*/ 114839 h 580488"/>
              <a:gd name="connsiteX40" fmla="*/ 351617 w 598650"/>
              <a:gd name="connsiteY40" fmla="*/ 113406 h 580488"/>
              <a:gd name="connsiteX41" fmla="*/ 345877 w 598650"/>
              <a:gd name="connsiteY41" fmla="*/ 150658 h 580488"/>
              <a:gd name="connsiteX42" fmla="*/ 391802 w 598650"/>
              <a:gd name="connsiteY42" fmla="*/ 150658 h 580488"/>
              <a:gd name="connsiteX43" fmla="*/ 391802 w 598650"/>
              <a:gd name="connsiteY43" fmla="*/ 120570 h 580488"/>
              <a:gd name="connsiteX44" fmla="*/ 351617 w 598650"/>
              <a:gd name="connsiteY44" fmla="*/ 113406 h 580488"/>
              <a:gd name="connsiteX45" fmla="*/ 466431 w 598650"/>
              <a:gd name="connsiteY45" fmla="*/ 101944 h 580488"/>
              <a:gd name="connsiteX46" fmla="*/ 446339 w 598650"/>
              <a:gd name="connsiteY46" fmla="*/ 111973 h 580488"/>
              <a:gd name="connsiteX47" fmla="*/ 450644 w 598650"/>
              <a:gd name="connsiteY47" fmla="*/ 150658 h 580488"/>
              <a:gd name="connsiteX48" fmla="*/ 482218 w 598650"/>
              <a:gd name="connsiteY48" fmla="*/ 150658 h 580488"/>
              <a:gd name="connsiteX49" fmla="*/ 466431 w 598650"/>
              <a:gd name="connsiteY49" fmla="*/ 101944 h 580488"/>
              <a:gd name="connsiteX50" fmla="*/ 322914 w 598650"/>
              <a:gd name="connsiteY50" fmla="*/ 101944 h 580488"/>
              <a:gd name="connsiteX51" fmla="*/ 307127 w 598650"/>
              <a:gd name="connsiteY51" fmla="*/ 150658 h 580488"/>
              <a:gd name="connsiteX52" fmla="*/ 338701 w 598650"/>
              <a:gd name="connsiteY52" fmla="*/ 150658 h 580488"/>
              <a:gd name="connsiteX53" fmla="*/ 344441 w 598650"/>
              <a:gd name="connsiteY53" fmla="*/ 111973 h 580488"/>
              <a:gd name="connsiteX54" fmla="*/ 322914 w 598650"/>
              <a:gd name="connsiteY54" fmla="*/ 101944 h 580488"/>
              <a:gd name="connsiteX55" fmla="*/ 421941 w 598650"/>
              <a:gd name="connsiteY55" fmla="*/ 68990 h 580488"/>
              <a:gd name="connsiteX56" fmla="*/ 443468 w 598650"/>
              <a:gd name="connsiteY56" fmla="*/ 104809 h 580488"/>
              <a:gd name="connsiteX57" fmla="*/ 462126 w 598650"/>
              <a:gd name="connsiteY57" fmla="*/ 94780 h 580488"/>
              <a:gd name="connsiteX58" fmla="*/ 421941 w 598650"/>
              <a:gd name="connsiteY58" fmla="*/ 68990 h 580488"/>
              <a:gd name="connsiteX59" fmla="*/ 367404 w 598650"/>
              <a:gd name="connsiteY59" fmla="*/ 68990 h 580488"/>
              <a:gd name="connsiteX60" fmla="*/ 328654 w 598650"/>
              <a:gd name="connsiteY60" fmla="*/ 94780 h 580488"/>
              <a:gd name="connsiteX61" fmla="*/ 345877 w 598650"/>
              <a:gd name="connsiteY61" fmla="*/ 104809 h 580488"/>
              <a:gd name="connsiteX62" fmla="*/ 367404 w 598650"/>
              <a:gd name="connsiteY62" fmla="*/ 68990 h 580488"/>
              <a:gd name="connsiteX63" fmla="*/ 398978 w 598650"/>
              <a:gd name="connsiteY63" fmla="*/ 64692 h 580488"/>
              <a:gd name="connsiteX64" fmla="*/ 398978 w 598650"/>
              <a:gd name="connsiteY64" fmla="*/ 111973 h 580488"/>
              <a:gd name="connsiteX65" fmla="*/ 436292 w 598650"/>
              <a:gd name="connsiteY65" fmla="*/ 106242 h 580488"/>
              <a:gd name="connsiteX66" fmla="*/ 398978 w 598650"/>
              <a:gd name="connsiteY66" fmla="*/ 64692 h 580488"/>
              <a:gd name="connsiteX67" fmla="*/ 391802 w 598650"/>
              <a:gd name="connsiteY67" fmla="*/ 64692 h 580488"/>
              <a:gd name="connsiteX68" fmla="*/ 353052 w 598650"/>
              <a:gd name="connsiteY68" fmla="*/ 106242 h 580488"/>
              <a:gd name="connsiteX69" fmla="*/ 391802 w 598650"/>
              <a:gd name="connsiteY69" fmla="*/ 111973 h 580488"/>
              <a:gd name="connsiteX70" fmla="*/ 94832 w 598650"/>
              <a:gd name="connsiteY70" fmla="*/ 61612 h 580488"/>
              <a:gd name="connsiteX71" fmla="*/ 168054 w 598650"/>
              <a:gd name="connsiteY71" fmla="*/ 134719 h 580488"/>
              <a:gd name="connsiteX72" fmla="*/ 94832 w 598650"/>
              <a:gd name="connsiteY72" fmla="*/ 207826 h 580488"/>
              <a:gd name="connsiteX73" fmla="*/ 21610 w 598650"/>
              <a:gd name="connsiteY73" fmla="*/ 134719 h 580488"/>
              <a:gd name="connsiteX74" fmla="*/ 94832 w 598650"/>
              <a:gd name="connsiteY74" fmla="*/ 61612 h 580488"/>
              <a:gd name="connsiteX75" fmla="*/ 394672 w 598650"/>
              <a:gd name="connsiteY75" fmla="*/ 56095 h 580488"/>
              <a:gd name="connsiteX76" fmla="*/ 467866 w 598650"/>
              <a:gd name="connsiteY76" fmla="*/ 90482 h 580488"/>
              <a:gd name="connsiteX77" fmla="*/ 473607 w 598650"/>
              <a:gd name="connsiteY77" fmla="*/ 96213 h 580488"/>
              <a:gd name="connsiteX78" fmla="*/ 490829 w 598650"/>
              <a:gd name="connsiteY78" fmla="*/ 152091 h 580488"/>
              <a:gd name="connsiteX79" fmla="*/ 473607 w 598650"/>
              <a:gd name="connsiteY79" fmla="*/ 206536 h 580488"/>
              <a:gd name="connsiteX80" fmla="*/ 467866 w 598650"/>
              <a:gd name="connsiteY80" fmla="*/ 212267 h 580488"/>
              <a:gd name="connsiteX81" fmla="*/ 394672 w 598650"/>
              <a:gd name="connsiteY81" fmla="*/ 246653 h 580488"/>
              <a:gd name="connsiteX82" fmla="*/ 321479 w 598650"/>
              <a:gd name="connsiteY82" fmla="*/ 212267 h 580488"/>
              <a:gd name="connsiteX83" fmla="*/ 317173 w 598650"/>
              <a:gd name="connsiteY83" fmla="*/ 206536 h 580488"/>
              <a:gd name="connsiteX84" fmla="*/ 301386 w 598650"/>
              <a:gd name="connsiteY84" fmla="*/ 172149 h 580488"/>
              <a:gd name="connsiteX85" fmla="*/ 289905 w 598650"/>
              <a:gd name="connsiteY85" fmla="*/ 180746 h 580488"/>
              <a:gd name="connsiteX86" fmla="*/ 295646 w 598650"/>
              <a:gd name="connsiteY86" fmla="*/ 192208 h 580488"/>
              <a:gd name="connsiteX87" fmla="*/ 169350 w 598650"/>
              <a:gd name="connsiteY87" fmla="*/ 256683 h 580488"/>
              <a:gd name="connsiteX88" fmla="*/ 162174 w 598650"/>
              <a:gd name="connsiteY88" fmla="*/ 388497 h 580488"/>
              <a:gd name="connsiteX89" fmla="*/ 157869 w 598650"/>
              <a:gd name="connsiteY89" fmla="*/ 388497 h 580488"/>
              <a:gd name="connsiteX90" fmla="*/ 157869 w 598650"/>
              <a:gd name="connsiteY90" fmla="*/ 405690 h 580488"/>
              <a:gd name="connsiteX91" fmla="*/ 157869 w 598650"/>
              <a:gd name="connsiteY91" fmla="*/ 417153 h 580488"/>
              <a:gd name="connsiteX92" fmla="*/ 157869 w 598650"/>
              <a:gd name="connsiteY92" fmla="*/ 547534 h 580488"/>
              <a:gd name="connsiteX93" fmla="*/ 162174 w 598650"/>
              <a:gd name="connsiteY93" fmla="*/ 547534 h 580488"/>
              <a:gd name="connsiteX94" fmla="*/ 192313 w 598650"/>
              <a:gd name="connsiteY94" fmla="*/ 553266 h 580488"/>
              <a:gd name="connsiteX95" fmla="*/ 192313 w 598650"/>
              <a:gd name="connsiteY95" fmla="*/ 580488 h 580488"/>
              <a:gd name="connsiteX96" fmla="*/ 166480 w 598650"/>
              <a:gd name="connsiteY96" fmla="*/ 580488 h 580488"/>
              <a:gd name="connsiteX97" fmla="*/ 137777 w 598650"/>
              <a:gd name="connsiteY97" fmla="*/ 576190 h 580488"/>
              <a:gd name="connsiteX98" fmla="*/ 137777 w 598650"/>
              <a:gd name="connsiteY98" fmla="*/ 580488 h 580488"/>
              <a:gd name="connsiteX99" fmla="*/ 104768 w 598650"/>
              <a:gd name="connsiteY99" fmla="*/ 580488 h 580488"/>
              <a:gd name="connsiteX100" fmla="*/ 104768 w 598650"/>
              <a:gd name="connsiteY100" fmla="*/ 550400 h 580488"/>
              <a:gd name="connsiteX101" fmla="*/ 104768 w 598650"/>
              <a:gd name="connsiteY101" fmla="*/ 547534 h 580488"/>
              <a:gd name="connsiteX102" fmla="*/ 104768 w 598650"/>
              <a:gd name="connsiteY102" fmla="*/ 417153 h 580488"/>
              <a:gd name="connsiteX103" fmla="*/ 86110 w 598650"/>
              <a:gd name="connsiteY103" fmla="*/ 417153 h 580488"/>
              <a:gd name="connsiteX104" fmla="*/ 86110 w 598650"/>
              <a:gd name="connsiteY104" fmla="*/ 547534 h 580488"/>
              <a:gd name="connsiteX105" fmla="*/ 86110 w 598650"/>
              <a:gd name="connsiteY105" fmla="*/ 550400 h 580488"/>
              <a:gd name="connsiteX106" fmla="*/ 86110 w 598650"/>
              <a:gd name="connsiteY106" fmla="*/ 580488 h 580488"/>
              <a:gd name="connsiteX107" fmla="*/ 54537 w 598650"/>
              <a:gd name="connsiteY107" fmla="*/ 580488 h 580488"/>
              <a:gd name="connsiteX108" fmla="*/ 54537 w 598650"/>
              <a:gd name="connsiteY108" fmla="*/ 576190 h 580488"/>
              <a:gd name="connsiteX109" fmla="*/ 24398 w 598650"/>
              <a:gd name="connsiteY109" fmla="*/ 580488 h 580488"/>
              <a:gd name="connsiteX110" fmla="*/ 0 w 598650"/>
              <a:gd name="connsiteY110" fmla="*/ 580488 h 580488"/>
              <a:gd name="connsiteX111" fmla="*/ 0 w 598650"/>
              <a:gd name="connsiteY111" fmla="*/ 553266 h 580488"/>
              <a:gd name="connsiteX112" fmla="*/ 28703 w 598650"/>
              <a:gd name="connsiteY112" fmla="*/ 547534 h 580488"/>
              <a:gd name="connsiteX113" fmla="*/ 34444 w 598650"/>
              <a:gd name="connsiteY113" fmla="*/ 547534 h 580488"/>
              <a:gd name="connsiteX114" fmla="*/ 34444 w 598650"/>
              <a:gd name="connsiteY114" fmla="*/ 417153 h 580488"/>
              <a:gd name="connsiteX115" fmla="*/ 34444 w 598650"/>
              <a:gd name="connsiteY115" fmla="*/ 405690 h 580488"/>
              <a:gd name="connsiteX116" fmla="*/ 34444 w 598650"/>
              <a:gd name="connsiteY116" fmla="*/ 388497 h 580488"/>
              <a:gd name="connsiteX117" fmla="*/ 30139 w 598650"/>
              <a:gd name="connsiteY117" fmla="*/ 388497 h 580488"/>
              <a:gd name="connsiteX118" fmla="*/ 28703 w 598650"/>
              <a:gd name="connsiteY118" fmla="*/ 361275 h 580488"/>
              <a:gd name="connsiteX119" fmla="*/ 4306 w 598650"/>
              <a:gd name="connsiteY119" fmla="*/ 361275 h 580488"/>
              <a:gd name="connsiteX120" fmla="*/ 7176 w 598650"/>
              <a:gd name="connsiteY120" fmla="*/ 230893 h 580488"/>
              <a:gd name="connsiteX121" fmla="*/ 67453 w 598650"/>
              <a:gd name="connsiteY121" fmla="*/ 219431 h 580488"/>
              <a:gd name="connsiteX122" fmla="*/ 94721 w 598650"/>
              <a:gd name="connsiteY122" fmla="*/ 250952 h 580488"/>
              <a:gd name="connsiteX123" fmla="*/ 121990 w 598650"/>
              <a:gd name="connsiteY123" fmla="*/ 219431 h 580488"/>
              <a:gd name="connsiteX124" fmla="*/ 163610 w 598650"/>
              <a:gd name="connsiteY124" fmla="*/ 219431 h 580488"/>
              <a:gd name="connsiteX125" fmla="*/ 278423 w 598650"/>
              <a:gd name="connsiteY125" fmla="*/ 159254 h 580488"/>
              <a:gd name="connsiteX126" fmla="*/ 285599 w 598650"/>
              <a:gd name="connsiteY126" fmla="*/ 172149 h 580488"/>
              <a:gd name="connsiteX127" fmla="*/ 299951 w 598650"/>
              <a:gd name="connsiteY127" fmla="*/ 162120 h 580488"/>
              <a:gd name="connsiteX128" fmla="*/ 299951 w 598650"/>
              <a:gd name="connsiteY128" fmla="*/ 152091 h 580488"/>
              <a:gd name="connsiteX129" fmla="*/ 317173 w 598650"/>
              <a:gd name="connsiteY129" fmla="*/ 96213 h 580488"/>
              <a:gd name="connsiteX130" fmla="*/ 321479 w 598650"/>
              <a:gd name="connsiteY130" fmla="*/ 90482 h 580488"/>
              <a:gd name="connsiteX131" fmla="*/ 394672 w 598650"/>
              <a:gd name="connsiteY131" fmla="*/ 56095 h 580488"/>
              <a:gd name="connsiteX132" fmla="*/ 56095 w 598650"/>
              <a:gd name="connsiteY132" fmla="*/ 0 h 580488"/>
              <a:gd name="connsiteX133" fmla="*/ 598650 w 598650"/>
              <a:gd name="connsiteY133" fmla="*/ 0 h 580488"/>
              <a:gd name="connsiteX134" fmla="*/ 598650 w 598650"/>
              <a:gd name="connsiteY134" fmla="*/ 364156 h 580488"/>
              <a:gd name="connsiteX135" fmla="*/ 180969 w 598650"/>
              <a:gd name="connsiteY135" fmla="*/ 364156 h 580488"/>
              <a:gd name="connsiteX136" fmla="*/ 182404 w 598650"/>
              <a:gd name="connsiteY136" fmla="*/ 339783 h 580488"/>
              <a:gd name="connsiteX137" fmla="*/ 574249 w 598650"/>
              <a:gd name="connsiteY137" fmla="*/ 339783 h 580488"/>
              <a:gd name="connsiteX138" fmla="*/ 574249 w 598650"/>
              <a:gd name="connsiteY138" fmla="*/ 24373 h 580488"/>
              <a:gd name="connsiteX139" fmla="*/ 80496 w 598650"/>
              <a:gd name="connsiteY139" fmla="*/ 24373 h 580488"/>
              <a:gd name="connsiteX140" fmla="*/ 80496 w 598650"/>
              <a:gd name="connsiteY140" fmla="*/ 48745 h 580488"/>
              <a:gd name="connsiteX141" fmla="*/ 56095 w 598650"/>
              <a:gd name="connsiteY141" fmla="*/ 57348 h 58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98650" h="580488">
                <a:moveTo>
                  <a:pt x="453585" y="282542"/>
                </a:moveTo>
                <a:lnTo>
                  <a:pt x="549682" y="282542"/>
                </a:lnTo>
                <a:lnTo>
                  <a:pt x="549682" y="318406"/>
                </a:lnTo>
                <a:lnTo>
                  <a:pt x="453585" y="318406"/>
                </a:lnTo>
                <a:close/>
                <a:moveTo>
                  <a:pt x="345877" y="199372"/>
                </a:moveTo>
                <a:cubicBezTo>
                  <a:pt x="338701" y="200805"/>
                  <a:pt x="332960" y="203670"/>
                  <a:pt x="328654" y="207969"/>
                </a:cubicBezTo>
                <a:cubicBezTo>
                  <a:pt x="338701" y="219431"/>
                  <a:pt x="351617" y="229460"/>
                  <a:pt x="367404" y="233758"/>
                </a:cubicBezTo>
                <a:cubicBezTo>
                  <a:pt x="358793" y="226594"/>
                  <a:pt x="351617" y="213700"/>
                  <a:pt x="345877" y="199372"/>
                </a:cubicBezTo>
                <a:close/>
                <a:moveTo>
                  <a:pt x="443468" y="197939"/>
                </a:moveTo>
                <a:cubicBezTo>
                  <a:pt x="439163" y="213700"/>
                  <a:pt x="430552" y="226594"/>
                  <a:pt x="421941" y="235191"/>
                </a:cubicBezTo>
                <a:cubicBezTo>
                  <a:pt x="437728" y="229460"/>
                  <a:pt x="452079" y="219431"/>
                  <a:pt x="462126" y="207969"/>
                </a:cubicBezTo>
                <a:cubicBezTo>
                  <a:pt x="456385" y="203670"/>
                  <a:pt x="450644" y="200805"/>
                  <a:pt x="443468" y="197939"/>
                </a:cubicBezTo>
                <a:close/>
                <a:moveTo>
                  <a:pt x="398978" y="190775"/>
                </a:moveTo>
                <a:lnTo>
                  <a:pt x="398978" y="238057"/>
                </a:lnTo>
                <a:cubicBezTo>
                  <a:pt x="414765" y="236624"/>
                  <a:pt x="429117" y="219431"/>
                  <a:pt x="436292" y="196506"/>
                </a:cubicBezTo>
                <a:cubicBezTo>
                  <a:pt x="424811" y="192208"/>
                  <a:pt x="411894" y="190775"/>
                  <a:pt x="398978" y="190775"/>
                </a:cubicBezTo>
                <a:close/>
                <a:moveTo>
                  <a:pt x="391802" y="190775"/>
                </a:moveTo>
                <a:cubicBezTo>
                  <a:pt x="377450" y="190775"/>
                  <a:pt x="364534" y="193641"/>
                  <a:pt x="353052" y="196506"/>
                </a:cubicBezTo>
                <a:cubicBezTo>
                  <a:pt x="361663" y="219431"/>
                  <a:pt x="374580" y="236624"/>
                  <a:pt x="391802" y="238057"/>
                </a:cubicBezTo>
                <a:close/>
                <a:moveTo>
                  <a:pt x="450644" y="157822"/>
                </a:moveTo>
                <a:cubicBezTo>
                  <a:pt x="450644" y="170717"/>
                  <a:pt x="449209" y="180746"/>
                  <a:pt x="446339" y="190775"/>
                </a:cubicBezTo>
                <a:cubicBezTo>
                  <a:pt x="453514" y="193641"/>
                  <a:pt x="460690" y="197939"/>
                  <a:pt x="466431" y="202237"/>
                </a:cubicBezTo>
                <a:cubicBezTo>
                  <a:pt x="475042" y="189343"/>
                  <a:pt x="480783" y="175015"/>
                  <a:pt x="482218" y="157822"/>
                </a:cubicBezTo>
                <a:close/>
                <a:moveTo>
                  <a:pt x="398978" y="157822"/>
                </a:moveTo>
                <a:lnTo>
                  <a:pt x="398978" y="182179"/>
                </a:lnTo>
                <a:cubicBezTo>
                  <a:pt x="413330" y="183611"/>
                  <a:pt x="426246" y="185044"/>
                  <a:pt x="439163" y="189343"/>
                </a:cubicBezTo>
                <a:cubicBezTo>
                  <a:pt x="440598" y="179313"/>
                  <a:pt x="442033" y="169284"/>
                  <a:pt x="443468" y="157822"/>
                </a:cubicBezTo>
                <a:close/>
                <a:moveTo>
                  <a:pt x="345877" y="157822"/>
                </a:moveTo>
                <a:cubicBezTo>
                  <a:pt x="347312" y="169284"/>
                  <a:pt x="348747" y="179313"/>
                  <a:pt x="351617" y="189343"/>
                </a:cubicBezTo>
                <a:cubicBezTo>
                  <a:pt x="363099" y="185044"/>
                  <a:pt x="376015" y="183611"/>
                  <a:pt x="391802" y="182179"/>
                </a:cubicBezTo>
                <a:lnTo>
                  <a:pt x="391802" y="157822"/>
                </a:lnTo>
                <a:close/>
                <a:moveTo>
                  <a:pt x="307127" y="157822"/>
                </a:moveTo>
                <a:cubicBezTo>
                  <a:pt x="308562" y="175015"/>
                  <a:pt x="314303" y="189343"/>
                  <a:pt x="322914" y="202237"/>
                </a:cubicBezTo>
                <a:cubicBezTo>
                  <a:pt x="330090" y="197939"/>
                  <a:pt x="335830" y="193641"/>
                  <a:pt x="344441" y="192208"/>
                </a:cubicBezTo>
                <a:cubicBezTo>
                  <a:pt x="341571" y="180746"/>
                  <a:pt x="338701" y="170717"/>
                  <a:pt x="338701" y="157822"/>
                </a:cubicBezTo>
                <a:close/>
                <a:moveTo>
                  <a:pt x="439163" y="114839"/>
                </a:moveTo>
                <a:cubicBezTo>
                  <a:pt x="426246" y="117704"/>
                  <a:pt x="413330" y="120570"/>
                  <a:pt x="398978" y="120570"/>
                </a:cubicBezTo>
                <a:lnTo>
                  <a:pt x="398978" y="150658"/>
                </a:lnTo>
                <a:lnTo>
                  <a:pt x="443468" y="150658"/>
                </a:lnTo>
                <a:cubicBezTo>
                  <a:pt x="443468" y="137763"/>
                  <a:pt x="442033" y="124868"/>
                  <a:pt x="439163" y="114839"/>
                </a:cubicBezTo>
                <a:close/>
                <a:moveTo>
                  <a:pt x="351617" y="113406"/>
                </a:moveTo>
                <a:cubicBezTo>
                  <a:pt x="348747" y="124868"/>
                  <a:pt x="345877" y="137763"/>
                  <a:pt x="345877" y="150658"/>
                </a:cubicBezTo>
                <a:lnTo>
                  <a:pt x="391802" y="150658"/>
                </a:lnTo>
                <a:lnTo>
                  <a:pt x="391802" y="120570"/>
                </a:lnTo>
                <a:cubicBezTo>
                  <a:pt x="377450" y="120570"/>
                  <a:pt x="363099" y="117704"/>
                  <a:pt x="351617" y="113406"/>
                </a:cubicBezTo>
                <a:close/>
                <a:moveTo>
                  <a:pt x="466431" y="101944"/>
                </a:moveTo>
                <a:cubicBezTo>
                  <a:pt x="460690" y="104809"/>
                  <a:pt x="453514" y="109108"/>
                  <a:pt x="446339" y="111973"/>
                </a:cubicBezTo>
                <a:cubicBezTo>
                  <a:pt x="449209" y="123435"/>
                  <a:pt x="450644" y="136330"/>
                  <a:pt x="450644" y="150658"/>
                </a:cubicBezTo>
                <a:lnTo>
                  <a:pt x="482218" y="150658"/>
                </a:lnTo>
                <a:cubicBezTo>
                  <a:pt x="482218" y="132032"/>
                  <a:pt x="476477" y="114839"/>
                  <a:pt x="466431" y="101944"/>
                </a:cubicBezTo>
                <a:close/>
                <a:moveTo>
                  <a:pt x="322914" y="101944"/>
                </a:moveTo>
                <a:cubicBezTo>
                  <a:pt x="312868" y="114839"/>
                  <a:pt x="307127" y="132032"/>
                  <a:pt x="307127" y="150658"/>
                </a:cubicBezTo>
                <a:lnTo>
                  <a:pt x="338701" y="150658"/>
                </a:lnTo>
                <a:cubicBezTo>
                  <a:pt x="338701" y="136330"/>
                  <a:pt x="340136" y="123435"/>
                  <a:pt x="344441" y="111973"/>
                </a:cubicBezTo>
                <a:cubicBezTo>
                  <a:pt x="335830" y="109108"/>
                  <a:pt x="330090" y="104809"/>
                  <a:pt x="322914" y="101944"/>
                </a:cubicBezTo>
                <a:close/>
                <a:moveTo>
                  <a:pt x="421941" y="68990"/>
                </a:moveTo>
                <a:cubicBezTo>
                  <a:pt x="430552" y="76154"/>
                  <a:pt x="439163" y="89049"/>
                  <a:pt x="443468" y="104809"/>
                </a:cubicBezTo>
                <a:cubicBezTo>
                  <a:pt x="450644" y="101944"/>
                  <a:pt x="456385" y="99078"/>
                  <a:pt x="462126" y="94780"/>
                </a:cubicBezTo>
                <a:cubicBezTo>
                  <a:pt x="452079" y="83318"/>
                  <a:pt x="437728" y="73288"/>
                  <a:pt x="421941" y="68990"/>
                </a:cubicBezTo>
                <a:close/>
                <a:moveTo>
                  <a:pt x="367404" y="68990"/>
                </a:moveTo>
                <a:cubicBezTo>
                  <a:pt x="351617" y="73288"/>
                  <a:pt x="338701" y="83318"/>
                  <a:pt x="328654" y="94780"/>
                </a:cubicBezTo>
                <a:cubicBezTo>
                  <a:pt x="332960" y="99078"/>
                  <a:pt x="338701" y="101944"/>
                  <a:pt x="345877" y="104809"/>
                </a:cubicBezTo>
                <a:cubicBezTo>
                  <a:pt x="351617" y="89049"/>
                  <a:pt x="358793" y="77587"/>
                  <a:pt x="367404" y="68990"/>
                </a:cubicBezTo>
                <a:close/>
                <a:moveTo>
                  <a:pt x="398978" y="64692"/>
                </a:moveTo>
                <a:lnTo>
                  <a:pt x="398978" y="111973"/>
                </a:lnTo>
                <a:cubicBezTo>
                  <a:pt x="411894" y="111973"/>
                  <a:pt x="424811" y="110540"/>
                  <a:pt x="436292" y="106242"/>
                </a:cubicBezTo>
                <a:cubicBezTo>
                  <a:pt x="429117" y="83318"/>
                  <a:pt x="414765" y="66124"/>
                  <a:pt x="398978" y="64692"/>
                </a:cubicBezTo>
                <a:close/>
                <a:moveTo>
                  <a:pt x="391802" y="64692"/>
                </a:moveTo>
                <a:cubicBezTo>
                  <a:pt x="374580" y="66124"/>
                  <a:pt x="361663" y="83318"/>
                  <a:pt x="353052" y="106242"/>
                </a:cubicBezTo>
                <a:cubicBezTo>
                  <a:pt x="364534" y="110540"/>
                  <a:pt x="377450" y="111973"/>
                  <a:pt x="391802" y="111973"/>
                </a:cubicBezTo>
                <a:close/>
                <a:moveTo>
                  <a:pt x="94832" y="61612"/>
                </a:moveTo>
                <a:cubicBezTo>
                  <a:pt x="135271" y="61612"/>
                  <a:pt x="168054" y="94343"/>
                  <a:pt x="168054" y="134719"/>
                </a:cubicBezTo>
                <a:cubicBezTo>
                  <a:pt x="168054" y="175095"/>
                  <a:pt x="135271" y="207826"/>
                  <a:pt x="94832" y="207826"/>
                </a:cubicBezTo>
                <a:cubicBezTo>
                  <a:pt x="54393" y="207826"/>
                  <a:pt x="21610" y="175095"/>
                  <a:pt x="21610" y="134719"/>
                </a:cubicBezTo>
                <a:cubicBezTo>
                  <a:pt x="21610" y="94343"/>
                  <a:pt x="54393" y="61612"/>
                  <a:pt x="94832" y="61612"/>
                </a:cubicBezTo>
                <a:close/>
                <a:moveTo>
                  <a:pt x="394672" y="56095"/>
                </a:moveTo>
                <a:cubicBezTo>
                  <a:pt x="424811" y="56095"/>
                  <a:pt x="450644" y="68990"/>
                  <a:pt x="467866" y="90482"/>
                </a:cubicBezTo>
                <a:cubicBezTo>
                  <a:pt x="470737" y="91914"/>
                  <a:pt x="472172" y="94780"/>
                  <a:pt x="473607" y="96213"/>
                </a:cubicBezTo>
                <a:cubicBezTo>
                  <a:pt x="483653" y="111973"/>
                  <a:pt x="490829" y="130599"/>
                  <a:pt x="490829" y="152091"/>
                </a:cubicBezTo>
                <a:cubicBezTo>
                  <a:pt x="490829" y="172149"/>
                  <a:pt x="483653" y="190775"/>
                  <a:pt x="473607" y="206536"/>
                </a:cubicBezTo>
                <a:cubicBezTo>
                  <a:pt x="472172" y="207969"/>
                  <a:pt x="469301" y="210834"/>
                  <a:pt x="467866" y="212267"/>
                </a:cubicBezTo>
                <a:cubicBezTo>
                  <a:pt x="450644" y="233758"/>
                  <a:pt x="424811" y="246653"/>
                  <a:pt x="394672" y="246653"/>
                </a:cubicBezTo>
                <a:cubicBezTo>
                  <a:pt x="364534" y="246653"/>
                  <a:pt x="338701" y="233758"/>
                  <a:pt x="321479" y="212267"/>
                </a:cubicBezTo>
                <a:cubicBezTo>
                  <a:pt x="320043" y="210834"/>
                  <a:pt x="318608" y="207969"/>
                  <a:pt x="317173" y="206536"/>
                </a:cubicBezTo>
                <a:cubicBezTo>
                  <a:pt x="309997" y="196506"/>
                  <a:pt x="304257" y="185044"/>
                  <a:pt x="301386" y="172149"/>
                </a:cubicBezTo>
                <a:lnTo>
                  <a:pt x="289905" y="180746"/>
                </a:lnTo>
                <a:lnTo>
                  <a:pt x="295646" y="192208"/>
                </a:lnTo>
                <a:lnTo>
                  <a:pt x="169350" y="256683"/>
                </a:lnTo>
                <a:lnTo>
                  <a:pt x="162174" y="388497"/>
                </a:lnTo>
                <a:lnTo>
                  <a:pt x="157869" y="388497"/>
                </a:lnTo>
                <a:lnTo>
                  <a:pt x="157869" y="405690"/>
                </a:lnTo>
                <a:lnTo>
                  <a:pt x="157869" y="417153"/>
                </a:lnTo>
                <a:lnTo>
                  <a:pt x="157869" y="547534"/>
                </a:lnTo>
                <a:lnTo>
                  <a:pt x="162174" y="547534"/>
                </a:lnTo>
                <a:lnTo>
                  <a:pt x="192313" y="553266"/>
                </a:lnTo>
                <a:lnTo>
                  <a:pt x="192313" y="580488"/>
                </a:lnTo>
                <a:lnTo>
                  <a:pt x="166480" y="580488"/>
                </a:lnTo>
                <a:lnTo>
                  <a:pt x="137777" y="576190"/>
                </a:lnTo>
                <a:lnTo>
                  <a:pt x="137777" y="580488"/>
                </a:lnTo>
                <a:lnTo>
                  <a:pt x="104768" y="580488"/>
                </a:lnTo>
                <a:lnTo>
                  <a:pt x="104768" y="550400"/>
                </a:lnTo>
                <a:lnTo>
                  <a:pt x="104768" y="547534"/>
                </a:lnTo>
                <a:lnTo>
                  <a:pt x="104768" y="417153"/>
                </a:lnTo>
                <a:lnTo>
                  <a:pt x="86110" y="417153"/>
                </a:lnTo>
                <a:lnTo>
                  <a:pt x="86110" y="547534"/>
                </a:lnTo>
                <a:lnTo>
                  <a:pt x="86110" y="550400"/>
                </a:lnTo>
                <a:lnTo>
                  <a:pt x="86110" y="580488"/>
                </a:lnTo>
                <a:lnTo>
                  <a:pt x="54537" y="580488"/>
                </a:lnTo>
                <a:lnTo>
                  <a:pt x="54537" y="576190"/>
                </a:lnTo>
                <a:lnTo>
                  <a:pt x="24398" y="580488"/>
                </a:lnTo>
                <a:lnTo>
                  <a:pt x="0" y="580488"/>
                </a:lnTo>
                <a:lnTo>
                  <a:pt x="0" y="553266"/>
                </a:lnTo>
                <a:lnTo>
                  <a:pt x="28703" y="547534"/>
                </a:lnTo>
                <a:lnTo>
                  <a:pt x="34444" y="547534"/>
                </a:lnTo>
                <a:lnTo>
                  <a:pt x="34444" y="417153"/>
                </a:lnTo>
                <a:lnTo>
                  <a:pt x="34444" y="405690"/>
                </a:lnTo>
                <a:lnTo>
                  <a:pt x="34444" y="388497"/>
                </a:lnTo>
                <a:lnTo>
                  <a:pt x="30139" y="388497"/>
                </a:lnTo>
                <a:lnTo>
                  <a:pt x="28703" y="361275"/>
                </a:lnTo>
                <a:lnTo>
                  <a:pt x="4306" y="361275"/>
                </a:lnTo>
                <a:lnTo>
                  <a:pt x="7176" y="230893"/>
                </a:lnTo>
                <a:lnTo>
                  <a:pt x="67453" y="219431"/>
                </a:lnTo>
                <a:lnTo>
                  <a:pt x="94721" y="250952"/>
                </a:lnTo>
                <a:lnTo>
                  <a:pt x="121990" y="219431"/>
                </a:lnTo>
                <a:lnTo>
                  <a:pt x="163610" y="219431"/>
                </a:lnTo>
                <a:lnTo>
                  <a:pt x="278423" y="159254"/>
                </a:lnTo>
                <a:lnTo>
                  <a:pt x="285599" y="172149"/>
                </a:lnTo>
                <a:lnTo>
                  <a:pt x="299951" y="162120"/>
                </a:lnTo>
                <a:lnTo>
                  <a:pt x="299951" y="152091"/>
                </a:lnTo>
                <a:cubicBezTo>
                  <a:pt x="299951" y="130599"/>
                  <a:pt x="305692" y="111973"/>
                  <a:pt x="317173" y="96213"/>
                </a:cubicBezTo>
                <a:cubicBezTo>
                  <a:pt x="318608" y="94780"/>
                  <a:pt x="320043" y="91914"/>
                  <a:pt x="321479" y="90482"/>
                </a:cubicBezTo>
                <a:cubicBezTo>
                  <a:pt x="338701" y="70423"/>
                  <a:pt x="365969" y="56095"/>
                  <a:pt x="394672" y="56095"/>
                </a:cubicBezTo>
                <a:close/>
                <a:moveTo>
                  <a:pt x="56095" y="0"/>
                </a:moveTo>
                <a:lnTo>
                  <a:pt x="598650" y="0"/>
                </a:lnTo>
                <a:lnTo>
                  <a:pt x="598650" y="364156"/>
                </a:lnTo>
                <a:lnTo>
                  <a:pt x="180969" y="364156"/>
                </a:lnTo>
                <a:lnTo>
                  <a:pt x="182404" y="339783"/>
                </a:lnTo>
                <a:lnTo>
                  <a:pt x="574249" y="339783"/>
                </a:lnTo>
                <a:lnTo>
                  <a:pt x="574249" y="24373"/>
                </a:lnTo>
                <a:lnTo>
                  <a:pt x="80496" y="24373"/>
                </a:lnTo>
                <a:lnTo>
                  <a:pt x="80496" y="48745"/>
                </a:lnTo>
                <a:lnTo>
                  <a:pt x="56095" y="57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BE3753F1-258E-4BE9-B65D-FE507063CB50}"/>
              </a:ext>
            </a:extLst>
          </p:cNvPr>
          <p:cNvCxnSpPr>
            <a:cxnSpLocks/>
          </p:cNvCxnSpPr>
          <p:nvPr/>
        </p:nvCxnSpPr>
        <p:spPr>
          <a:xfrm>
            <a:off x="5402561" y="5057330"/>
            <a:ext cx="1213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E59CD2A-40C2-4DC8-9020-14C211B7AD0D}"/>
              </a:ext>
            </a:extLst>
          </p:cNvPr>
          <p:cNvSpPr txBox="1"/>
          <p:nvPr/>
        </p:nvSpPr>
        <p:spPr>
          <a:xfrm>
            <a:off x="6232832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研究成果展示及其应用</a:t>
            </a:r>
          </a:p>
        </p:txBody>
      </p:sp>
    </p:spTree>
    <p:extLst>
      <p:ext uri="{BB962C8B-B14F-4D97-AF65-F5344CB8AC3E}">
        <p14:creationId xmlns:p14="http://schemas.microsoft.com/office/powerpoint/2010/main" val="199435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462600" y="265169"/>
            <a:ext cx="32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研究成果展示及其应用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任意多边形: 形状 49">
            <a:extLst>
              <a:ext uri="{FF2B5EF4-FFF2-40B4-BE49-F238E27FC236}">
                <a16:creationId xmlns="" xmlns:a16="http://schemas.microsoft.com/office/drawing/2014/main" id="{E12AC9C0-FCBA-4932-AD91-28E0D4E35011}"/>
              </a:ext>
            </a:extLst>
          </p:cNvPr>
          <p:cNvSpPr/>
          <p:nvPr/>
        </p:nvSpPr>
        <p:spPr>
          <a:xfrm rot="18932100">
            <a:off x="-260950" y="3168050"/>
            <a:ext cx="521898" cy="52189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="" xmlns:a16="http://schemas.microsoft.com/office/drawing/2014/main" id="{5B49BE9E-9CEB-4036-A0F4-075A3E18291F}"/>
              </a:ext>
            </a:extLst>
          </p:cNvPr>
          <p:cNvSpPr/>
          <p:nvPr/>
        </p:nvSpPr>
        <p:spPr>
          <a:xfrm rot="18932100">
            <a:off x="11950509" y="3168048"/>
            <a:ext cx="521898" cy="521898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2" name="文本框 5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C8693B39-5660-465C-996E-A65129FFC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600" y="4780043"/>
            <a:ext cx="33207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kern="0" dirty="0">
                <a:solidFill>
                  <a:schemeClr val="accent1"/>
                </a:solidFill>
                <a:latin typeface="Arial"/>
                <a:sym typeface="Arial" panose="020B0604020202020204" pitchFamily="34" charset="0"/>
              </a:rPr>
              <a:t>研究成果展示</a:t>
            </a:r>
            <a:endParaRPr lang="en-US" altLang="zh-CN" sz="4000" b="1" kern="0" dirty="0">
              <a:solidFill>
                <a:schemeClr val="accent1"/>
              </a:solidFill>
              <a:latin typeface="Arial"/>
              <a:sym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9C3BA540-B3DA-4D97-9A8B-0000D4191A1F}"/>
              </a:ext>
            </a:extLst>
          </p:cNvPr>
          <p:cNvSpPr/>
          <p:nvPr/>
        </p:nvSpPr>
        <p:spPr>
          <a:xfrm>
            <a:off x="1535106" y="5481161"/>
            <a:ext cx="9175693" cy="889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Lorem ipsum dolor sit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2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2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2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322547406"/>
              </p:ext>
            </p:extLst>
          </p:nvPr>
        </p:nvGraphicFramePr>
        <p:xfrm>
          <a:off x="902448" y="1289035"/>
          <a:ext cx="5121835" cy="326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473673"/>
              </p:ext>
            </p:extLst>
          </p:nvPr>
        </p:nvGraphicFramePr>
        <p:xfrm>
          <a:off x="6178177" y="1280071"/>
          <a:ext cx="5121835" cy="326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99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0" grpId="0" animBg="1"/>
      <p:bldP spid="51" grpId="0" animBg="1"/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462600" y="265169"/>
            <a:ext cx="32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研究成果展示及其应用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175BD4A8-FF8E-44D7-AFC8-64BD11ADAC1E}"/>
              </a:ext>
            </a:extLst>
          </p:cNvPr>
          <p:cNvSpPr/>
          <p:nvPr/>
        </p:nvSpPr>
        <p:spPr>
          <a:xfrm>
            <a:off x="3157617" y="4178987"/>
            <a:ext cx="307167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ctr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ker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</a:t>
            </a:r>
            <a:endParaRPr lang="zh-CN" altLang="en-US" sz="2400" ker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矩形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325654C8-8957-4E1B-8C4C-56AFD441B687}"/>
              </a:ext>
            </a:extLst>
          </p:cNvPr>
          <p:cNvSpPr/>
          <p:nvPr/>
        </p:nvSpPr>
        <p:spPr>
          <a:xfrm>
            <a:off x="389547" y="4900745"/>
            <a:ext cx="307167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ctr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ker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</a:t>
            </a:r>
            <a:endParaRPr lang="zh-CN" altLang="en-US" sz="2400" ker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矩形 6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41859207-36B7-4FC5-9AE2-3D66153EB2F6}"/>
              </a:ext>
            </a:extLst>
          </p:cNvPr>
          <p:cNvSpPr/>
          <p:nvPr/>
        </p:nvSpPr>
        <p:spPr>
          <a:xfrm>
            <a:off x="3157617" y="4890965"/>
            <a:ext cx="307167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ctr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ker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</a:t>
            </a:r>
            <a:endParaRPr lang="zh-CN" altLang="en-US" sz="2400" ker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矩形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BDE11157-1954-49C2-9129-F1450A48BED9}"/>
              </a:ext>
            </a:extLst>
          </p:cNvPr>
          <p:cNvSpPr/>
          <p:nvPr/>
        </p:nvSpPr>
        <p:spPr>
          <a:xfrm>
            <a:off x="6043061" y="4198547"/>
            <a:ext cx="307167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ctr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ker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</a:t>
            </a:r>
            <a:endParaRPr lang="zh-CN" altLang="en-US" sz="2400" ker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矩形 7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314AC75B-CA57-4503-8A18-510B538C48A4}"/>
              </a:ext>
            </a:extLst>
          </p:cNvPr>
          <p:cNvSpPr/>
          <p:nvPr/>
        </p:nvSpPr>
        <p:spPr>
          <a:xfrm>
            <a:off x="8803513" y="4188767"/>
            <a:ext cx="307167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ctr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ker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</a:t>
            </a:r>
            <a:endParaRPr lang="zh-CN" altLang="en-US" sz="2400" ker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矩形 7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4D63F5A1-D32D-4D3D-9A86-3FDCD855089B}"/>
              </a:ext>
            </a:extLst>
          </p:cNvPr>
          <p:cNvSpPr/>
          <p:nvPr/>
        </p:nvSpPr>
        <p:spPr>
          <a:xfrm>
            <a:off x="6043061" y="4910525"/>
            <a:ext cx="307167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ctr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ker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</a:t>
            </a:r>
            <a:endParaRPr lang="zh-CN" altLang="en-US" sz="2400" ker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矩形 7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87BB6774-08A4-4009-BE22-8F30B69F48FA}"/>
              </a:ext>
            </a:extLst>
          </p:cNvPr>
          <p:cNvSpPr/>
          <p:nvPr/>
        </p:nvSpPr>
        <p:spPr>
          <a:xfrm>
            <a:off x="8803513" y="4900745"/>
            <a:ext cx="307167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ctr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kern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amet, consectetuer adipiscing elit. </a:t>
            </a:r>
            <a:endParaRPr lang="zh-CN" altLang="en-US" sz="2400" ker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="" xmlns:a16="http://schemas.microsoft.com/office/drawing/2014/main" id="{E88454EB-B021-440E-B400-47B784766AAA}"/>
              </a:ext>
            </a:extLst>
          </p:cNvPr>
          <p:cNvGrpSpPr/>
          <p:nvPr/>
        </p:nvGrpSpPr>
        <p:grpSpPr>
          <a:xfrm>
            <a:off x="1049408" y="2196738"/>
            <a:ext cx="10205958" cy="1995193"/>
            <a:chOff x="1049408" y="2196738"/>
            <a:chExt cx="10205958" cy="1995193"/>
          </a:xfrm>
        </p:grpSpPr>
        <p:sp>
          <p:nvSpPr>
            <p:cNvPr id="61" name="椭圆 60">
              <a:extLst>
                <a:ext uri="{FF2B5EF4-FFF2-40B4-BE49-F238E27FC236}">
                  <a16:creationId xmlns="" xmlns:a16="http://schemas.microsoft.com/office/drawing/2014/main" id="{488E9F2E-AE95-4005-AC33-472C896FEA62}"/>
                </a:ext>
              </a:extLst>
            </p:cNvPr>
            <p:cNvSpPr/>
            <p:nvPr/>
          </p:nvSpPr>
          <p:spPr>
            <a:xfrm>
              <a:off x="1258276" y="2196738"/>
              <a:ext cx="1334219" cy="1334219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1F24F946-B94E-4F53-A7BC-7BA7D62FD685}"/>
                </a:ext>
              </a:extLst>
            </p:cNvPr>
            <p:cNvSpPr/>
            <p:nvPr/>
          </p:nvSpPr>
          <p:spPr>
            <a:xfrm>
              <a:off x="4060903" y="2196738"/>
              <a:ext cx="1334219" cy="1334219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="" xmlns:a16="http://schemas.microsoft.com/office/drawing/2014/main" id="{E8A8EDFF-4160-4585-BAD9-2B0703166FB4}"/>
                </a:ext>
              </a:extLst>
            </p:cNvPr>
            <p:cNvSpPr/>
            <p:nvPr/>
          </p:nvSpPr>
          <p:spPr>
            <a:xfrm>
              <a:off x="9666155" y="2196738"/>
              <a:ext cx="1334219" cy="1334219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="" xmlns:a16="http://schemas.microsoft.com/office/drawing/2014/main" id="{293164F9-A19C-4CE4-B0C9-F08485398A57}"/>
                </a:ext>
              </a:extLst>
            </p:cNvPr>
            <p:cNvSpPr/>
            <p:nvPr/>
          </p:nvSpPr>
          <p:spPr>
            <a:xfrm>
              <a:off x="6863529" y="2196738"/>
              <a:ext cx="1334219" cy="1334219"/>
            </a:xfrm>
            <a:prstGeom prst="ellipse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" name="文本框 6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="" xmlns:a16="http://schemas.microsoft.com/office/drawing/2014/main" id="{E717D3CD-29BA-4F50-8EE4-99EC5E684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408" y="3822600"/>
              <a:ext cx="17542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accent1"/>
                  </a:solidFill>
                  <a:latin typeface="+mn-ea"/>
                  <a:ea typeface="+mn-ea"/>
                  <a:sym typeface="Calibri" panose="020F0502020204030204" pitchFamily="34" charset="0"/>
                </a:rPr>
                <a:t>研究成果展示</a:t>
              </a:r>
            </a:p>
          </p:txBody>
        </p:sp>
        <p:sp>
          <p:nvSpPr>
            <p:cNvPr id="67" name="文本框 6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="" xmlns:a16="http://schemas.microsoft.com/office/drawing/2014/main" id="{2417360C-40F4-4B28-8A6B-EFE3E6256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860" y="3812820"/>
              <a:ext cx="17542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7F7F7F"/>
                  </a:solidFill>
                  <a:latin typeface="+mn-ea"/>
                  <a:sym typeface="Calibri" panose="020F0502020204030204" pitchFamily="34" charset="0"/>
                </a:rPr>
                <a:t>研究成果展示</a:t>
              </a:r>
            </a:p>
          </p:txBody>
        </p:sp>
        <p:sp>
          <p:nvSpPr>
            <p:cNvPr id="71" name="文本框 7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="" xmlns:a16="http://schemas.microsoft.com/office/drawing/2014/main" id="{D61567BE-E811-407E-8B2E-15D4D6149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0699" y="3832380"/>
              <a:ext cx="17542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accent1"/>
                  </a:solidFill>
                  <a:latin typeface="+mn-ea"/>
                  <a:sym typeface="Calibri" panose="020F0502020204030204" pitchFamily="34" charset="0"/>
                </a:rPr>
                <a:t>研究成果展示</a:t>
              </a:r>
            </a:p>
          </p:txBody>
        </p:sp>
        <p:sp>
          <p:nvSpPr>
            <p:cNvPr id="73" name="文本框 7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<a:extLst>
                <a:ext uri="{FF2B5EF4-FFF2-40B4-BE49-F238E27FC236}">
                  <a16:creationId xmlns="" xmlns:a16="http://schemas.microsoft.com/office/drawing/2014/main" id="{3FCA4BDC-1C79-46C1-8A06-6786A5BEE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1151" y="3822600"/>
              <a:ext cx="17542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7F7F7F"/>
                  </a:solidFill>
                  <a:latin typeface="+mn-ea"/>
                  <a:sym typeface="Calibri" panose="020F0502020204030204" pitchFamily="34" charset="0"/>
                </a:rPr>
                <a:t>研究成果展示</a:t>
              </a:r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="" xmlns:a16="http://schemas.microsoft.com/office/drawing/2014/main" id="{E284A200-E137-4886-BC7D-B7575A0643D8}"/>
                </a:ext>
              </a:extLst>
            </p:cNvPr>
            <p:cNvGrpSpPr/>
            <p:nvPr/>
          </p:nvGrpSpPr>
          <p:grpSpPr>
            <a:xfrm>
              <a:off x="7189163" y="2585830"/>
              <a:ext cx="682951" cy="556031"/>
              <a:chOff x="7550150" y="3613150"/>
              <a:chExt cx="358775" cy="292100"/>
            </a:xfrm>
            <a:solidFill>
              <a:schemeClr val="accent3"/>
            </a:solidFill>
          </p:grpSpPr>
          <p:sp>
            <p:nvSpPr>
              <p:cNvPr id="77" name="AutoShape 5">
                <a:extLst>
                  <a:ext uri="{FF2B5EF4-FFF2-40B4-BE49-F238E27FC236}">
                    <a16:creationId xmlns="" xmlns:a16="http://schemas.microsoft.com/office/drawing/2014/main" id="{97385EB2-C41B-48DD-B82F-789F716B0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6213" y="3702050"/>
                <a:ext cx="68262" cy="90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78" name="AutoShape 6">
                <a:extLst>
                  <a:ext uri="{FF2B5EF4-FFF2-40B4-BE49-F238E27FC236}">
                    <a16:creationId xmlns="" xmlns:a16="http://schemas.microsoft.com/office/drawing/2014/main" id="{CDA5AF66-D99D-44A5-8FD7-7C5C8052F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150" y="3613150"/>
                <a:ext cx="358775" cy="2921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="" xmlns:a16="http://schemas.microsoft.com/office/drawing/2014/main" id="{F98D0DDC-AC95-405C-8DB0-AB178B57D8CF}"/>
                </a:ext>
              </a:extLst>
            </p:cNvPr>
            <p:cNvGrpSpPr/>
            <p:nvPr/>
          </p:nvGrpSpPr>
          <p:grpSpPr>
            <a:xfrm>
              <a:off x="4386538" y="2506887"/>
              <a:ext cx="682951" cy="685973"/>
              <a:chOff x="5394325" y="3578225"/>
              <a:chExt cx="358775" cy="360363"/>
            </a:xfrm>
            <a:solidFill>
              <a:schemeClr val="accent2"/>
            </a:solidFill>
          </p:grpSpPr>
          <p:sp>
            <p:nvSpPr>
              <p:cNvPr id="80" name="AutoShape 18">
                <a:extLst>
                  <a:ext uri="{FF2B5EF4-FFF2-40B4-BE49-F238E27FC236}">
                    <a16:creationId xmlns="" xmlns:a16="http://schemas.microsoft.com/office/drawing/2014/main" id="{4690A4F1-05D6-4961-8CA9-462DC3AF9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4325" y="3578225"/>
                <a:ext cx="358775" cy="3603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81" name="AutoShape 19">
                <a:extLst>
                  <a:ext uri="{FF2B5EF4-FFF2-40B4-BE49-F238E27FC236}">
                    <a16:creationId xmlns="" xmlns:a16="http://schemas.microsoft.com/office/drawing/2014/main" id="{A3C626AA-A049-45F1-B261-5C76209E0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3713163"/>
                <a:ext cx="46037" cy="349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82" name="AutoShape 20">
                <a:extLst>
                  <a:ext uri="{FF2B5EF4-FFF2-40B4-BE49-F238E27FC236}">
                    <a16:creationId xmlns="" xmlns:a16="http://schemas.microsoft.com/office/drawing/2014/main" id="{B935D8F2-4376-41D1-9E47-8F9F98E53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3770313"/>
                <a:ext cx="46037" cy="333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83" name="AutoShape 21">
                <a:extLst>
                  <a:ext uri="{FF2B5EF4-FFF2-40B4-BE49-F238E27FC236}">
                    <a16:creationId xmlns="" xmlns:a16="http://schemas.microsoft.com/office/drawing/2014/main" id="{B4FBDB76-C78B-4A1D-929B-89BEAFA13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3825875"/>
                <a:ext cx="46037" cy="333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84" name="AutoShape 22">
                <a:extLst>
                  <a:ext uri="{FF2B5EF4-FFF2-40B4-BE49-F238E27FC236}">
                    <a16:creationId xmlns="" xmlns:a16="http://schemas.microsoft.com/office/drawing/2014/main" id="{731CA5B5-4E77-44A3-8158-C9F34E4E4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488" y="3825875"/>
                <a:ext cx="44450" cy="333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85" name="AutoShape 23">
                <a:extLst>
                  <a:ext uri="{FF2B5EF4-FFF2-40B4-BE49-F238E27FC236}">
                    <a16:creationId xmlns="" xmlns:a16="http://schemas.microsoft.com/office/drawing/2014/main" id="{8991F2CD-2EBE-437A-A352-F471923DD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488" y="3770313"/>
                <a:ext cx="44450" cy="333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86" name="AutoShape 24">
                <a:extLst>
                  <a:ext uri="{FF2B5EF4-FFF2-40B4-BE49-F238E27FC236}">
                    <a16:creationId xmlns="" xmlns:a16="http://schemas.microsoft.com/office/drawing/2014/main" id="{3D260A44-76AF-4F42-A3F2-FACD57B42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488" y="3713163"/>
                <a:ext cx="44450" cy="349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87" name="AutoShape 25">
                <a:extLst>
                  <a:ext uri="{FF2B5EF4-FFF2-40B4-BE49-F238E27FC236}">
                    <a16:creationId xmlns="" xmlns:a16="http://schemas.microsoft.com/office/drawing/2014/main" id="{82929A7D-74B6-4A47-8030-4EA101E6A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0863" y="3825875"/>
                <a:ext cx="44450" cy="333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88" name="AutoShape 26">
                <a:extLst>
                  <a:ext uri="{FF2B5EF4-FFF2-40B4-BE49-F238E27FC236}">
                    <a16:creationId xmlns="" xmlns:a16="http://schemas.microsoft.com/office/drawing/2014/main" id="{5B30F08B-3FB0-4F33-AD50-5EEDB0EAC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0863" y="3770313"/>
                <a:ext cx="44450" cy="333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89" name="AutoShape 27">
                <a:extLst>
                  <a:ext uri="{FF2B5EF4-FFF2-40B4-BE49-F238E27FC236}">
                    <a16:creationId xmlns="" xmlns:a16="http://schemas.microsoft.com/office/drawing/2014/main" id="{CC9C9749-4809-46EE-82DA-AF41EE215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0863" y="3713163"/>
                <a:ext cx="44450" cy="349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  <p:sp>
          <p:nvSpPr>
            <p:cNvPr id="90" name="AutoShape 46">
              <a:extLst>
                <a:ext uri="{FF2B5EF4-FFF2-40B4-BE49-F238E27FC236}">
                  <a16:creationId xmlns="" xmlns:a16="http://schemas.microsoft.com/office/drawing/2014/main" id="{91E9C1C9-E75A-4563-9D27-AF629EE1D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278" y="2508617"/>
              <a:ext cx="685973" cy="68295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4" y="17549"/>
                  </a:moveTo>
                  <a:cubicBezTo>
                    <a:pt x="15513" y="17549"/>
                    <a:pt x="14343" y="15612"/>
                    <a:pt x="13809" y="12825"/>
                  </a:cubicBezTo>
                  <a:lnTo>
                    <a:pt x="15524" y="12825"/>
                  </a:lnTo>
                  <a:cubicBezTo>
                    <a:pt x="17038" y="12825"/>
                    <a:pt x="18224" y="11343"/>
                    <a:pt x="18224" y="9450"/>
                  </a:cubicBezTo>
                  <a:cubicBezTo>
                    <a:pt x="18224" y="7558"/>
                    <a:pt x="17038" y="6075"/>
                    <a:pt x="15524" y="6075"/>
                  </a:cubicBezTo>
                  <a:lnTo>
                    <a:pt x="13809" y="6075"/>
                  </a:lnTo>
                  <a:cubicBezTo>
                    <a:pt x="14343" y="3289"/>
                    <a:pt x="15513" y="1350"/>
                    <a:pt x="16874" y="1350"/>
                  </a:cubicBezTo>
                  <a:cubicBezTo>
                    <a:pt x="18739" y="1350"/>
                    <a:pt x="20249" y="4976"/>
                    <a:pt x="20249" y="9450"/>
                  </a:cubicBezTo>
                  <a:cubicBezTo>
                    <a:pt x="20249" y="13923"/>
                    <a:pt x="18739" y="17549"/>
                    <a:pt x="16874" y="17549"/>
                  </a:cubicBezTo>
                  <a:moveTo>
                    <a:pt x="8926" y="11482"/>
                  </a:moveTo>
                  <a:lnTo>
                    <a:pt x="8774" y="11482"/>
                  </a:lnTo>
                  <a:lnTo>
                    <a:pt x="8774" y="11475"/>
                  </a:lnTo>
                  <a:cubicBezTo>
                    <a:pt x="8028" y="11475"/>
                    <a:pt x="7424" y="10569"/>
                    <a:pt x="7424" y="9450"/>
                  </a:cubicBezTo>
                  <a:cubicBezTo>
                    <a:pt x="7424" y="8332"/>
                    <a:pt x="8028" y="7425"/>
                    <a:pt x="8774" y="7425"/>
                  </a:cubicBezTo>
                  <a:lnTo>
                    <a:pt x="8926" y="7425"/>
                  </a:lnTo>
                  <a:cubicBezTo>
                    <a:pt x="10200" y="7425"/>
                    <a:pt x="11391" y="6924"/>
                    <a:pt x="12441" y="6063"/>
                  </a:cubicBezTo>
                  <a:cubicBezTo>
                    <a:pt x="12248" y="7149"/>
                    <a:pt x="12149" y="8300"/>
                    <a:pt x="12149" y="9450"/>
                  </a:cubicBezTo>
                  <a:cubicBezTo>
                    <a:pt x="12149" y="10603"/>
                    <a:pt x="12248" y="11758"/>
                    <a:pt x="12442" y="12846"/>
                  </a:cubicBezTo>
                  <a:cubicBezTo>
                    <a:pt x="11393" y="11983"/>
                    <a:pt x="10200" y="11482"/>
                    <a:pt x="8926" y="11482"/>
                  </a:cubicBezTo>
                  <a:moveTo>
                    <a:pt x="8096" y="20249"/>
                  </a:moveTo>
                  <a:lnTo>
                    <a:pt x="5396" y="20249"/>
                  </a:lnTo>
                  <a:lnTo>
                    <a:pt x="5396" y="14175"/>
                  </a:lnTo>
                  <a:cubicBezTo>
                    <a:pt x="5396" y="13683"/>
                    <a:pt x="5264" y="13223"/>
                    <a:pt x="5033" y="12825"/>
                  </a:cubicBezTo>
                  <a:lnTo>
                    <a:pt x="5505" y="12825"/>
                  </a:lnTo>
                  <a:lnTo>
                    <a:pt x="5505" y="12832"/>
                  </a:lnTo>
                  <a:lnTo>
                    <a:pt x="7535" y="12832"/>
                  </a:lnTo>
                  <a:cubicBezTo>
                    <a:pt x="7463" y="13042"/>
                    <a:pt x="7421" y="13265"/>
                    <a:pt x="7421" y="13500"/>
                  </a:cubicBezTo>
                  <a:lnTo>
                    <a:pt x="7421" y="18225"/>
                  </a:lnTo>
                  <a:cubicBezTo>
                    <a:pt x="7421" y="18874"/>
                    <a:pt x="7784" y="19307"/>
                    <a:pt x="8001" y="19565"/>
                  </a:cubicBezTo>
                  <a:cubicBezTo>
                    <a:pt x="8031" y="19601"/>
                    <a:pt x="8065" y="19638"/>
                    <a:pt x="8096" y="19677"/>
                  </a:cubicBezTo>
                  <a:cubicBezTo>
                    <a:pt x="8096" y="19677"/>
                    <a:pt x="8096" y="20249"/>
                    <a:pt x="8096" y="20249"/>
                  </a:cubicBezTo>
                  <a:close/>
                  <a:moveTo>
                    <a:pt x="1349" y="9450"/>
                  </a:moveTo>
                  <a:cubicBezTo>
                    <a:pt x="1349" y="8332"/>
                    <a:pt x="1953" y="7425"/>
                    <a:pt x="2699" y="7425"/>
                  </a:cubicBezTo>
                  <a:lnTo>
                    <a:pt x="7434" y="7425"/>
                  </a:lnTo>
                  <a:cubicBezTo>
                    <a:pt x="7014" y="7916"/>
                    <a:pt x="6749" y="8631"/>
                    <a:pt x="6749" y="9450"/>
                  </a:cubicBezTo>
                  <a:cubicBezTo>
                    <a:pt x="6749" y="10270"/>
                    <a:pt x="7014" y="10984"/>
                    <a:pt x="7434" y="11475"/>
                  </a:cubicBezTo>
                  <a:lnTo>
                    <a:pt x="2699" y="11475"/>
                  </a:lnTo>
                  <a:cubicBezTo>
                    <a:pt x="1953" y="11475"/>
                    <a:pt x="1349" y="10569"/>
                    <a:pt x="1349" y="9450"/>
                  </a:cubicBezTo>
                  <a:moveTo>
                    <a:pt x="13499" y="9450"/>
                  </a:moveTo>
                  <a:cubicBezTo>
                    <a:pt x="13499" y="8749"/>
                    <a:pt x="13540" y="8073"/>
                    <a:pt x="13610" y="7425"/>
                  </a:cubicBezTo>
                  <a:lnTo>
                    <a:pt x="15524" y="7425"/>
                  </a:lnTo>
                  <a:cubicBezTo>
                    <a:pt x="16269" y="7425"/>
                    <a:pt x="16874" y="8332"/>
                    <a:pt x="16874" y="9450"/>
                  </a:cubicBezTo>
                  <a:cubicBezTo>
                    <a:pt x="16874" y="10569"/>
                    <a:pt x="16269" y="11475"/>
                    <a:pt x="15524" y="11475"/>
                  </a:cubicBezTo>
                  <a:lnTo>
                    <a:pt x="13610" y="11475"/>
                  </a:lnTo>
                  <a:cubicBezTo>
                    <a:pt x="13540" y="10826"/>
                    <a:pt x="13499" y="10151"/>
                    <a:pt x="13499" y="9450"/>
                  </a:cubicBezTo>
                  <a:moveTo>
                    <a:pt x="16874" y="0"/>
                  </a:moveTo>
                  <a:cubicBezTo>
                    <a:pt x="15489" y="0"/>
                    <a:pt x="14400" y="951"/>
                    <a:pt x="13618" y="2420"/>
                  </a:cubicBezTo>
                  <a:lnTo>
                    <a:pt x="13604" y="2412"/>
                  </a:lnTo>
                  <a:cubicBezTo>
                    <a:pt x="12469" y="4635"/>
                    <a:pt x="10778" y="6075"/>
                    <a:pt x="8926" y="6075"/>
                  </a:cubicBezTo>
                  <a:lnTo>
                    <a:pt x="8479" y="6075"/>
                  </a:lnTo>
                  <a:lnTo>
                    <a:pt x="5505" y="6075"/>
                  </a:lnTo>
                  <a:lnTo>
                    <a:pt x="2699" y="6075"/>
                  </a:lnTo>
                  <a:cubicBezTo>
                    <a:pt x="1185" y="6075"/>
                    <a:pt x="0" y="7558"/>
                    <a:pt x="0" y="9450"/>
                  </a:cubicBezTo>
                  <a:cubicBezTo>
                    <a:pt x="0" y="11343"/>
                    <a:pt x="1185" y="12825"/>
                    <a:pt x="2699" y="12825"/>
                  </a:cubicBezTo>
                  <a:cubicBezTo>
                    <a:pt x="3443" y="12827"/>
                    <a:pt x="4046" y="13430"/>
                    <a:pt x="4046" y="14175"/>
                  </a:cubicBezTo>
                  <a:lnTo>
                    <a:pt x="4046" y="20249"/>
                  </a:lnTo>
                  <a:cubicBezTo>
                    <a:pt x="4046" y="20996"/>
                    <a:pt x="4651" y="21599"/>
                    <a:pt x="5396" y="21599"/>
                  </a:cubicBezTo>
                  <a:lnTo>
                    <a:pt x="8096" y="21599"/>
                  </a:lnTo>
                  <a:cubicBezTo>
                    <a:pt x="8842" y="21599"/>
                    <a:pt x="9446" y="20996"/>
                    <a:pt x="9446" y="20249"/>
                  </a:cubicBezTo>
                  <a:lnTo>
                    <a:pt x="9446" y="19575"/>
                  </a:lnTo>
                  <a:cubicBezTo>
                    <a:pt x="9446" y="18900"/>
                    <a:pt x="8771" y="18598"/>
                    <a:pt x="8771" y="18225"/>
                  </a:cubicBezTo>
                  <a:lnTo>
                    <a:pt x="8771" y="13500"/>
                  </a:lnTo>
                  <a:cubicBezTo>
                    <a:pt x="8771" y="13484"/>
                    <a:pt x="8781" y="13473"/>
                    <a:pt x="8782" y="13458"/>
                  </a:cubicBezTo>
                  <a:cubicBezTo>
                    <a:pt x="8789" y="13361"/>
                    <a:pt x="8815" y="13271"/>
                    <a:pt x="8859" y="13191"/>
                  </a:cubicBezTo>
                  <a:cubicBezTo>
                    <a:pt x="8871" y="13169"/>
                    <a:pt x="8884" y="13151"/>
                    <a:pt x="8898" y="13132"/>
                  </a:cubicBezTo>
                  <a:cubicBezTo>
                    <a:pt x="8952" y="13051"/>
                    <a:pt x="9020" y="12985"/>
                    <a:pt x="9103" y="12934"/>
                  </a:cubicBezTo>
                  <a:cubicBezTo>
                    <a:pt x="9107" y="12931"/>
                    <a:pt x="9108" y="12927"/>
                    <a:pt x="9112" y="12925"/>
                  </a:cubicBezTo>
                  <a:cubicBezTo>
                    <a:pt x="9115" y="12925"/>
                    <a:pt x="9117" y="12922"/>
                    <a:pt x="9120" y="12922"/>
                  </a:cubicBezTo>
                  <a:cubicBezTo>
                    <a:pt x="9174" y="12892"/>
                    <a:pt x="9238" y="12885"/>
                    <a:pt x="9299" y="12868"/>
                  </a:cubicBezTo>
                  <a:cubicBezTo>
                    <a:pt x="11003" y="13049"/>
                    <a:pt x="12545" y="14424"/>
                    <a:pt x="13604" y="16495"/>
                  </a:cubicBezTo>
                  <a:lnTo>
                    <a:pt x="13621" y="16487"/>
                  </a:lnTo>
                  <a:cubicBezTo>
                    <a:pt x="14404" y="17950"/>
                    <a:pt x="15490" y="18900"/>
                    <a:pt x="16874" y="18900"/>
                  </a:cubicBezTo>
                  <a:cubicBezTo>
                    <a:pt x="19977" y="18900"/>
                    <a:pt x="21600" y="14145"/>
                    <a:pt x="21600" y="9450"/>
                  </a:cubicBezTo>
                  <a:cubicBezTo>
                    <a:pt x="21600" y="4754"/>
                    <a:pt x="19977" y="0"/>
                    <a:pt x="1687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/>
                <a:sym typeface="Gill Sans" charset="0"/>
              </a:endParaRPr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="" xmlns:a16="http://schemas.microsoft.com/office/drawing/2014/main" id="{FF3FCEA9-B22A-4901-A6DD-D4929DBB97F4}"/>
                </a:ext>
              </a:extLst>
            </p:cNvPr>
            <p:cNvGrpSpPr/>
            <p:nvPr/>
          </p:nvGrpSpPr>
          <p:grpSpPr>
            <a:xfrm>
              <a:off x="1691188" y="2522372"/>
              <a:ext cx="468395" cy="682951"/>
              <a:chOff x="8335963" y="1422400"/>
              <a:chExt cx="246062" cy="358775"/>
            </a:xfrm>
            <a:solidFill>
              <a:schemeClr val="accent1"/>
            </a:solidFill>
          </p:grpSpPr>
          <p:sp>
            <p:nvSpPr>
              <p:cNvPr id="92" name="AutoShape 60">
                <a:extLst>
                  <a:ext uri="{FF2B5EF4-FFF2-40B4-BE49-F238E27FC236}">
                    <a16:creationId xmlns="" xmlns:a16="http://schemas.microsoft.com/office/drawing/2014/main" id="{DB7A9591-04F4-4686-B526-42AAB592A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7563" y="1522413"/>
                <a:ext cx="22225" cy="238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93" name="AutoShape 61">
                <a:extLst>
                  <a:ext uri="{FF2B5EF4-FFF2-40B4-BE49-F238E27FC236}">
                    <a16:creationId xmlns="" xmlns:a16="http://schemas.microsoft.com/office/drawing/2014/main" id="{1A7E8733-501D-41E7-A2BC-224A73653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7563" y="1658938"/>
                <a:ext cx="22225" cy="2063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94" name="AutoShape 62">
                <a:extLst>
                  <a:ext uri="{FF2B5EF4-FFF2-40B4-BE49-F238E27FC236}">
                    <a16:creationId xmlns="" xmlns:a16="http://schemas.microsoft.com/office/drawing/2014/main" id="{D3B8BB7A-7434-48A4-9E87-25457D035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9300" y="15906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95" name="AutoShape 63">
                <a:extLst>
                  <a:ext uri="{FF2B5EF4-FFF2-40B4-BE49-F238E27FC236}">
                    <a16:creationId xmlns="" xmlns:a16="http://schemas.microsoft.com/office/drawing/2014/main" id="{92F725BF-4CAC-4005-AD74-C592A7CCA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4238" y="1590675"/>
                <a:ext cx="22225" cy="222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96" name="AutoShape 64">
                <a:extLst>
                  <a:ext uri="{FF2B5EF4-FFF2-40B4-BE49-F238E27FC236}">
                    <a16:creationId xmlns="" xmlns:a16="http://schemas.microsoft.com/office/drawing/2014/main" id="{4D9BDC5E-5E8A-4A0B-841F-ADF539C70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1525" y="1635125"/>
                <a:ext cx="22225" cy="23813"/>
              </a:xfrm>
              <a:custGeom>
                <a:avLst/>
                <a:gdLst>
                  <a:gd name="T0" fmla="+- 0 10802 965"/>
                  <a:gd name="T1" fmla="*/ T0 w 19675"/>
                  <a:gd name="T2" fmla="+- 0 10800 961"/>
                  <a:gd name="T3" fmla="*/ 10800 h 19678"/>
                  <a:gd name="T4" fmla="+- 0 10802 965"/>
                  <a:gd name="T5" fmla="*/ T4 w 19675"/>
                  <a:gd name="T6" fmla="+- 0 10800 961"/>
                  <a:gd name="T7" fmla="*/ 10800 h 19678"/>
                  <a:gd name="T8" fmla="+- 0 10802 965"/>
                  <a:gd name="T9" fmla="*/ T8 w 19675"/>
                  <a:gd name="T10" fmla="+- 0 10800 961"/>
                  <a:gd name="T11" fmla="*/ 10800 h 19678"/>
                  <a:gd name="T12" fmla="+- 0 10802 965"/>
                  <a:gd name="T13" fmla="*/ T12 w 19675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5" h="19678">
                    <a:moveTo>
                      <a:pt x="2894" y="2882"/>
                    </a:moveTo>
                    <a:cubicBezTo>
                      <a:pt x="-965" y="6725"/>
                      <a:pt x="-965" y="12952"/>
                      <a:pt x="2894" y="16795"/>
                    </a:cubicBezTo>
                    <a:cubicBezTo>
                      <a:pt x="6734" y="20638"/>
                      <a:pt x="12935" y="20638"/>
                      <a:pt x="16794" y="16795"/>
                    </a:cubicBezTo>
                    <a:cubicBezTo>
                      <a:pt x="20634" y="12952"/>
                      <a:pt x="20634" y="6725"/>
                      <a:pt x="16794" y="2882"/>
                    </a:cubicBezTo>
                    <a:cubicBezTo>
                      <a:pt x="12935" y="-961"/>
                      <a:pt x="6734" y="-961"/>
                      <a:pt x="2894" y="28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97" name="AutoShape 65">
                <a:extLst>
                  <a:ext uri="{FF2B5EF4-FFF2-40B4-BE49-F238E27FC236}">
                    <a16:creationId xmlns="" xmlns:a16="http://schemas.microsoft.com/office/drawing/2014/main" id="{3C86BC47-9C53-467C-B554-B672E2EAE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1525" y="1546225"/>
                <a:ext cx="22225" cy="22225"/>
              </a:xfrm>
              <a:custGeom>
                <a:avLst/>
                <a:gdLst>
                  <a:gd name="T0" fmla="+- 0 10801 962"/>
                  <a:gd name="T1" fmla="*/ T0 w 19678"/>
                  <a:gd name="T2" fmla="+- 0 10801 965"/>
                  <a:gd name="T3" fmla="*/ 10801 h 19673"/>
                  <a:gd name="T4" fmla="+- 0 10801 962"/>
                  <a:gd name="T5" fmla="*/ T4 w 19678"/>
                  <a:gd name="T6" fmla="+- 0 10801 965"/>
                  <a:gd name="T7" fmla="*/ 10801 h 19673"/>
                  <a:gd name="T8" fmla="+- 0 10801 962"/>
                  <a:gd name="T9" fmla="*/ T8 w 19678"/>
                  <a:gd name="T10" fmla="+- 0 10801 965"/>
                  <a:gd name="T11" fmla="*/ 10801 h 19673"/>
                  <a:gd name="T12" fmla="+- 0 10801 962"/>
                  <a:gd name="T13" fmla="*/ T12 w 19678"/>
                  <a:gd name="T14" fmla="+- 0 10801 965"/>
                  <a:gd name="T15" fmla="*/ 10801 h 196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3">
                    <a:moveTo>
                      <a:pt x="2897" y="2894"/>
                    </a:moveTo>
                    <a:cubicBezTo>
                      <a:pt x="-962" y="6734"/>
                      <a:pt x="-962" y="12935"/>
                      <a:pt x="2877" y="16785"/>
                    </a:cubicBezTo>
                    <a:cubicBezTo>
                      <a:pt x="6737" y="20635"/>
                      <a:pt x="12938" y="20635"/>
                      <a:pt x="16797" y="16785"/>
                    </a:cubicBezTo>
                    <a:cubicBezTo>
                      <a:pt x="20638" y="12935"/>
                      <a:pt x="20638" y="6734"/>
                      <a:pt x="16797" y="2894"/>
                    </a:cubicBezTo>
                    <a:cubicBezTo>
                      <a:pt x="12938" y="-965"/>
                      <a:pt x="6737" y="-965"/>
                      <a:pt x="2897" y="289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98" name="AutoShape 66">
                <a:extLst>
                  <a:ext uri="{FF2B5EF4-FFF2-40B4-BE49-F238E27FC236}">
                    <a16:creationId xmlns="" xmlns:a16="http://schemas.microsoft.com/office/drawing/2014/main" id="{D6385467-FB0E-4784-B10D-1363F3C19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2013" y="1635125"/>
                <a:ext cx="22225" cy="23813"/>
              </a:xfrm>
              <a:custGeom>
                <a:avLst/>
                <a:gdLst>
                  <a:gd name="T0" fmla="+- 0 10800 961"/>
                  <a:gd name="T1" fmla="*/ T0 w 19678"/>
                  <a:gd name="T2" fmla="+- 0 10800 961"/>
                  <a:gd name="T3" fmla="*/ 10800 h 19678"/>
                  <a:gd name="T4" fmla="+- 0 10800 961"/>
                  <a:gd name="T5" fmla="*/ T4 w 19678"/>
                  <a:gd name="T6" fmla="+- 0 10800 961"/>
                  <a:gd name="T7" fmla="*/ 10800 h 19678"/>
                  <a:gd name="T8" fmla="+- 0 10800 961"/>
                  <a:gd name="T9" fmla="*/ T8 w 19678"/>
                  <a:gd name="T10" fmla="+- 0 10800 961"/>
                  <a:gd name="T11" fmla="*/ 10800 h 19678"/>
                  <a:gd name="T12" fmla="+- 0 10800 961"/>
                  <a:gd name="T13" fmla="*/ T12 w 19678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8">
                    <a:moveTo>
                      <a:pt x="2882" y="2882"/>
                    </a:moveTo>
                    <a:cubicBezTo>
                      <a:pt x="-961" y="6725"/>
                      <a:pt x="-961" y="12952"/>
                      <a:pt x="2882" y="16795"/>
                    </a:cubicBezTo>
                    <a:cubicBezTo>
                      <a:pt x="6725" y="20638"/>
                      <a:pt x="12952" y="20638"/>
                      <a:pt x="16795" y="16795"/>
                    </a:cubicBezTo>
                    <a:cubicBezTo>
                      <a:pt x="20639" y="12952"/>
                      <a:pt x="20639" y="6725"/>
                      <a:pt x="16795" y="2882"/>
                    </a:cubicBezTo>
                    <a:cubicBezTo>
                      <a:pt x="12952" y="-961"/>
                      <a:pt x="6725" y="-961"/>
                      <a:pt x="2882" y="288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99" name="AutoShape 67">
                <a:extLst>
                  <a:ext uri="{FF2B5EF4-FFF2-40B4-BE49-F238E27FC236}">
                    <a16:creationId xmlns="" xmlns:a16="http://schemas.microsoft.com/office/drawing/2014/main" id="{CC416EE8-16BB-4313-9DA3-88A9D32D8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5963" y="1422400"/>
                <a:ext cx="246062" cy="358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818" y="16200"/>
                    </a:moveTo>
                    <a:cubicBezTo>
                      <a:pt x="5486" y="16200"/>
                      <a:pt x="1963" y="13776"/>
                      <a:pt x="1963" y="10800"/>
                    </a:cubicBezTo>
                    <a:cubicBezTo>
                      <a:pt x="1963" y="7821"/>
                      <a:pt x="5486" y="5400"/>
                      <a:pt x="9818" y="5400"/>
                    </a:cubicBezTo>
                    <a:cubicBezTo>
                      <a:pt x="14148" y="5400"/>
                      <a:pt x="17672" y="7821"/>
                      <a:pt x="17672" y="10800"/>
                    </a:cubicBezTo>
                    <a:cubicBezTo>
                      <a:pt x="17672" y="13776"/>
                      <a:pt x="14148" y="16200"/>
                      <a:pt x="9818" y="16200"/>
                    </a:cubicBezTo>
                    <a:moveTo>
                      <a:pt x="13745" y="20249"/>
                    </a:moveTo>
                    <a:lnTo>
                      <a:pt x="5890" y="20249"/>
                    </a:lnTo>
                    <a:lnTo>
                      <a:pt x="4909" y="16613"/>
                    </a:lnTo>
                    <a:cubicBezTo>
                      <a:pt x="6358" y="17192"/>
                      <a:pt x="8019" y="17549"/>
                      <a:pt x="9818" y="17549"/>
                    </a:cubicBezTo>
                    <a:cubicBezTo>
                      <a:pt x="11614" y="17549"/>
                      <a:pt x="13277" y="17192"/>
                      <a:pt x="14727" y="16613"/>
                    </a:cubicBezTo>
                    <a:cubicBezTo>
                      <a:pt x="14727" y="16613"/>
                      <a:pt x="13745" y="20249"/>
                      <a:pt x="13745" y="20249"/>
                    </a:cubicBezTo>
                    <a:close/>
                    <a:moveTo>
                      <a:pt x="5992" y="1350"/>
                    </a:moveTo>
                    <a:lnTo>
                      <a:pt x="13847" y="1350"/>
                    </a:lnTo>
                    <a:lnTo>
                      <a:pt x="14828" y="4985"/>
                    </a:lnTo>
                    <a:cubicBezTo>
                      <a:pt x="13379" y="4406"/>
                      <a:pt x="11718" y="4050"/>
                      <a:pt x="9919" y="4050"/>
                    </a:cubicBezTo>
                    <a:cubicBezTo>
                      <a:pt x="8123" y="4050"/>
                      <a:pt x="6460" y="4406"/>
                      <a:pt x="5010" y="4985"/>
                    </a:cubicBezTo>
                    <a:cubicBezTo>
                      <a:pt x="5010" y="4985"/>
                      <a:pt x="5992" y="1350"/>
                      <a:pt x="5992" y="1350"/>
                    </a:cubicBezTo>
                    <a:close/>
                    <a:moveTo>
                      <a:pt x="19636" y="9450"/>
                    </a:moveTo>
                    <a:cubicBezTo>
                      <a:pt x="19567" y="9450"/>
                      <a:pt x="19509" y="9472"/>
                      <a:pt x="19442" y="9477"/>
                    </a:cubicBezTo>
                    <a:cubicBezTo>
                      <a:pt x="19101" y="8298"/>
                      <a:pt x="18294" y="7245"/>
                      <a:pt x="17187" y="6376"/>
                    </a:cubicBezTo>
                    <a:lnTo>
                      <a:pt x="15778" y="1102"/>
                    </a:lnTo>
                    <a:cubicBezTo>
                      <a:pt x="15605" y="464"/>
                      <a:pt x="14794" y="0"/>
                      <a:pt x="13847" y="0"/>
                    </a:cubicBezTo>
                    <a:lnTo>
                      <a:pt x="5992" y="0"/>
                    </a:lnTo>
                    <a:cubicBezTo>
                      <a:pt x="5047" y="0"/>
                      <a:pt x="4236" y="464"/>
                      <a:pt x="4061" y="1102"/>
                    </a:cubicBezTo>
                    <a:lnTo>
                      <a:pt x="2686" y="6198"/>
                    </a:lnTo>
                    <a:cubicBezTo>
                      <a:pt x="1037" y="7405"/>
                      <a:pt x="0" y="9012"/>
                      <a:pt x="0" y="10800"/>
                    </a:cubicBezTo>
                    <a:cubicBezTo>
                      <a:pt x="0" y="12542"/>
                      <a:pt x="995" y="14110"/>
                      <a:pt x="2573" y="15307"/>
                    </a:cubicBezTo>
                    <a:lnTo>
                      <a:pt x="3959" y="20496"/>
                    </a:lnTo>
                    <a:cubicBezTo>
                      <a:pt x="4132" y="21135"/>
                      <a:pt x="4943" y="21599"/>
                      <a:pt x="5890" y="21599"/>
                    </a:cubicBezTo>
                    <a:lnTo>
                      <a:pt x="13745" y="21599"/>
                    </a:lnTo>
                    <a:cubicBezTo>
                      <a:pt x="14690" y="21599"/>
                      <a:pt x="15501" y="21135"/>
                      <a:pt x="15676" y="20496"/>
                    </a:cubicBezTo>
                    <a:lnTo>
                      <a:pt x="17074" y="15311"/>
                    </a:lnTo>
                    <a:cubicBezTo>
                      <a:pt x="18242" y="14426"/>
                      <a:pt x="19089" y="13340"/>
                      <a:pt x="19442" y="12122"/>
                    </a:cubicBezTo>
                    <a:cubicBezTo>
                      <a:pt x="19509" y="12127"/>
                      <a:pt x="19567" y="12150"/>
                      <a:pt x="19636" y="12150"/>
                    </a:cubicBezTo>
                    <a:cubicBezTo>
                      <a:pt x="20719" y="12150"/>
                      <a:pt x="21600" y="11544"/>
                      <a:pt x="21600" y="10800"/>
                    </a:cubicBezTo>
                    <a:cubicBezTo>
                      <a:pt x="21600" y="10053"/>
                      <a:pt x="20719" y="9450"/>
                      <a:pt x="19636" y="94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  <p:sp>
            <p:nvSpPr>
              <p:cNvPr id="100" name="AutoShape 68">
                <a:extLst>
                  <a:ext uri="{FF2B5EF4-FFF2-40B4-BE49-F238E27FC236}">
                    <a16:creationId xmlns="" xmlns:a16="http://schemas.microsoft.com/office/drawing/2014/main" id="{A8F525C5-6EAD-44CF-A551-B612C65F8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7563" y="1546225"/>
                <a:ext cx="66675" cy="68263"/>
              </a:xfrm>
              <a:custGeom>
                <a:avLst/>
                <a:gdLst>
                  <a:gd name="T0" fmla="*/ 10740 w 21481"/>
                  <a:gd name="T1" fmla="+- 0 10860 120"/>
                  <a:gd name="T2" fmla="*/ 10860 h 21480"/>
                  <a:gd name="T3" fmla="*/ 10740 w 21481"/>
                  <a:gd name="T4" fmla="+- 0 10860 120"/>
                  <a:gd name="T5" fmla="*/ 10860 h 21480"/>
                  <a:gd name="T6" fmla="*/ 10740 w 21481"/>
                  <a:gd name="T7" fmla="+- 0 10860 120"/>
                  <a:gd name="T8" fmla="*/ 10860 h 21480"/>
                  <a:gd name="T9" fmla="*/ 10740 w 21481"/>
                  <a:gd name="T10" fmla="+- 0 10860 120"/>
                  <a:gd name="T11" fmla="*/ 10860 h 214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481" h="21480">
                    <a:moveTo>
                      <a:pt x="21127" y="346"/>
                    </a:moveTo>
                    <a:cubicBezTo>
                      <a:pt x="20697" y="-82"/>
                      <a:pt x="20002" y="-120"/>
                      <a:pt x="19516" y="270"/>
                    </a:cubicBezTo>
                    <a:lnTo>
                      <a:pt x="1055" y="15432"/>
                    </a:lnTo>
                    <a:cubicBezTo>
                      <a:pt x="375" y="16113"/>
                      <a:pt x="0" y="17012"/>
                      <a:pt x="0" y="17972"/>
                    </a:cubicBezTo>
                    <a:cubicBezTo>
                      <a:pt x="0" y="18902"/>
                      <a:pt x="361" y="19783"/>
                      <a:pt x="1027" y="20446"/>
                    </a:cubicBezTo>
                    <a:cubicBezTo>
                      <a:pt x="1694" y="21103"/>
                      <a:pt x="2583" y="21473"/>
                      <a:pt x="3542" y="21479"/>
                    </a:cubicBezTo>
                    <a:cubicBezTo>
                      <a:pt x="4431" y="21473"/>
                      <a:pt x="5354" y="21144"/>
                      <a:pt x="6028" y="20495"/>
                    </a:cubicBezTo>
                    <a:lnTo>
                      <a:pt x="12598" y="12627"/>
                    </a:lnTo>
                    <a:lnTo>
                      <a:pt x="21224" y="1935"/>
                    </a:lnTo>
                    <a:cubicBezTo>
                      <a:pt x="21600" y="1462"/>
                      <a:pt x="21558" y="771"/>
                      <a:pt x="21127" y="34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lIns="25400" tIns="25400" rIns="25400" bIns="25400" anchor="ctr"/>
              <a:lstStyle/>
              <a:p>
                <a:pPr algn="ctr" defTabSz="304792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ker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ea typeface="宋体"/>
                  <a:sym typeface="Gill Sans" charset="0"/>
                </a:endParaRPr>
              </a:p>
            </p:txBody>
          </p:sp>
        </p:grpSp>
        <p:cxnSp>
          <p:nvCxnSpPr>
            <p:cNvPr id="101" name="直接连接符 100">
              <a:extLst>
                <a:ext uri="{FF2B5EF4-FFF2-40B4-BE49-F238E27FC236}">
                  <a16:creationId xmlns="" xmlns:a16="http://schemas.microsoft.com/office/drawing/2014/main" id="{121667BC-0ABC-4FA9-A585-89E7B2643F53}"/>
                </a:ext>
              </a:extLst>
            </p:cNvPr>
            <p:cNvCxnSpPr/>
            <p:nvPr/>
          </p:nvCxnSpPr>
          <p:spPr>
            <a:xfrm>
              <a:off x="1768450" y="4191931"/>
              <a:ext cx="31689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="" xmlns:a16="http://schemas.microsoft.com/office/drawing/2014/main" id="{553218A4-3F8D-4E7C-B48C-FF02086C2B9A}"/>
                </a:ext>
              </a:extLst>
            </p:cNvPr>
            <p:cNvCxnSpPr/>
            <p:nvPr/>
          </p:nvCxnSpPr>
          <p:spPr>
            <a:xfrm>
              <a:off x="4534613" y="4191931"/>
              <a:ext cx="31689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="" xmlns:a16="http://schemas.microsoft.com/office/drawing/2014/main" id="{677DB404-93E4-42CB-84FE-B6753B213A71}"/>
                </a:ext>
              </a:extLst>
            </p:cNvPr>
            <p:cNvCxnSpPr/>
            <p:nvPr/>
          </p:nvCxnSpPr>
          <p:spPr>
            <a:xfrm>
              <a:off x="7340665" y="4191931"/>
              <a:ext cx="316895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="" xmlns:a16="http://schemas.microsoft.com/office/drawing/2014/main" id="{6B52B70F-09C5-4D6C-958A-C479336F42D4}"/>
                </a:ext>
              </a:extLst>
            </p:cNvPr>
            <p:cNvCxnSpPr/>
            <p:nvPr/>
          </p:nvCxnSpPr>
          <p:spPr>
            <a:xfrm>
              <a:off x="10203607" y="4191931"/>
              <a:ext cx="316895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矩形 10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="" xmlns:a16="http://schemas.microsoft.com/office/drawing/2014/main" id="{84BB078D-33DB-4E12-B30D-AC5BCFA40282}"/>
              </a:ext>
            </a:extLst>
          </p:cNvPr>
          <p:cNvSpPr/>
          <p:nvPr/>
        </p:nvSpPr>
        <p:spPr>
          <a:xfrm>
            <a:off x="389548" y="4172264"/>
            <a:ext cx="307167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94" indent="-228594" algn="ctr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Lorem ipsum dolor sit </a:t>
            </a:r>
            <a:r>
              <a:rPr lang="en-US" altLang="zh-CN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amet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, </a:t>
            </a:r>
            <a:r>
              <a:rPr lang="en-US" altLang="zh-CN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consectetuer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adipiscing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</a:t>
            </a:r>
            <a:r>
              <a:rPr lang="en-US" altLang="zh-CN" sz="1400" kern="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elit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. </a:t>
            </a:r>
            <a:endParaRPr lang="zh-CN" altLang="en-US" sz="2400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6" grpId="0"/>
      <p:bldP spid="68" grpId="0"/>
      <p:bldP spid="69" grpId="0"/>
      <p:bldP spid="70" grpId="0"/>
      <p:bldP spid="72" grpId="0"/>
      <p:bldP spid="74" grpId="0"/>
      <p:bldP spid="75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42" y="3799831"/>
            <a:ext cx="3402234" cy="2268156"/>
          </a:xfrm>
          <a:prstGeom prst="rect">
            <a:avLst/>
          </a:prstGeom>
        </p:spPr>
      </p:pic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4224943E-E706-4BD6-804B-8BEA48CFEEDC}"/>
              </a:ext>
            </a:extLst>
          </p:cNvPr>
          <p:cNvSpPr txBox="1"/>
          <p:nvPr/>
        </p:nvSpPr>
        <p:spPr>
          <a:xfrm>
            <a:off x="4462600" y="265169"/>
            <a:ext cx="32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研究成果展示及其应用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B95AB434-9A5B-4DB5-895C-7193770E6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A81456F2-D7EC-4A21-87AB-46568EBA46FB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DFE20F6C-C98A-4C31-B15C-2B0449C4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038" y="2505920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latin typeface="Arial"/>
                <a:ea typeface="微软雅黑"/>
                <a:sym typeface="Arial" panose="020B0604020202020204" pitchFamily="34" charset="0"/>
              </a:rPr>
              <a:t>研究成果展示</a:t>
            </a:r>
            <a:endParaRPr lang="en-US" altLang="zh-CN" sz="1600" b="1" kern="0" dirty="0">
              <a:solidFill>
                <a:schemeClr val="accent1"/>
              </a:solidFill>
              <a:latin typeface="Arial"/>
              <a:ea typeface="微软雅黑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C1DC5F4-D867-47B7-8899-E37C9BB1CBAC}"/>
              </a:ext>
            </a:extLst>
          </p:cNvPr>
          <p:cNvSpPr/>
          <p:nvPr/>
        </p:nvSpPr>
        <p:spPr>
          <a:xfrm>
            <a:off x="144166" y="2794913"/>
            <a:ext cx="4149517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consectetur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adipiscing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elit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Donec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luctus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nibh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sit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sem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vulputate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zh-CN" altLang="en-US" dirty="0"/>
          </a:p>
        </p:txBody>
      </p:sp>
      <p:sp>
        <p:nvSpPr>
          <p:cNvPr id="10" name="文本框 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064C0AF5-62BE-4F97-AAD0-962BB95E3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03" y="4074632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latin typeface="Arial"/>
                <a:ea typeface="微软雅黑"/>
                <a:sym typeface="Arial" panose="020B0604020202020204" pitchFamily="34" charset="0"/>
              </a:rPr>
              <a:t>研究成果展示</a:t>
            </a:r>
            <a:endParaRPr lang="en-US" altLang="zh-CN" sz="1600" b="1" kern="0" dirty="0">
              <a:solidFill>
                <a:schemeClr val="accent1"/>
              </a:solidFill>
              <a:latin typeface="Arial"/>
              <a:ea typeface="微软雅黑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7056DBE-7377-479E-A296-7453FB4726ED}"/>
              </a:ext>
            </a:extLst>
          </p:cNvPr>
          <p:cNvSpPr/>
          <p:nvPr/>
        </p:nvSpPr>
        <p:spPr>
          <a:xfrm>
            <a:off x="4075031" y="4363625"/>
            <a:ext cx="4149517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consectetur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adipiscing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elit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Donec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luctus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nibh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sit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sem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vulputate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zh-CN" altLang="en-US" dirty="0"/>
          </a:p>
        </p:txBody>
      </p:sp>
      <p:sp>
        <p:nvSpPr>
          <p:cNvPr id="12" name="文本框 1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06784C93-2992-4DBB-9708-288587221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7073" y="2505920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latin typeface="Arial"/>
                <a:ea typeface="微软雅黑"/>
                <a:sym typeface="Arial" panose="020B0604020202020204" pitchFamily="34" charset="0"/>
              </a:rPr>
              <a:t>研究成果展示</a:t>
            </a:r>
            <a:endParaRPr lang="en-US" altLang="zh-CN" sz="1600" b="1" kern="0" dirty="0">
              <a:solidFill>
                <a:schemeClr val="accent1"/>
              </a:solidFill>
              <a:latin typeface="Arial"/>
              <a:ea typeface="微软雅黑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212AE3D4-A405-48B1-BC96-81B389B62DC9}"/>
              </a:ext>
            </a:extLst>
          </p:cNvPr>
          <p:cNvSpPr/>
          <p:nvPr/>
        </p:nvSpPr>
        <p:spPr>
          <a:xfrm>
            <a:off x="7950201" y="2794913"/>
            <a:ext cx="4149517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consectetur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adipiscing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elit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Donec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luctus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nibh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sit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amet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sem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</a:t>
            </a:r>
            <a:r>
              <a:rPr lang="en-US" altLang="zh-CN" sz="1100" dirty="0" err="1">
                <a:solidFill>
                  <a:prstClr val="black">
                    <a:lumMod val="85000"/>
                    <a:lumOff val="15000"/>
                  </a:prstClr>
                </a:solidFill>
              </a:rPr>
              <a:t>vulputate</a:t>
            </a:r>
            <a:r>
              <a:rPr lang="en-US" altLang="zh-CN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07" y="3654190"/>
            <a:ext cx="3402234" cy="22681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72" y="1577645"/>
            <a:ext cx="3402234" cy="22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3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462600" y="265169"/>
            <a:ext cx="32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研究成果展示及其应用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6B15E19B-24FA-4EC7-9E63-0CA086246F42}"/>
              </a:ext>
            </a:extLst>
          </p:cNvPr>
          <p:cNvGrpSpPr/>
          <p:nvPr/>
        </p:nvGrpSpPr>
        <p:grpSpPr>
          <a:xfrm>
            <a:off x="4992208" y="2742687"/>
            <a:ext cx="2207589" cy="2207589"/>
            <a:chOff x="3607189" y="1660769"/>
            <a:chExt cx="1887866" cy="1887866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7B11AEE2-5866-4B2C-BE6B-18029C611D31}"/>
                </a:ext>
              </a:extLst>
            </p:cNvPr>
            <p:cNvSpPr/>
            <p:nvPr/>
          </p:nvSpPr>
          <p:spPr>
            <a:xfrm>
              <a:off x="3621938" y="1691153"/>
              <a:ext cx="1827099" cy="1827099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" name="任意多边形 33">
              <a:extLst>
                <a:ext uri="{FF2B5EF4-FFF2-40B4-BE49-F238E27FC236}">
                  <a16:creationId xmlns="" xmlns:a16="http://schemas.microsoft.com/office/drawing/2014/main" id="{64E92B2E-5807-438E-BF4B-7602014D183B}"/>
                </a:ext>
              </a:extLst>
            </p:cNvPr>
            <p:cNvSpPr/>
            <p:nvPr/>
          </p:nvSpPr>
          <p:spPr>
            <a:xfrm>
              <a:off x="3607189" y="1660769"/>
              <a:ext cx="1887866" cy="1887866"/>
            </a:xfrm>
            <a:custGeom>
              <a:avLst/>
              <a:gdLst>
                <a:gd name="connsiteX0" fmla="*/ 1604283 w 3208564"/>
                <a:gd name="connsiteY0" fmla="*/ 159205 h 3208564"/>
                <a:gd name="connsiteX1" fmla="*/ 159205 w 3208564"/>
                <a:gd name="connsiteY1" fmla="*/ 1604283 h 3208564"/>
                <a:gd name="connsiteX2" fmla="*/ 1604283 w 3208564"/>
                <a:gd name="connsiteY2" fmla="*/ 3049361 h 3208564"/>
                <a:gd name="connsiteX3" fmla="*/ 3049361 w 3208564"/>
                <a:gd name="connsiteY3" fmla="*/ 1604283 h 3208564"/>
                <a:gd name="connsiteX4" fmla="*/ 1604283 w 3208564"/>
                <a:gd name="connsiteY4" fmla="*/ 159205 h 3208564"/>
                <a:gd name="connsiteX5" fmla="*/ 1604282 w 3208564"/>
                <a:gd name="connsiteY5" fmla="*/ 0 h 3208564"/>
                <a:gd name="connsiteX6" fmla="*/ 3208564 w 3208564"/>
                <a:gd name="connsiteY6" fmla="*/ 1604282 h 3208564"/>
                <a:gd name="connsiteX7" fmla="*/ 1604282 w 3208564"/>
                <a:gd name="connsiteY7" fmla="*/ 3208564 h 3208564"/>
                <a:gd name="connsiteX8" fmla="*/ 0 w 3208564"/>
                <a:gd name="connsiteY8" fmla="*/ 1604282 h 3208564"/>
                <a:gd name="connsiteX9" fmla="*/ 1604282 w 3208564"/>
                <a:gd name="connsiteY9" fmla="*/ 0 h 320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8564" h="3208564">
                  <a:moveTo>
                    <a:pt x="1604283" y="159205"/>
                  </a:moveTo>
                  <a:cubicBezTo>
                    <a:pt x="806188" y="159205"/>
                    <a:pt x="159205" y="806188"/>
                    <a:pt x="159205" y="1604283"/>
                  </a:cubicBezTo>
                  <a:cubicBezTo>
                    <a:pt x="159205" y="2402378"/>
                    <a:pt x="806188" y="3049361"/>
                    <a:pt x="1604283" y="3049361"/>
                  </a:cubicBezTo>
                  <a:cubicBezTo>
                    <a:pt x="2402378" y="3049361"/>
                    <a:pt x="3049361" y="2402378"/>
                    <a:pt x="3049361" y="1604283"/>
                  </a:cubicBezTo>
                  <a:cubicBezTo>
                    <a:pt x="3049361" y="806188"/>
                    <a:pt x="2402378" y="159205"/>
                    <a:pt x="1604283" y="159205"/>
                  </a:cubicBezTo>
                  <a:close/>
                  <a:moveTo>
                    <a:pt x="1604282" y="0"/>
                  </a:moveTo>
                  <a:cubicBezTo>
                    <a:pt x="2490302" y="0"/>
                    <a:pt x="3208564" y="718262"/>
                    <a:pt x="3208564" y="1604282"/>
                  </a:cubicBezTo>
                  <a:cubicBezTo>
                    <a:pt x="3208564" y="2490302"/>
                    <a:pt x="2490302" y="3208564"/>
                    <a:pt x="1604282" y="3208564"/>
                  </a:cubicBezTo>
                  <a:cubicBezTo>
                    <a:pt x="718262" y="3208564"/>
                    <a:pt x="0" y="2490302"/>
                    <a:pt x="0" y="1604282"/>
                  </a:cubicBezTo>
                  <a:cubicBezTo>
                    <a:pt x="0" y="718262"/>
                    <a:pt x="718262" y="0"/>
                    <a:pt x="1604282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>
              <a:outerShdw blurRad="139700" dist="38100" dir="2700000" sx="101000" sy="101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1219170"/>
              <a:endParaRPr lang="zh-CN" altLang="en-US" sz="2133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9" name="文本框 7">
              <a:extLst>
                <a:ext uri="{FF2B5EF4-FFF2-40B4-BE49-F238E27FC236}">
                  <a16:creationId xmlns="" xmlns:a16="http://schemas.microsoft.com/office/drawing/2014/main" id="{ED966EBF-C714-40E3-BADB-6A09E4757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275" y="2112155"/>
              <a:ext cx="1605530" cy="947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6600" b="1" dirty="0">
                  <a:solidFill>
                    <a:prstClr val="white"/>
                  </a:solidFill>
                  <a:latin typeface="Calibri"/>
                  <a:ea typeface="微软雅黑" panose="020B0503020204020204" pitchFamily="34" charset="-122"/>
                </a:rPr>
                <a:t>成果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C2321A30-8912-4556-972C-8D131AD0B7BC}"/>
              </a:ext>
            </a:extLst>
          </p:cNvPr>
          <p:cNvGrpSpPr/>
          <p:nvPr/>
        </p:nvGrpSpPr>
        <p:grpSpPr>
          <a:xfrm>
            <a:off x="4490835" y="2221428"/>
            <a:ext cx="3250104" cy="3250104"/>
            <a:chOff x="4057650" y="2351088"/>
            <a:chExt cx="1016000" cy="1016000"/>
          </a:xfrm>
        </p:grpSpPr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FA2AA185-66C0-4BFC-BD62-152758DE2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388" y="2790825"/>
              <a:ext cx="68262" cy="136525"/>
            </a:xfrm>
            <a:custGeom>
              <a:avLst/>
              <a:gdLst>
                <a:gd name="T0" fmla="*/ 0 w 43"/>
                <a:gd name="T1" fmla="*/ 0 h 86"/>
                <a:gd name="T2" fmla="*/ 43 w 43"/>
                <a:gd name="T3" fmla="*/ 43 h 86"/>
                <a:gd name="T4" fmla="*/ 0 w 43"/>
                <a:gd name="T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6">
                  <a:moveTo>
                    <a:pt x="0" y="0"/>
                  </a:moveTo>
                  <a:lnTo>
                    <a:pt x="43" y="43"/>
                  </a:lnTo>
                  <a:lnTo>
                    <a:pt x="0" y="86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C6C2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A4BC8A3D-8F8D-4C70-B501-B1F8FBBC7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650" y="2790825"/>
              <a:ext cx="68263" cy="136525"/>
            </a:xfrm>
            <a:custGeom>
              <a:avLst/>
              <a:gdLst>
                <a:gd name="T0" fmla="*/ 43 w 43"/>
                <a:gd name="T1" fmla="*/ 86 h 86"/>
                <a:gd name="T2" fmla="*/ 0 w 43"/>
                <a:gd name="T3" fmla="*/ 43 h 86"/>
                <a:gd name="T4" fmla="*/ 43 w 43"/>
                <a:gd name="T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6">
                  <a:moveTo>
                    <a:pt x="43" y="86"/>
                  </a:moveTo>
                  <a:lnTo>
                    <a:pt x="0" y="43"/>
                  </a:lnTo>
                  <a:lnTo>
                    <a:pt x="43" y="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C6C2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40386378-4B16-498A-932C-3BE67E892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3298825"/>
              <a:ext cx="136525" cy="68263"/>
            </a:xfrm>
            <a:custGeom>
              <a:avLst/>
              <a:gdLst>
                <a:gd name="T0" fmla="*/ 86 w 86"/>
                <a:gd name="T1" fmla="*/ 0 h 43"/>
                <a:gd name="T2" fmla="*/ 43 w 86"/>
                <a:gd name="T3" fmla="*/ 43 h 43"/>
                <a:gd name="T4" fmla="*/ 0 w 86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3">
                  <a:moveTo>
                    <a:pt x="86" y="0"/>
                  </a:moveTo>
                  <a:lnTo>
                    <a:pt x="43" y="43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C6C2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F7E00A2D-A70C-46E3-B3C7-A49B8A7A3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2351088"/>
              <a:ext cx="136525" cy="68262"/>
            </a:xfrm>
            <a:custGeom>
              <a:avLst/>
              <a:gdLst>
                <a:gd name="T0" fmla="*/ 0 w 86"/>
                <a:gd name="T1" fmla="*/ 43 h 43"/>
                <a:gd name="T2" fmla="*/ 43 w 86"/>
                <a:gd name="T3" fmla="*/ 0 h 43"/>
                <a:gd name="T4" fmla="*/ 86 w 86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3">
                  <a:moveTo>
                    <a:pt x="0" y="43"/>
                  </a:moveTo>
                  <a:lnTo>
                    <a:pt x="43" y="0"/>
                  </a:lnTo>
                  <a:lnTo>
                    <a:pt x="86" y="4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C6C2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文本框 1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3F4E907C-5FF6-4804-861B-3473005B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15" y="1169912"/>
            <a:ext cx="1415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latin typeface="Arial"/>
                <a:ea typeface="微软雅黑"/>
                <a:sym typeface="Arial" panose="020B0604020202020204" pitchFamily="34" charset="0"/>
              </a:rPr>
              <a:t>研究成果应用</a:t>
            </a:r>
            <a:endParaRPr lang="en-US" altLang="zh-CN" sz="1600" b="1" kern="0" dirty="0">
              <a:solidFill>
                <a:schemeClr val="accent1"/>
              </a:solidFill>
              <a:latin typeface="Arial"/>
              <a:ea typeface="微软雅黑"/>
              <a:sym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25E14E76-82C7-48E4-89B9-658C54503280}"/>
              </a:ext>
            </a:extLst>
          </p:cNvPr>
          <p:cNvSpPr/>
          <p:nvPr/>
        </p:nvSpPr>
        <p:spPr>
          <a:xfrm>
            <a:off x="4021242" y="1458905"/>
            <a:ext cx="4149517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 consectetur adipiscing elit. Donec luctus nibh sit amet sem vulputate.</a:t>
            </a:r>
            <a:endParaRPr lang="zh-CN" altLang="en-US"/>
          </a:p>
        </p:txBody>
      </p:sp>
      <p:sp>
        <p:nvSpPr>
          <p:cNvPr id="18" name="文本框 1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2D5FFFAE-3354-4139-AF6D-D920C285E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839" y="3395108"/>
            <a:ext cx="1942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defTabSz="1219170" fontAlgn="base">
              <a:spcBef>
                <a:spcPct val="0"/>
              </a:spcBef>
              <a:spcAft>
                <a:spcPct val="0"/>
              </a:spcAft>
              <a:defRPr sz="1600" b="1" kern="0">
                <a:solidFill>
                  <a:schemeClr val="accent1"/>
                </a:solidFill>
                <a:latin typeface="Arial"/>
              </a:defRPr>
            </a:lvl1pPr>
          </a:lstStyle>
          <a:p>
            <a:pPr algn="l"/>
            <a:r>
              <a:rPr lang="zh-CN" altLang="en-US" dirty="0">
                <a:sym typeface="Arial" panose="020B0604020202020204" pitchFamily="34" charset="0"/>
              </a:rPr>
              <a:t>研究成果应用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77ABF581-501E-4C72-B562-30A0BA7F6FFF}"/>
              </a:ext>
            </a:extLst>
          </p:cNvPr>
          <p:cNvSpPr/>
          <p:nvPr/>
        </p:nvSpPr>
        <p:spPr>
          <a:xfrm>
            <a:off x="7730811" y="3684101"/>
            <a:ext cx="4149517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 consectetur adipiscing elit. Donec luctus nibh sit amet sem vulputate.</a:t>
            </a:r>
            <a:endParaRPr lang="zh-CN" altLang="en-US"/>
          </a:p>
        </p:txBody>
      </p:sp>
      <p:sp>
        <p:nvSpPr>
          <p:cNvPr id="20" name="文本框 1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0B0A18CE-078A-448C-93EF-689DEC859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15" y="5587680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latin typeface="Arial"/>
                <a:sym typeface="Arial" panose="020B0604020202020204" pitchFamily="34" charset="0"/>
              </a:rPr>
              <a:t>研究成果应用</a:t>
            </a:r>
            <a:endParaRPr lang="en-US" altLang="zh-CN" sz="1600" b="1" kern="0" dirty="0">
              <a:solidFill>
                <a:schemeClr val="accent1"/>
              </a:solidFill>
              <a:latin typeface="Arial"/>
              <a:sym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896A20C9-C4D0-4B63-85CD-0F1482009994}"/>
              </a:ext>
            </a:extLst>
          </p:cNvPr>
          <p:cNvSpPr/>
          <p:nvPr/>
        </p:nvSpPr>
        <p:spPr>
          <a:xfrm>
            <a:off x="4021242" y="5876673"/>
            <a:ext cx="4149517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 consectetur adipiscing elit. Donec luctus nibh sit amet sem vulputate.</a:t>
            </a:r>
            <a:endParaRPr lang="zh-CN" altLang="en-US"/>
          </a:p>
        </p:txBody>
      </p:sp>
      <p:sp>
        <p:nvSpPr>
          <p:cNvPr id="22" name="文本框 2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31E778A4-221B-46C7-8F27-45280AD70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067" y="3506579"/>
            <a:ext cx="19530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kern="0" dirty="0">
                <a:solidFill>
                  <a:schemeClr val="accent1"/>
                </a:solidFill>
                <a:latin typeface="Arial"/>
                <a:sym typeface="Arial" panose="020B0604020202020204" pitchFamily="34" charset="0"/>
              </a:rPr>
              <a:t>研究成果应用</a:t>
            </a:r>
            <a:endParaRPr lang="en-US" altLang="zh-CN" sz="1600" b="1" kern="0" dirty="0">
              <a:solidFill>
                <a:schemeClr val="accent1"/>
              </a:solidFill>
              <a:latin typeface="Arial"/>
              <a:sym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44F16558-FAA7-42D4-B70B-657C9DDA4D21}"/>
              </a:ext>
            </a:extLst>
          </p:cNvPr>
          <p:cNvSpPr/>
          <p:nvPr/>
        </p:nvSpPr>
        <p:spPr>
          <a:xfrm>
            <a:off x="301442" y="3795571"/>
            <a:ext cx="4149517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 consectetur adipiscing elit. Donec luctus nibh sit amet sem vulputate.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462600" y="265169"/>
            <a:ext cx="32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研究成果展示及其应用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9">
            <a:extLst>
              <a:ext uri="{FF2B5EF4-FFF2-40B4-BE49-F238E27FC236}">
                <a16:creationId xmlns="" xmlns:a16="http://schemas.microsoft.com/office/drawing/2014/main" id="{9EEE733A-4D1F-408B-B0E4-EC4D72D48230}"/>
              </a:ext>
            </a:extLst>
          </p:cNvPr>
          <p:cNvSpPr/>
          <p:nvPr/>
        </p:nvSpPr>
        <p:spPr bwMode="auto">
          <a:xfrm>
            <a:off x="3815675" y="3528438"/>
            <a:ext cx="1852150" cy="5347298"/>
          </a:xfrm>
          <a:custGeom>
            <a:avLst/>
            <a:gdLst>
              <a:gd name="T0" fmla="*/ 312 w 315"/>
              <a:gd name="T1" fmla="*/ 691 h 909"/>
              <a:gd name="T2" fmla="*/ 302 w 315"/>
              <a:gd name="T3" fmla="*/ 582 h 909"/>
              <a:gd name="T4" fmla="*/ 294 w 315"/>
              <a:gd name="T5" fmla="*/ 528 h 909"/>
              <a:gd name="T6" fmla="*/ 284 w 315"/>
              <a:gd name="T7" fmla="*/ 474 h 909"/>
              <a:gd name="T8" fmla="*/ 271 w 315"/>
              <a:gd name="T9" fmla="*/ 421 h 909"/>
              <a:gd name="T10" fmla="*/ 253 w 315"/>
              <a:gd name="T11" fmla="*/ 368 h 909"/>
              <a:gd name="T12" fmla="*/ 232 w 315"/>
              <a:gd name="T13" fmla="*/ 317 h 909"/>
              <a:gd name="T14" fmla="*/ 210 w 315"/>
              <a:gd name="T15" fmla="*/ 267 h 909"/>
              <a:gd name="T16" fmla="*/ 162 w 315"/>
              <a:gd name="T17" fmla="*/ 168 h 909"/>
              <a:gd name="T18" fmla="*/ 122 w 315"/>
              <a:gd name="T19" fmla="*/ 106 h 909"/>
              <a:gd name="T20" fmla="*/ 117 w 315"/>
              <a:gd name="T21" fmla="*/ 28 h 909"/>
              <a:gd name="T22" fmla="*/ 28 w 315"/>
              <a:gd name="T23" fmla="*/ 23 h 909"/>
              <a:gd name="T24" fmla="*/ 23 w 315"/>
              <a:gd name="T25" fmla="*/ 112 h 909"/>
              <a:gd name="T26" fmla="*/ 91 w 315"/>
              <a:gd name="T27" fmla="*/ 130 h 909"/>
              <a:gd name="T28" fmla="*/ 183 w 315"/>
              <a:gd name="T29" fmla="*/ 280 h 909"/>
              <a:gd name="T30" fmla="*/ 207 w 315"/>
              <a:gd name="T31" fmla="*/ 329 h 909"/>
              <a:gd name="T32" fmla="*/ 229 w 315"/>
              <a:gd name="T33" fmla="*/ 378 h 909"/>
              <a:gd name="T34" fmla="*/ 249 w 315"/>
              <a:gd name="T35" fmla="*/ 428 h 909"/>
              <a:gd name="T36" fmla="*/ 265 w 315"/>
              <a:gd name="T37" fmla="*/ 479 h 909"/>
              <a:gd name="T38" fmla="*/ 277 w 315"/>
              <a:gd name="T39" fmla="*/ 532 h 909"/>
              <a:gd name="T40" fmla="*/ 288 w 315"/>
              <a:gd name="T41" fmla="*/ 585 h 909"/>
              <a:gd name="T42" fmla="*/ 302 w 315"/>
              <a:gd name="T43" fmla="*/ 692 h 909"/>
              <a:gd name="T44" fmla="*/ 302 w 315"/>
              <a:gd name="T45" fmla="*/ 909 h 909"/>
              <a:gd name="T46" fmla="*/ 312 w 315"/>
              <a:gd name="T47" fmla="*/ 691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15" h="909">
                <a:moveTo>
                  <a:pt x="312" y="691"/>
                </a:moveTo>
                <a:cubicBezTo>
                  <a:pt x="310" y="655"/>
                  <a:pt x="307" y="619"/>
                  <a:pt x="302" y="582"/>
                </a:cubicBezTo>
                <a:cubicBezTo>
                  <a:pt x="300" y="564"/>
                  <a:pt x="297" y="546"/>
                  <a:pt x="294" y="528"/>
                </a:cubicBezTo>
                <a:cubicBezTo>
                  <a:pt x="291" y="510"/>
                  <a:pt x="288" y="492"/>
                  <a:pt x="284" y="474"/>
                </a:cubicBezTo>
                <a:cubicBezTo>
                  <a:pt x="280" y="456"/>
                  <a:pt x="276" y="438"/>
                  <a:pt x="271" y="421"/>
                </a:cubicBezTo>
                <a:cubicBezTo>
                  <a:pt x="265" y="403"/>
                  <a:pt x="259" y="385"/>
                  <a:pt x="253" y="368"/>
                </a:cubicBezTo>
                <a:cubicBezTo>
                  <a:pt x="246" y="351"/>
                  <a:pt x="239" y="334"/>
                  <a:pt x="232" y="317"/>
                </a:cubicBezTo>
                <a:cubicBezTo>
                  <a:pt x="225" y="301"/>
                  <a:pt x="218" y="284"/>
                  <a:pt x="210" y="267"/>
                </a:cubicBezTo>
                <a:cubicBezTo>
                  <a:pt x="196" y="234"/>
                  <a:pt x="180" y="200"/>
                  <a:pt x="162" y="168"/>
                </a:cubicBezTo>
                <a:cubicBezTo>
                  <a:pt x="150" y="147"/>
                  <a:pt x="136" y="126"/>
                  <a:pt x="122" y="106"/>
                </a:cubicBezTo>
                <a:cubicBezTo>
                  <a:pt x="138" y="83"/>
                  <a:pt x="137" y="51"/>
                  <a:pt x="117" y="28"/>
                </a:cubicBezTo>
                <a:cubicBezTo>
                  <a:pt x="94" y="2"/>
                  <a:pt x="54" y="0"/>
                  <a:pt x="28" y="23"/>
                </a:cubicBezTo>
                <a:cubicBezTo>
                  <a:pt x="2" y="46"/>
                  <a:pt x="0" y="86"/>
                  <a:pt x="23" y="112"/>
                </a:cubicBezTo>
                <a:cubicBezTo>
                  <a:pt x="41" y="132"/>
                  <a:pt x="68" y="138"/>
                  <a:pt x="91" y="130"/>
                </a:cubicBezTo>
                <a:cubicBezTo>
                  <a:pt x="128" y="175"/>
                  <a:pt x="157" y="227"/>
                  <a:pt x="183" y="280"/>
                </a:cubicBezTo>
                <a:cubicBezTo>
                  <a:pt x="191" y="296"/>
                  <a:pt x="199" y="312"/>
                  <a:pt x="207" y="329"/>
                </a:cubicBezTo>
                <a:cubicBezTo>
                  <a:pt x="215" y="345"/>
                  <a:pt x="222" y="361"/>
                  <a:pt x="229" y="378"/>
                </a:cubicBezTo>
                <a:cubicBezTo>
                  <a:pt x="237" y="394"/>
                  <a:pt x="244" y="411"/>
                  <a:pt x="249" y="428"/>
                </a:cubicBezTo>
                <a:cubicBezTo>
                  <a:pt x="255" y="444"/>
                  <a:pt x="260" y="462"/>
                  <a:pt x="265" y="479"/>
                </a:cubicBezTo>
                <a:cubicBezTo>
                  <a:pt x="269" y="496"/>
                  <a:pt x="273" y="514"/>
                  <a:pt x="277" y="532"/>
                </a:cubicBezTo>
                <a:cubicBezTo>
                  <a:pt x="281" y="549"/>
                  <a:pt x="284" y="567"/>
                  <a:pt x="288" y="585"/>
                </a:cubicBezTo>
                <a:cubicBezTo>
                  <a:pt x="294" y="620"/>
                  <a:pt x="298" y="656"/>
                  <a:pt x="302" y="692"/>
                </a:cubicBezTo>
                <a:cubicBezTo>
                  <a:pt x="308" y="764"/>
                  <a:pt x="308" y="837"/>
                  <a:pt x="302" y="909"/>
                </a:cubicBezTo>
                <a:cubicBezTo>
                  <a:pt x="311" y="837"/>
                  <a:pt x="315" y="764"/>
                  <a:pt x="312" y="6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" name="Oval 10">
            <a:extLst>
              <a:ext uri="{FF2B5EF4-FFF2-40B4-BE49-F238E27FC236}">
                <a16:creationId xmlns="" xmlns:a16="http://schemas.microsoft.com/office/drawing/2014/main" id="{C76A7036-1817-4687-9B06-B623BC34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481" y="3716025"/>
            <a:ext cx="470045" cy="472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DB74DB6E-6E5F-4616-82AC-BD2E248F7472}"/>
              </a:ext>
            </a:extLst>
          </p:cNvPr>
          <p:cNvSpPr/>
          <p:nvPr/>
        </p:nvSpPr>
        <p:spPr bwMode="auto">
          <a:xfrm>
            <a:off x="5728196" y="2728500"/>
            <a:ext cx="752504" cy="6147236"/>
          </a:xfrm>
          <a:custGeom>
            <a:avLst/>
            <a:gdLst>
              <a:gd name="T0" fmla="*/ 127 w 128"/>
              <a:gd name="T1" fmla="*/ 62 h 1045"/>
              <a:gd name="T2" fmla="*/ 62 w 128"/>
              <a:gd name="T3" fmla="*/ 1 h 1045"/>
              <a:gd name="T4" fmla="*/ 1 w 128"/>
              <a:gd name="T5" fmla="*/ 66 h 1045"/>
              <a:gd name="T6" fmla="*/ 50 w 128"/>
              <a:gd name="T7" fmla="*/ 126 h 1045"/>
              <a:gd name="T8" fmla="*/ 58 w 128"/>
              <a:gd name="T9" fmla="*/ 1045 h 1045"/>
              <a:gd name="T10" fmla="*/ 75 w 128"/>
              <a:gd name="T11" fmla="*/ 561 h 1045"/>
              <a:gd name="T12" fmla="*/ 88 w 128"/>
              <a:gd name="T13" fmla="*/ 123 h 1045"/>
              <a:gd name="T14" fmla="*/ 127 w 128"/>
              <a:gd name="T15" fmla="*/ 62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8" h="1045">
                <a:moveTo>
                  <a:pt x="127" y="62"/>
                </a:moveTo>
                <a:cubicBezTo>
                  <a:pt x="126" y="28"/>
                  <a:pt x="97" y="0"/>
                  <a:pt x="62" y="1"/>
                </a:cubicBezTo>
                <a:cubicBezTo>
                  <a:pt x="27" y="2"/>
                  <a:pt x="0" y="31"/>
                  <a:pt x="1" y="66"/>
                </a:cubicBezTo>
                <a:cubicBezTo>
                  <a:pt x="2" y="96"/>
                  <a:pt x="22" y="120"/>
                  <a:pt x="50" y="126"/>
                </a:cubicBezTo>
                <a:cubicBezTo>
                  <a:pt x="57" y="432"/>
                  <a:pt x="53" y="739"/>
                  <a:pt x="58" y="1045"/>
                </a:cubicBezTo>
                <a:cubicBezTo>
                  <a:pt x="62" y="884"/>
                  <a:pt x="68" y="722"/>
                  <a:pt x="75" y="561"/>
                </a:cubicBezTo>
                <a:cubicBezTo>
                  <a:pt x="80" y="415"/>
                  <a:pt x="85" y="269"/>
                  <a:pt x="88" y="123"/>
                </a:cubicBezTo>
                <a:cubicBezTo>
                  <a:pt x="111" y="113"/>
                  <a:pt x="128" y="89"/>
                  <a:pt x="127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="" xmlns:a16="http://schemas.microsoft.com/office/drawing/2014/main" id="{CBB8E779-6347-4D83-A716-D5BF2A47E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348" y="2868650"/>
            <a:ext cx="470045" cy="472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Freeform 17">
            <a:extLst>
              <a:ext uri="{FF2B5EF4-FFF2-40B4-BE49-F238E27FC236}">
                <a16:creationId xmlns="" xmlns:a16="http://schemas.microsoft.com/office/drawing/2014/main" id="{EF5D12A5-56AA-4094-A5BF-FBDCA87C84D3}"/>
              </a:ext>
            </a:extLst>
          </p:cNvPr>
          <p:cNvSpPr/>
          <p:nvPr/>
        </p:nvSpPr>
        <p:spPr bwMode="auto">
          <a:xfrm>
            <a:off x="6515198" y="3558624"/>
            <a:ext cx="1929772" cy="5317112"/>
          </a:xfrm>
          <a:custGeom>
            <a:avLst/>
            <a:gdLst>
              <a:gd name="T0" fmla="*/ 296 w 328"/>
              <a:gd name="T1" fmla="*/ 22 h 904"/>
              <a:gd name="T2" fmla="*/ 208 w 328"/>
              <a:gd name="T3" fmla="*/ 32 h 904"/>
              <a:gd name="T4" fmla="*/ 204 w 328"/>
              <a:gd name="T5" fmla="*/ 104 h 904"/>
              <a:gd name="T6" fmla="*/ 110 w 328"/>
              <a:gd name="T7" fmla="*/ 262 h 904"/>
              <a:gd name="T8" fmla="*/ 40 w 328"/>
              <a:gd name="T9" fmla="*/ 471 h 904"/>
              <a:gd name="T10" fmla="*/ 7 w 328"/>
              <a:gd name="T11" fmla="*/ 687 h 904"/>
              <a:gd name="T12" fmla="*/ 2 w 328"/>
              <a:gd name="T13" fmla="*/ 904 h 904"/>
              <a:gd name="T14" fmla="*/ 17 w 328"/>
              <a:gd name="T15" fmla="*/ 688 h 904"/>
              <a:gd name="T16" fmla="*/ 59 w 328"/>
              <a:gd name="T17" fmla="*/ 476 h 904"/>
              <a:gd name="T18" fmla="*/ 137 w 328"/>
              <a:gd name="T19" fmla="*/ 276 h 904"/>
              <a:gd name="T20" fmla="*/ 233 w 328"/>
              <a:gd name="T21" fmla="*/ 129 h 904"/>
              <a:gd name="T22" fmla="*/ 307 w 328"/>
              <a:gd name="T23" fmla="*/ 110 h 904"/>
              <a:gd name="T24" fmla="*/ 296 w 328"/>
              <a:gd name="T25" fmla="*/ 22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904">
                <a:moveTo>
                  <a:pt x="296" y="22"/>
                </a:moveTo>
                <a:cubicBezTo>
                  <a:pt x="269" y="0"/>
                  <a:pt x="229" y="5"/>
                  <a:pt x="208" y="32"/>
                </a:cubicBezTo>
                <a:cubicBezTo>
                  <a:pt x="191" y="53"/>
                  <a:pt x="190" y="82"/>
                  <a:pt x="204" y="104"/>
                </a:cubicBezTo>
                <a:cubicBezTo>
                  <a:pt x="167" y="153"/>
                  <a:pt x="135" y="207"/>
                  <a:pt x="110" y="262"/>
                </a:cubicBezTo>
                <a:cubicBezTo>
                  <a:pt x="79" y="329"/>
                  <a:pt x="56" y="399"/>
                  <a:pt x="40" y="471"/>
                </a:cubicBezTo>
                <a:cubicBezTo>
                  <a:pt x="23" y="542"/>
                  <a:pt x="13" y="614"/>
                  <a:pt x="7" y="687"/>
                </a:cubicBezTo>
                <a:cubicBezTo>
                  <a:pt x="1" y="759"/>
                  <a:pt x="0" y="832"/>
                  <a:pt x="2" y="904"/>
                </a:cubicBezTo>
                <a:cubicBezTo>
                  <a:pt x="3" y="832"/>
                  <a:pt x="8" y="759"/>
                  <a:pt x="17" y="688"/>
                </a:cubicBezTo>
                <a:cubicBezTo>
                  <a:pt x="26" y="616"/>
                  <a:pt x="39" y="545"/>
                  <a:pt x="59" y="476"/>
                </a:cubicBezTo>
                <a:cubicBezTo>
                  <a:pt x="78" y="406"/>
                  <a:pt x="104" y="339"/>
                  <a:pt x="137" y="276"/>
                </a:cubicBezTo>
                <a:cubicBezTo>
                  <a:pt x="164" y="223"/>
                  <a:pt x="196" y="174"/>
                  <a:pt x="233" y="129"/>
                </a:cubicBezTo>
                <a:cubicBezTo>
                  <a:pt x="258" y="140"/>
                  <a:pt x="289" y="133"/>
                  <a:pt x="307" y="110"/>
                </a:cubicBezTo>
                <a:cubicBezTo>
                  <a:pt x="328" y="83"/>
                  <a:pt x="324" y="43"/>
                  <a:pt x="296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Oval 18">
            <a:extLst>
              <a:ext uri="{FF2B5EF4-FFF2-40B4-BE49-F238E27FC236}">
                <a16:creationId xmlns="" xmlns:a16="http://schemas.microsoft.com/office/drawing/2014/main" id="{C08539A6-904E-41B8-95CC-5BAA5831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118" y="3746212"/>
            <a:ext cx="470045" cy="4700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56A1836-9E33-4445-B4B8-1F738503A5A9}"/>
              </a:ext>
            </a:extLst>
          </p:cNvPr>
          <p:cNvSpPr txBox="1"/>
          <p:nvPr/>
        </p:nvSpPr>
        <p:spPr>
          <a:xfrm>
            <a:off x="3929978" y="3780159"/>
            <a:ext cx="5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8AD31916-8D27-4F1E-8A3C-A82F34B6C89F}"/>
              </a:ext>
            </a:extLst>
          </p:cNvPr>
          <p:cNvSpPr txBox="1"/>
          <p:nvPr/>
        </p:nvSpPr>
        <p:spPr>
          <a:xfrm>
            <a:off x="7729061" y="3805559"/>
            <a:ext cx="5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0BDEE320-ED78-4DFA-ADF9-4138DB3CF177}"/>
              </a:ext>
            </a:extLst>
          </p:cNvPr>
          <p:cNvSpPr txBox="1"/>
          <p:nvPr/>
        </p:nvSpPr>
        <p:spPr>
          <a:xfrm>
            <a:off x="5822071" y="2920084"/>
            <a:ext cx="5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02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E3387389-C442-4E81-B29C-97A2EF64168F}"/>
              </a:ext>
            </a:extLst>
          </p:cNvPr>
          <p:cNvSpPr txBox="1"/>
          <p:nvPr/>
        </p:nvSpPr>
        <p:spPr>
          <a:xfrm>
            <a:off x="1568608" y="3746212"/>
            <a:ext cx="161382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研究成果总结</a:t>
            </a:r>
            <a:endParaRPr lang="en-US" altLang="zh-CN" dirty="0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363F1D03-E7E9-41B4-8B2D-CF43555A6339}"/>
              </a:ext>
            </a:extLst>
          </p:cNvPr>
          <p:cNvSpPr txBox="1"/>
          <p:nvPr/>
        </p:nvSpPr>
        <p:spPr>
          <a:xfrm>
            <a:off x="928605" y="4069300"/>
            <a:ext cx="28311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FAC41BF1-93D0-40E9-99F5-56DF96DCD649}"/>
              </a:ext>
            </a:extLst>
          </p:cNvPr>
          <p:cNvSpPr txBox="1"/>
          <p:nvPr/>
        </p:nvSpPr>
        <p:spPr>
          <a:xfrm>
            <a:off x="5379651" y="1637041"/>
            <a:ext cx="161382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研究成果总结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9C0A8693-7B92-4030-9366-E7B4260FE721}"/>
              </a:ext>
            </a:extLst>
          </p:cNvPr>
          <p:cNvSpPr txBox="1"/>
          <p:nvPr/>
        </p:nvSpPr>
        <p:spPr>
          <a:xfrm>
            <a:off x="4739648" y="1960129"/>
            <a:ext cx="28311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D1AB6BB0-C450-4902-8C28-D79E32132BBA}"/>
              </a:ext>
            </a:extLst>
          </p:cNvPr>
          <p:cNvSpPr txBox="1"/>
          <p:nvPr/>
        </p:nvSpPr>
        <p:spPr>
          <a:xfrm>
            <a:off x="8920980" y="3746212"/>
            <a:ext cx="161382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研究成果总结</a:t>
            </a:r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473C7F50-8565-45C7-9B34-FFF2423D8208}"/>
              </a:ext>
            </a:extLst>
          </p:cNvPr>
          <p:cNvSpPr txBox="1"/>
          <p:nvPr/>
        </p:nvSpPr>
        <p:spPr>
          <a:xfrm>
            <a:off x="8280977" y="4069300"/>
            <a:ext cx="28311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FC26555-D701-4861-A25B-D0BC4B5F7AAA}"/>
              </a:ext>
            </a:extLst>
          </p:cNvPr>
          <p:cNvSpPr txBox="1"/>
          <p:nvPr/>
        </p:nvSpPr>
        <p:spPr>
          <a:xfrm>
            <a:off x="802335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选题的背景和意义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22A5D2D-71DB-4B92-8DCB-CE1AB47DA9D9}"/>
              </a:ext>
            </a:extLst>
          </p:cNvPr>
          <p:cNvSpPr txBox="1"/>
          <p:nvPr/>
        </p:nvSpPr>
        <p:spPr>
          <a:xfrm>
            <a:off x="3518641" y="89161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研究方法及过程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1F2C3F6-6195-4FE7-BA3D-8A48F28417E5}"/>
              </a:ext>
            </a:extLst>
          </p:cNvPr>
          <p:cNvSpPr txBox="1"/>
          <p:nvPr/>
        </p:nvSpPr>
        <p:spPr>
          <a:xfrm>
            <a:off x="6234947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研究成果展示及其应用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673E3DB-909C-4601-A8B9-A852104F0187}"/>
              </a:ext>
            </a:extLst>
          </p:cNvPr>
          <p:cNvSpPr txBox="1"/>
          <p:nvPr/>
        </p:nvSpPr>
        <p:spPr>
          <a:xfrm>
            <a:off x="8951253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论文总结与致谢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E364C9F5-2A39-4608-94F6-2A4517E960AB}"/>
              </a:ext>
            </a:extLst>
          </p:cNvPr>
          <p:cNvCxnSpPr/>
          <p:nvPr/>
        </p:nvCxnSpPr>
        <p:spPr>
          <a:xfrm>
            <a:off x="9265837" y="537881"/>
            <a:ext cx="18691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77AFF17-A899-4AE3-97F4-8D1AAC05361B}"/>
              </a:ext>
            </a:extLst>
          </p:cNvPr>
          <p:cNvSpPr txBox="1"/>
          <p:nvPr/>
        </p:nvSpPr>
        <p:spPr>
          <a:xfrm>
            <a:off x="2913188" y="3113465"/>
            <a:ext cx="636561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sz="5400" b="1">
                <a:gradFill>
                  <a:gsLst>
                    <a:gs pos="0">
                      <a:srgbClr val="2B84FE"/>
                    </a:gs>
                    <a:gs pos="100000">
                      <a:srgbClr val="20B1F4"/>
                    </a:gs>
                  </a:gsLst>
                  <a:lin ang="5400000" scaled="1"/>
                </a:gradFill>
                <a:latin typeface="微软雅黑"/>
                <a:ea typeface="微软雅黑"/>
              </a:defRPr>
            </a:lvl1pPr>
          </a:lstStyle>
          <a:p>
            <a:pPr lvl="0"/>
            <a:r>
              <a:rPr lang="zh-CN" altLang="en-US" dirty="0">
                <a:solidFill>
                  <a:srgbClr val="0070C0"/>
                </a:solidFill>
              </a:rPr>
              <a:t>论文总结与致谢</a:t>
            </a:r>
          </a:p>
        </p:txBody>
      </p:sp>
      <p:sp>
        <p:nvSpPr>
          <p:cNvPr id="11" name="Shape 285">
            <a:extLst>
              <a:ext uri="{FF2B5EF4-FFF2-40B4-BE49-F238E27FC236}">
                <a16:creationId xmlns="" xmlns:a16="http://schemas.microsoft.com/office/drawing/2014/main" id="{E3C09CDB-D155-4259-9CF2-FB7AC847D7CD}"/>
              </a:ext>
            </a:extLst>
          </p:cNvPr>
          <p:cNvSpPr txBox="1"/>
          <p:nvPr/>
        </p:nvSpPr>
        <p:spPr>
          <a:xfrm>
            <a:off x="2501136" y="4240109"/>
            <a:ext cx="7190439" cy="490933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user print the presentation and make it into a it into a film to be used in a wider field And I've waited longer for you than I've waited for any woman.</a:t>
            </a:r>
          </a:p>
        </p:txBody>
      </p:sp>
      <p:sp>
        <p:nvSpPr>
          <p:cNvPr id="17" name="books-group_25777">
            <a:extLst>
              <a:ext uri="{FF2B5EF4-FFF2-40B4-BE49-F238E27FC236}">
                <a16:creationId xmlns="" xmlns:a16="http://schemas.microsoft.com/office/drawing/2014/main" id="{03D09B42-F9C9-4B1D-96E1-EEC96C357F1B}"/>
              </a:ext>
            </a:extLst>
          </p:cNvPr>
          <p:cNvSpPr>
            <a:spLocks noChangeAspect="1"/>
          </p:cNvSpPr>
          <p:nvPr/>
        </p:nvSpPr>
        <p:spPr bwMode="auto">
          <a:xfrm>
            <a:off x="5609873" y="2033953"/>
            <a:ext cx="972249" cy="899668"/>
          </a:xfrm>
          <a:custGeom>
            <a:avLst/>
            <a:gdLst>
              <a:gd name="connsiteX0" fmla="*/ 196188 w 608693"/>
              <a:gd name="connsiteY0" fmla="*/ 362565 h 563253"/>
              <a:gd name="connsiteX1" fmla="*/ 391617 w 608693"/>
              <a:gd name="connsiteY1" fmla="*/ 362565 h 563253"/>
              <a:gd name="connsiteX2" fmla="*/ 407654 w 608693"/>
              <a:gd name="connsiteY2" fmla="*/ 378584 h 563253"/>
              <a:gd name="connsiteX3" fmla="*/ 391617 w 608693"/>
              <a:gd name="connsiteY3" fmla="*/ 394602 h 563253"/>
              <a:gd name="connsiteX4" fmla="*/ 196188 w 608693"/>
              <a:gd name="connsiteY4" fmla="*/ 394602 h 563253"/>
              <a:gd name="connsiteX5" fmla="*/ 180151 w 608693"/>
              <a:gd name="connsiteY5" fmla="*/ 378584 h 563253"/>
              <a:gd name="connsiteX6" fmla="*/ 196188 w 608693"/>
              <a:gd name="connsiteY6" fmla="*/ 362565 h 563253"/>
              <a:gd name="connsiteX7" fmla="*/ 502390 w 608693"/>
              <a:gd name="connsiteY7" fmla="*/ 208855 h 563253"/>
              <a:gd name="connsiteX8" fmla="*/ 502390 w 608693"/>
              <a:gd name="connsiteY8" fmla="*/ 287883 h 563253"/>
              <a:gd name="connsiteX9" fmla="*/ 471360 w 608693"/>
              <a:gd name="connsiteY9" fmla="*/ 318869 h 563253"/>
              <a:gd name="connsiteX10" fmla="*/ 150089 w 608693"/>
              <a:gd name="connsiteY10" fmla="*/ 318869 h 563253"/>
              <a:gd name="connsiteX11" fmla="*/ 150089 w 608693"/>
              <a:gd name="connsiteY11" fmla="*/ 456591 h 563253"/>
              <a:gd name="connsiteX12" fmla="*/ 467332 w 608693"/>
              <a:gd name="connsiteY12" fmla="*/ 456591 h 563253"/>
              <a:gd name="connsiteX13" fmla="*/ 475537 w 608693"/>
              <a:gd name="connsiteY13" fmla="*/ 458826 h 563253"/>
              <a:gd name="connsiteX14" fmla="*/ 556470 w 608693"/>
              <a:gd name="connsiteY14" fmla="*/ 507092 h 563253"/>
              <a:gd name="connsiteX15" fmla="*/ 534018 w 608693"/>
              <a:gd name="connsiteY15" fmla="*/ 458528 h 563253"/>
              <a:gd name="connsiteX16" fmla="*/ 532526 w 608693"/>
              <a:gd name="connsiteY16" fmla="*/ 451824 h 563253"/>
              <a:gd name="connsiteX17" fmla="*/ 532526 w 608693"/>
              <a:gd name="connsiteY17" fmla="*/ 208855 h 563253"/>
              <a:gd name="connsiteX18" fmla="*/ 129081 w 608693"/>
              <a:gd name="connsiteY18" fmla="*/ 178178 h 563253"/>
              <a:gd name="connsiteX19" fmla="*/ 324513 w 608693"/>
              <a:gd name="connsiteY19" fmla="*/ 178178 h 563253"/>
              <a:gd name="connsiteX20" fmla="*/ 340476 w 608693"/>
              <a:gd name="connsiteY20" fmla="*/ 194089 h 563253"/>
              <a:gd name="connsiteX21" fmla="*/ 324513 w 608693"/>
              <a:gd name="connsiteY21" fmla="*/ 210074 h 563253"/>
              <a:gd name="connsiteX22" fmla="*/ 129081 w 608693"/>
              <a:gd name="connsiteY22" fmla="*/ 210074 h 563253"/>
              <a:gd name="connsiteX23" fmla="*/ 113044 w 608693"/>
              <a:gd name="connsiteY23" fmla="*/ 194089 h 563253"/>
              <a:gd name="connsiteX24" fmla="*/ 129081 w 608693"/>
              <a:gd name="connsiteY24" fmla="*/ 178178 h 563253"/>
              <a:gd name="connsiteX25" fmla="*/ 129081 w 608693"/>
              <a:gd name="connsiteY25" fmla="*/ 90606 h 563253"/>
              <a:gd name="connsiteX26" fmla="*/ 423725 w 608693"/>
              <a:gd name="connsiteY26" fmla="*/ 90606 h 563253"/>
              <a:gd name="connsiteX27" fmla="*/ 439762 w 608693"/>
              <a:gd name="connsiteY27" fmla="*/ 106552 h 563253"/>
              <a:gd name="connsiteX28" fmla="*/ 423725 w 608693"/>
              <a:gd name="connsiteY28" fmla="*/ 122572 h 563253"/>
              <a:gd name="connsiteX29" fmla="*/ 129081 w 608693"/>
              <a:gd name="connsiteY29" fmla="*/ 122572 h 563253"/>
              <a:gd name="connsiteX30" fmla="*/ 113044 w 608693"/>
              <a:gd name="connsiteY30" fmla="*/ 106552 h 563253"/>
              <a:gd name="connsiteX31" fmla="*/ 129081 w 608693"/>
              <a:gd name="connsiteY31" fmla="*/ 90606 h 563253"/>
              <a:gd name="connsiteX32" fmla="*/ 77286 w 608693"/>
              <a:gd name="connsiteY32" fmla="*/ 31954 h 563253"/>
              <a:gd name="connsiteX33" fmla="*/ 77286 w 608693"/>
              <a:gd name="connsiteY33" fmla="*/ 281626 h 563253"/>
              <a:gd name="connsiteX34" fmla="*/ 75794 w 608693"/>
              <a:gd name="connsiteY34" fmla="*/ 288330 h 563253"/>
              <a:gd name="connsiteX35" fmla="*/ 52223 w 608693"/>
              <a:gd name="connsiteY35" fmla="*/ 339352 h 563253"/>
              <a:gd name="connsiteX36" fmla="*/ 136363 w 608693"/>
              <a:gd name="connsiteY36" fmla="*/ 289149 h 563253"/>
              <a:gd name="connsiteX37" fmla="*/ 144569 w 608693"/>
              <a:gd name="connsiteY37" fmla="*/ 286915 h 563253"/>
              <a:gd name="connsiteX38" fmla="*/ 470390 w 608693"/>
              <a:gd name="connsiteY38" fmla="*/ 286915 h 563253"/>
              <a:gd name="connsiteX39" fmla="*/ 470390 w 608693"/>
              <a:gd name="connsiteY39" fmla="*/ 31954 h 563253"/>
              <a:gd name="connsiteX40" fmla="*/ 76316 w 608693"/>
              <a:gd name="connsiteY40" fmla="*/ 0 h 563253"/>
              <a:gd name="connsiteX41" fmla="*/ 471360 w 608693"/>
              <a:gd name="connsiteY41" fmla="*/ 0 h 563253"/>
              <a:gd name="connsiteX42" fmla="*/ 502390 w 608693"/>
              <a:gd name="connsiteY42" fmla="*/ 30986 h 563253"/>
              <a:gd name="connsiteX43" fmla="*/ 502390 w 608693"/>
              <a:gd name="connsiteY43" fmla="*/ 176827 h 563253"/>
              <a:gd name="connsiteX44" fmla="*/ 533869 w 608693"/>
              <a:gd name="connsiteY44" fmla="*/ 176827 h 563253"/>
              <a:gd name="connsiteX45" fmla="*/ 564526 w 608693"/>
              <a:gd name="connsiteY45" fmla="*/ 207514 h 563253"/>
              <a:gd name="connsiteX46" fmla="*/ 564526 w 608693"/>
              <a:gd name="connsiteY46" fmla="*/ 448323 h 563253"/>
              <a:gd name="connsiteX47" fmla="*/ 607193 w 608693"/>
              <a:gd name="connsiteY47" fmla="*/ 540610 h 563253"/>
              <a:gd name="connsiteX48" fmla="*/ 603389 w 608693"/>
              <a:gd name="connsiteY48" fmla="*/ 559156 h 563253"/>
              <a:gd name="connsiteX49" fmla="*/ 592648 w 608693"/>
              <a:gd name="connsiteY49" fmla="*/ 563253 h 563253"/>
              <a:gd name="connsiteX50" fmla="*/ 584443 w 608693"/>
              <a:gd name="connsiteY50" fmla="*/ 561018 h 563253"/>
              <a:gd name="connsiteX51" fmla="*/ 462931 w 608693"/>
              <a:gd name="connsiteY51" fmla="*/ 488545 h 563253"/>
              <a:gd name="connsiteX52" fmla="*/ 148746 w 608693"/>
              <a:gd name="connsiteY52" fmla="*/ 488545 h 563253"/>
              <a:gd name="connsiteX53" fmla="*/ 118088 w 608693"/>
              <a:gd name="connsiteY53" fmla="*/ 457932 h 563253"/>
              <a:gd name="connsiteX54" fmla="*/ 118088 w 608693"/>
              <a:gd name="connsiteY54" fmla="*/ 337341 h 563253"/>
              <a:gd name="connsiteX55" fmla="*/ 24250 w 608693"/>
              <a:gd name="connsiteY55" fmla="*/ 393279 h 563253"/>
              <a:gd name="connsiteX56" fmla="*/ 16045 w 608693"/>
              <a:gd name="connsiteY56" fmla="*/ 395514 h 563253"/>
              <a:gd name="connsiteX57" fmla="*/ 5304 w 608693"/>
              <a:gd name="connsiteY57" fmla="*/ 391417 h 563253"/>
              <a:gd name="connsiteX58" fmla="*/ 1500 w 608693"/>
              <a:gd name="connsiteY58" fmla="*/ 372870 h 563253"/>
              <a:gd name="connsiteX59" fmla="*/ 45286 w 608693"/>
              <a:gd name="connsiteY59" fmla="*/ 278126 h 563253"/>
              <a:gd name="connsiteX60" fmla="*/ 45286 w 608693"/>
              <a:gd name="connsiteY60" fmla="*/ 30986 h 563253"/>
              <a:gd name="connsiteX61" fmla="*/ 76316 w 608693"/>
              <a:gd name="connsiteY61" fmla="*/ 0 h 56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08693" h="563253">
                <a:moveTo>
                  <a:pt x="196188" y="362565"/>
                </a:moveTo>
                <a:lnTo>
                  <a:pt x="391617" y="362565"/>
                </a:lnTo>
                <a:cubicBezTo>
                  <a:pt x="400493" y="362565"/>
                  <a:pt x="407654" y="369717"/>
                  <a:pt x="407654" y="378584"/>
                </a:cubicBezTo>
                <a:cubicBezTo>
                  <a:pt x="407654" y="387375"/>
                  <a:pt x="400493" y="394602"/>
                  <a:pt x="391617" y="394602"/>
                </a:cubicBezTo>
                <a:lnTo>
                  <a:pt x="196188" y="394602"/>
                </a:lnTo>
                <a:cubicBezTo>
                  <a:pt x="187386" y="394602"/>
                  <a:pt x="180151" y="387375"/>
                  <a:pt x="180151" y="378584"/>
                </a:cubicBezTo>
                <a:cubicBezTo>
                  <a:pt x="180151" y="369717"/>
                  <a:pt x="187386" y="362565"/>
                  <a:pt x="196188" y="362565"/>
                </a:cubicBezTo>
                <a:close/>
                <a:moveTo>
                  <a:pt x="502390" y="208855"/>
                </a:moveTo>
                <a:lnTo>
                  <a:pt x="502390" y="287883"/>
                </a:lnTo>
                <a:cubicBezTo>
                  <a:pt x="502390" y="305015"/>
                  <a:pt x="488516" y="318869"/>
                  <a:pt x="471360" y="318869"/>
                </a:cubicBezTo>
                <a:lnTo>
                  <a:pt x="150089" y="318869"/>
                </a:lnTo>
                <a:lnTo>
                  <a:pt x="150089" y="456591"/>
                </a:lnTo>
                <a:lnTo>
                  <a:pt x="467332" y="456591"/>
                </a:lnTo>
                <a:cubicBezTo>
                  <a:pt x="470241" y="456591"/>
                  <a:pt x="473076" y="457336"/>
                  <a:pt x="475537" y="458826"/>
                </a:cubicBezTo>
                <a:lnTo>
                  <a:pt x="556470" y="507092"/>
                </a:lnTo>
                <a:lnTo>
                  <a:pt x="534018" y="458528"/>
                </a:lnTo>
                <a:cubicBezTo>
                  <a:pt x="533048" y="456442"/>
                  <a:pt x="532526" y="454133"/>
                  <a:pt x="532526" y="451824"/>
                </a:cubicBezTo>
                <a:lnTo>
                  <a:pt x="532526" y="208855"/>
                </a:lnTo>
                <a:close/>
                <a:moveTo>
                  <a:pt x="129081" y="178178"/>
                </a:moveTo>
                <a:lnTo>
                  <a:pt x="324513" y="178178"/>
                </a:lnTo>
                <a:cubicBezTo>
                  <a:pt x="333315" y="178178"/>
                  <a:pt x="340476" y="185316"/>
                  <a:pt x="340476" y="194089"/>
                </a:cubicBezTo>
                <a:cubicBezTo>
                  <a:pt x="340476" y="202936"/>
                  <a:pt x="333315" y="210074"/>
                  <a:pt x="324513" y="210074"/>
                </a:cubicBezTo>
                <a:lnTo>
                  <a:pt x="129081" y="210074"/>
                </a:lnTo>
                <a:cubicBezTo>
                  <a:pt x="120205" y="210074"/>
                  <a:pt x="113044" y="202936"/>
                  <a:pt x="113044" y="194089"/>
                </a:cubicBezTo>
                <a:cubicBezTo>
                  <a:pt x="113044" y="185316"/>
                  <a:pt x="120205" y="178178"/>
                  <a:pt x="129081" y="178178"/>
                </a:cubicBezTo>
                <a:close/>
                <a:moveTo>
                  <a:pt x="129081" y="90606"/>
                </a:moveTo>
                <a:lnTo>
                  <a:pt x="423725" y="90606"/>
                </a:lnTo>
                <a:cubicBezTo>
                  <a:pt x="432601" y="90606"/>
                  <a:pt x="439762" y="97759"/>
                  <a:pt x="439762" y="106552"/>
                </a:cubicBezTo>
                <a:cubicBezTo>
                  <a:pt x="439762" y="115419"/>
                  <a:pt x="432601" y="122572"/>
                  <a:pt x="423725" y="122572"/>
                </a:cubicBezTo>
                <a:lnTo>
                  <a:pt x="129081" y="122572"/>
                </a:lnTo>
                <a:cubicBezTo>
                  <a:pt x="120205" y="122572"/>
                  <a:pt x="113044" y="115419"/>
                  <a:pt x="113044" y="106552"/>
                </a:cubicBezTo>
                <a:cubicBezTo>
                  <a:pt x="113044" y="97759"/>
                  <a:pt x="120205" y="90606"/>
                  <a:pt x="129081" y="90606"/>
                </a:cubicBezTo>
                <a:close/>
                <a:moveTo>
                  <a:pt x="77286" y="31954"/>
                </a:moveTo>
                <a:lnTo>
                  <a:pt x="77286" y="281626"/>
                </a:lnTo>
                <a:cubicBezTo>
                  <a:pt x="77286" y="283936"/>
                  <a:pt x="76764" y="286245"/>
                  <a:pt x="75794" y="288330"/>
                </a:cubicBezTo>
                <a:lnTo>
                  <a:pt x="52223" y="339352"/>
                </a:lnTo>
                <a:lnTo>
                  <a:pt x="136363" y="289149"/>
                </a:lnTo>
                <a:cubicBezTo>
                  <a:pt x="138825" y="287660"/>
                  <a:pt x="141660" y="286915"/>
                  <a:pt x="144569" y="286915"/>
                </a:cubicBezTo>
                <a:lnTo>
                  <a:pt x="470390" y="286915"/>
                </a:lnTo>
                <a:lnTo>
                  <a:pt x="470390" y="31954"/>
                </a:lnTo>
                <a:close/>
                <a:moveTo>
                  <a:pt x="76316" y="0"/>
                </a:moveTo>
                <a:lnTo>
                  <a:pt x="471360" y="0"/>
                </a:lnTo>
                <a:cubicBezTo>
                  <a:pt x="488516" y="0"/>
                  <a:pt x="502390" y="13854"/>
                  <a:pt x="502390" y="30986"/>
                </a:cubicBezTo>
                <a:lnTo>
                  <a:pt x="502390" y="176827"/>
                </a:lnTo>
                <a:lnTo>
                  <a:pt x="533869" y="176827"/>
                </a:lnTo>
                <a:cubicBezTo>
                  <a:pt x="550801" y="176827"/>
                  <a:pt x="564526" y="190606"/>
                  <a:pt x="564526" y="207514"/>
                </a:cubicBezTo>
                <a:lnTo>
                  <a:pt x="564526" y="448323"/>
                </a:lnTo>
                <a:lnTo>
                  <a:pt x="607193" y="540610"/>
                </a:lnTo>
                <a:cubicBezTo>
                  <a:pt x="610177" y="546941"/>
                  <a:pt x="608611" y="554464"/>
                  <a:pt x="603389" y="559156"/>
                </a:cubicBezTo>
                <a:cubicBezTo>
                  <a:pt x="600331" y="561912"/>
                  <a:pt x="596527" y="563253"/>
                  <a:pt x="592648" y="563253"/>
                </a:cubicBezTo>
                <a:cubicBezTo>
                  <a:pt x="589813" y="563253"/>
                  <a:pt x="586979" y="562508"/>
                  <a:pt x="584443" y="561018"/>
                </a:cubicBezTo>
                <a:lnTo>
                  <a:pt x="462931" y="488545"/>
                </a:lnTo>
                <a:lnTo>
                  <a:pt x="148746" y="488545"/>
                </a:lnTo>
                <a:cubicBezTo>
                  <a:pt x="131813" y="488545"/>
                  <a:pt x="118088" y="474840"/>
                  <a:pt x="118088" y="457932"/>
                </a:cubicBezTo>
                <a:lnTo>
                  <a:pt x="118088" y="337341"/>
                </a:lnTo>
                <a:lnTo>
                  <a:pt x="24250" y="393279"/>
                </a:lnTo>
                <a:cubicBezTo>
                  <a:pt x="21714" y="394769"/>
                  <a:pt x="18880" y="395514"/>
                  <a:pt x="16045" y="395514"/>
                </a:cubicBezTo>
                <a:cubicBezTo>
                  <a:pt x="12166" y="395514"/>
                  <a:pt x="8362" y="394173"/>
                  <a:pt x="5304" y="391417"/>
                </a:cubicBezTo>
                <a:cubicBezTo>
                  <a:pt x="82" y="386724"/>
                  <a:pt x="-1484" y="379201"/>
                  <a:pt x="1500" y="372870"/>
                </a:cubicBezTo>
                <a:lnTo>
                  <a:pt x="45286" y="278126"/>
                </a:lnTo>
                <a:lnTo>
                  <a:pt x="45286" y="30986"/>
                </a:lnTo>
                <a:cubicBezTo>
                  <a:pt x="45286" y="13854"/>
                  <a:pt x="59234" y="0"/>
                  <a:pt x="763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BE3753F1-258E-4BE9-B65D-FE507063CB50}"/>
              </a:ext>
            </a:extLst>
          </p:cNvPr>
          <p:cNvCxnSpPr>
            <a:cxnSpLocks/>
          </p:cNvCxnSpPr>
          <p:nvPr/>
        </p:nvCxnSpPr>
        <p:spPr>
          <a:xfrm>
            <a:off x="5402561" y="5057330"/>
            <a:ext cx="1213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E59CD2A-40C2-4DC8-9020-14C211B7AD0D}"/>
              </a:ext>
            </a:extLst>
          </p:cNvPr>
          <p:cNvSpPr txBox="1"/>
          <p:nvPr/>
        </p:nvSpPr>
        <p:spPr>
          <a:xfrm>
            <a:off x="8952068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论文总结与致谢</a:t>
            </a:r>
          </a:p>
        </p:txBody>
      </p:sp>
    </p:spTree>
    <p:extLst>
      <p:ext uri="{BB962C8B-B14F-4D97-AF65-F5344CB8AC3E}">
        <p14:creationId xmlns:p14="http://schemas.microsoft.com/office/powerpoint/2010/main" val="322184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462600" y="265169"/>
            <a:ext cx="32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论文总结与致谢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29">
            <a:extLst>
              <a:ext uri="{FF2B5EF4-FFF2-40B4-BE49-F238E27FC236}">
                <a16:creationId xmlns="" xmlns:a16="http://schemas.microsoft.com/office/drawing/2014/main" id="{BDDECE8F-EAF7-4463-BA64-568D836311B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717279" y="1742747"/>
            <a:ext cx="3663372" cy="3991302"/>
          </a:xfrm>
          <a:custGeom>
            <a:avLst/>
            <a:gdLst>
              <a:gd name="T0" fmla="*/ 127 w 358"/>
              <a:gd name="T1" fmla="*/ 292 h 382"/>
              <a:gd name="T2" fmla="*/ 322 w 358"/>
              <a:gd name="T3" fmla="*/ 63 h 382"/>
              <a:gd name="T4" fmla="*/ 333 w 358"/>
              <a:gd name="T5" fmla="*/ 113 h 382"/>
              <a:gd name="T6" fmla="*/ 336 w 358"/>
              <a:gd name="T7" fmla="*/ 178 h 382"/>
              <a:gd name="T8" fmla="*/ 338 w 358"/>
              <a:gd name="T9" fmla="*/ 245 h 382"/>
              <a:gd name="T10" fmla="*/ 321 w 358"/>
              <a:gd name="T11" fmla="*/ 314 h 382"/>
              <a:gd name="T12" fmla="*/ 271 w 358"/>
              <a:gd name="T13" fmla="*/ 382 h 382"/>
              <a:gd name="T14" fmla="*/ 172 w 358"/>
              <a:gd name="T15" fmla="*/ 226 h 382"/>
              <a:gd name="T16" fmla="*/ 123 w 358"/>
              <a:gd name="T17" fmla="*/ 197 h 382"/>
              <a:gd name="T18" fmla="*/ 125 w 358"/>
              <a:gd name="T19" fmla="*/ 208 h 382"/>
              <a:gd name="T20" fmla="*/ 174 w 358"/>
              <a:gd name="T21" fmla="*/ 236 h 382"/>
              <a:gd name="T22" fmla="*/ 172 w 358"/>
              <a:gd name="T23" fmla="*/ 226 h 382"/>
              <a:gd name="T24" fmla="*/ 288 w 358"/>
              <a:gd name="T25" fmla="*/ 136 h 382"/>
              <a:gd name="T26" fmla="*/ 263 w 358"/>
              <a:gd name="T27" fmla="*/ 125 h 382"/>
              <a:gd name="T28" fmla="*/ 171 w 358"/>
              <a:gd name="T29" fmla="*/ 70 h 382"/>
              <a:gd name="T30" fmla="*/ 148 w 358"/>
              <a:gd name="T31" fmla="*/ 54 h 382"/>
              <a:gd name="T32" fmla="*/ 171 w 358"/>
              <a:gd name="T33" fmla="*/ 70 h 382"/>
              <a:gd name="T34" fmla="*/ 204 w 358"/>
              <a:gd name="T35" fmla="*/ 39 h 382"/>
              <a:gd name="T36" fmla="*/ 193 w 358"/>
              <a:gd name="T37" fmla="*/ 64 h 382"/>
              <a:gd name="T38" fmla="*/ 258 w 358"/>
              <a:gd name="T39" fmla="*/ 103 h 382"/>
              <a:gd name="T40" fmla="*/ 274 w 358"/>
              <a:gd name="T41" fmla="*/ 80 h 382"/>
              <a:gd name="T42" fmla="*/ 258 w 358"/>
              <a:gd name="T43" fmla="*/ 103 h 382"/>
              <a:gd name="T44" fmla="*/ 249 w 358"/>
              <a:gd name="T45" fmla="*/ 55 h 382"/>
              <a:gd name="T46" fmla="*/ 226 w 358"/>
              <a:gd name="T47" fmla="*/ 71 h 382"/>
              <a:gd name="T48" fmla="*/ 182 w 358"/>
              <a:gd name="T49" fmla="*/ 209 h 382"/>
              <a:gd name="T50" fmla="*/ 133 w 358"/>
              <a:gd name="T51" fmla="*/ 180 h 382"/>
              <a:gd name="T52" fmla="*/ 135 w 358"/>
              <a:gd name="T53" fmla="*/ 190 h 382"/>
              <a:gd name="T54" fmla="*/ 184 w 358"/>
              <a:gd name="T55" fmla="*/ 219 h 382"/>
              <a:gd name="T56" fmla="*/ 182 w 358"/>
              <a:gd name="T57" fmla="*/ 209 h 382"/>
              <a:gd name="T58" fmla="*/ 157 w 358"/>
              <a:gd name="T59" fmla="*/ 104 h 382"/>
              <a:gd name="T60" fmla="*/ 186 w 358"/>
              <a:gd name="T61" fmla="*/ 195 h 382"/>
              <a:gd name="T62" fmla="*/ 222 w 358"/>
              <a:gd name="T63" fmla="*/ 90 h 382"/>
              <a:gd name="T64" fmla="*/ 136 w 358"/>
              <a:gd name="T65" fmla="*/ 238 h 382"/>
              <a:gd name="T66" fmla="*/ 129 w 358"/>
              <a:gd name="T67" fmla="*/ 21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58" h="382">
                <a:moveTo>
                  <a:pt x="131" y="382"/>
                </a:moveTo>
                <a:cubicBezTo>
                  <a:pt x="135" y="352"/>
                  <a:pt x="135" y="320"/>
                  <a:pt x="127" y="292"/>
                </a:cubicBezTo>
                <a:cubicBezTo>
                  <a:pt x="0" y="220"/>
                  <a:pt x="34" y="56"/>
                  <a:pt x="140" y="23"/>
                </a:cubicBezTo>
                <a:cubicBezTo>
                  <a:pt x="196" y="0"/>
                  <a:pt x="272" y="14"/>
                  <a:pt x="322" y="63"/>
                </a:cubicBezTo>
                <a:cubicBezTo>
                  <a:pt x="358" y="99"/>
                  <a:pt x="340" y="109"/>
                  <a:pt x="340" y="109"/>
                </a:cubicBezTo>
                <a:cubicBezTo>
                  <a:pt x="333" y="113"/>
                  <a:pt x="333" y="113"/>
                  <a:pt x="333" y="113"/>
                </a:cubicBezTo>
                <a:cubicBezTo>
                  <a:pt x="337" y="130"/>
                  <a:pt x="345" y="162"/>
                  <a:pt x="344" y="166"/>
                </a:cubicBezTo>
                <a:cubicBezTo>
                  <a:pt x="342" y="172"/>
                  <a:pt x="336" y="178"/>
                  <a:pt x="336" y="178"/>
                </a:cubicBezTo>
                <a:cubicBezTo>
                  <a:pt x="354" y="239"/>
                  <a:pt x="354" y="239"/>
                  <a:pt x="354" y="239"/>
                </a:cubicBezTo>
                <a:cubicBezTo>
                  <a:pt x="338" y="245"/>
                  <a:pt x="338" y="245"/>
                  <a:pt x="338" y="245"/>
                </a:cubicBezTo>
                <a:cubicBezTo>
                  <a:pt x="341" y="265"/>
                  <a:pt x="343" y="281"/>
                  <a:pt x="341" y="300"/>
                </a:cubicBezTo>
                <a:cubicBezTo>
                  <a:pt x="341" y="304"/>
                  <a:pt x="330" y="313"/>
                  <a:pt x="321" y="314"/>
                </a:cubicBezTo>
                <a:cubicBezTo>
                  <a:pt x="267" y="317"/>
                  <a:pt x="267" y="317"/>
                  <a:pt x="267" y="317"/>
                </a:cubicBezTo>
                <a:cubicBezTo>
                  <a:pt x="271" y="382"/>
                  <a:pt x="271" y="382"/>
                  <a:pt x="271" y="382"/>
                </a:cubicBezTo>
                <a:cubicBezTo>
                  <a:pt x="131" y="382"/>
                  <a:pt x="131" y="382"/>
                  <a:pt x="131" y="382"/>
                </a:cubicBezTo>
                <a:close/>
                <a:moveTo>
                  <a:pt x="172" y="226"/>
                </a:moveTo>
                <a:cubicBezTo>
                  <a:pt x="132" y="196"/>
                  <a:pt x="132" y="196"/>
                  <a:pt x="132" y="196"/>
                </a:cubicBezTo>
                <a:cubicBezTo>
                  <a:pt x="129" y="193"/>
                  <a:pt x="125" y="194"/>
                  <a:pt x="123" y="197"/>
                </a:cubicBezTo>
                <a:cubicBezTo>
                  <a:pt x="123" y="197"/>
                  <a:pt x="123" y="197"/>
                  <a:pt x="123" y="197"/>
                </a:cubicBezTo>
                <a:cubicBezTo>
                  <a:pt x="121" y="201"/>
                  <a:pt x="122" y="205"/>
                  <a:pt x="125" y="208"/>
                </a:cubicBezTo>
                <a:cubicBezTo>
                  <a:pt x="165" y="238"/>
                  <a:pt x="165" y="238"/>
                  <a:pt x="165" y="238"/>
                </a:cubicBezTo>
                <a:cubicBezTo>
                  <a:pt x="168" y="240"/>
                  <a:pt x="172" y="239"/>
                  <a:pt x="174" y="236"/>
                </a:cubicBezTo>
                <a:cubicBezTo>
                  <a:pt x="174" y="236"/>
                  <a:pt x="174" y="236"/>
                  <a:pt x="174" y="236"/>
                </a:cubicBezTo>
                <a:cubicBezTo>
                  <a:pt x="176" y="233"/>
                  <a:pt x="175" y="228"/>
                  <a:pt x="172" y="226"/>
                </a:cubicBezTo>
                <a:close/>
                <a:moveTo>
                  <a:pt x="263" y="136"/>
                </a:moveTo>
                <a:cubicBezTo>
                  <a:pt x="288" y="136"/>
                  <a:pt x="288" y="136"/>
                  <a:pt x="288" y="136"/>
                </a:cubicBezTo>
                <a:cubicBezTo>
                  <a:pt x="288" y="125"/>
                  <a:pt x="288" y="125"/>
                  <a:pt x="288" y="125"/>
                </a:cubicBezTo>
                <a:cubicBezTo>
                  <a:pt x="263" y="125"/>
                  <a:pt x="263" y="125"/>
                  <a:pt x="263" y="125"/>
                </a:cubicBezTo>
                <a:cubicBezTo>
                  <a:pt x="263" y="136"/>
                  <a:pt x="263" y="136"/>
                  <a:pt x="263" y="136"/>
                </a:cubicBezTo>
                <a:close/>
                <a:moveTo>
                  <a:pt x="171" y="70"/>
                </a:moveTo>
                <a:cubicBezTo>
                  <a:pt x="158" y="48"/>
                  <a:pt x="158" y="48"/>
                  <a:pt x="158" y="48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61" y="76"/>
                  <a:pt x="161" y="76"/>
                  <a:pt x="161" y="76"/>
                </a:cubicBezTo>
                <a:cubicBezTo>
                  <a:pt x="171" y="70"/>
                  <a:pt x="171" y="70"/>
                  <a:pt x="171" y="70"/>
                </a:cubicBezTo>
                <a:close/>
                <a:moveTo>
                  <a:pt x="204" y="64"/>
                </a:moveTo>
                <a:cubicBezTo>
                  <a:pt x="204" y="39"/>
                  <a:pt x="204" y="39"/>
                  <a:pt x="204" y="39"/>
                </a:cubicBezTo>
                <a:cubicBezTo>
                  <a:pt x="193" y="39"/>
                  <a:pt x="193" y="39"/>
                  <a:pt x="193" y="39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204" y="64"/>
                  <a:pt x="204" y="64"/>
                  <a:pt x="204" y="64"/>
                </a:cubicBezTo>
                <a:close/>
                <a:moveTo>
                  <a:pt x="258" y="103"/>
                </a:moveTo>
                <a:cubicBezTo>
                  <a:pt x="279" y="90"/>
                  <a:pt x="279" y="90"/>
                  <a:pt x="279" y="90"/>
                </a:cubicBezTo>
                <a:cubicBezTo>
                  <a:pt x="274" y="80"/>
                  <a:pt x="274" y="80"/>
                  <a:pt x="274" y="80"/>
                </a:cubicBezTo>
                <a:cubicBezTo>
                  <a:pt x="252" y="93"/>
                  <a:pt x="252" y="93"/>
                  <a:pt x="252" y="93"/>
                </a:cubicBezTo>
                <a:cubicBezTo>
                  <a:pt x="258" y="103"/>
                  <a:pt x="258" y="103"/>
                  <a:pt x="258" y="103"/>
                </a:cubicBezTo>
                <a:close/>
                <a:moveTo>
                  <a:pt x="236" y="76"/>
                </a:moveTo>
                <a:cubicBezTo>
                  <a:pt x="249" y="55"/>
                  <a:pt x="249" y="55"/>
                  <a:pt x="249" y="55"/>
                </a:cubicBezTo>
                <a:cubicBezTo>
                  <a:pt x="239" y="49"/>
                  <a:pt x="239" y="49"/>
                  <a:pt x="239" y="49"/>
                </a:cubicBezTo>
                <a:cubicBezTo>
                  <a:pt x="226" y="71"/>
                  <a:pt x="226" y="71"/>
                  <a:pt x="226" y="71"/>
                </a:cubicBezTo>
                <a:cubicBezTo>
                  <a:pt x="236" y="76"/>
                  <a:pt x="236" y="76"/>
                  <a:pt x="236" y="76"/>
                </a:cubicBezTo>
                <a:close/>
                <a:moveTo>
                  <a:pt x="182" y="209"/>
                </a:moveTo>
                <a:cubicBezTo>
                  <a:pt x="142" y="178"/>
                  <a:pt x="142" y="178"/>
                  <a:pt x="142" y="178"/>
                </a:cubicBezTo>
                <a:cubicBezTo>
                  <a:pt x="139" y="176"/>
                  <a:pt x="135" y="177"/>
                  <a:pt x="133" y="180"/>
                </a:cubicBezTo>
                <a:cubicBezTo>
                  <a:pt x="133" y="180"/>
                  <a:pt x="133" y="180"/>
                  <a:pt x="133" y="180"/>
                </a:cubicBezTo>
                <a:cubicBezTo>
                  <a:pt x="131" y="183"/>
                  <a:pt x="132" y="188"/>
                  <a:pt x="135" y="190"/>
                </a:cubicBezTo>
                <a:cubicBezTo>
                  <a:pt x="175" y="221"/>
                  <a:pt x="175" y="221"/>
                  <a:pt x="175" y="221"/>
                </a:cubicBezTo>
                <a:cubicBezTo>
                  <a:pt x="178" y="223"/>
                  <a:pt x="182" y="222"/>
                  <a:pt x="184" y="219"/>
                </a:cubicBezTo>
                <a:cubicBezTo>
                  <a:pt x="184" y="219"/>
                  <a:pt x="184" y="219"/>
                  <a:pt x="184" y="219"/>
                </a:cubicBezTo>
                <a:cubicBezTo>
                  <a:pt x="186" y="216"/>
                  <a:pt x="185" y="211"/>
                  <a:pt x="182" y="209"/>
                </a:cubicBezTo>
                <a:close/>
                <a:moveTo>
                  <a:pt x="222" y="90"/>
                </a:moveTo>
                <a:cubicBezTo>
                  <a:pt x="198" y="76"/>
                  <a:pt x="169" y="83"/>
                  <a:pt x="157" y="104"/>
                </a:cubicBezTo>
                <a:cubicBezTo>
                  <a:pt x="144" y="126"/>
                  <a:pt x="160" y="151"/>
                  <a:pt x="149" y="174"/>
                </a:cubicBezTo>
                <a:cubicBezTo>
                  <a:pt x="186" y="195"/>
                  <a:pt x="186" y="195"/>
                  <a:pt x="186" y="195"/>
                </a:cubicBezTo>
                <a:cubicBezTo>
                  <a:pt x="200" y="174"/>
                  <a:pt x="229" y="176"/>
                  <a:pt x="242" y="154"/>
                </a:cubicBezTo>
                <a:cubicBezTo>
                  <a:pt x="255" y="132"/>
                  <a:pt x="245" y="104"/>
                  <a:pt x="222" y="90"/>
                </a:cubicBezTo>
                <a:close/>
                <a:moveTo>
                  <a:pt x="129" y="216"/>
                </a:moveTo>
                <a:cubicBezTo>
                  <a:pt x="125" y="224"/>
                  <a:pt x="128" y="233"/>
                  <a:pt x="136" y="238"/>
                </a:cubicBezTo>
                <a:cubicBezTo>
                  <a:pt x="142" y="241"/>
                  <a:pt x="150" y="240"/>
                  <a:pt x="155" y="236"/>
                </a:cubicBezTo>
                <a:lnTo>
                  <a:pt x="129" y="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6968A6C-C13C-4088-8D27-8ABBB4022825}"/>
              </a:ext>
            </a:extLst>
          </p:cNvPr>
          <p:cNvSpPr txBox="1"/>
          <p:nvPr/>
        </p:nvSpPr>
        <p:spPr>
          <a:xfrm>
            <a:off x="1631405" y="1742747"/>
            <a:ext cx="161382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论文总结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7DA92F3-ABA2-44D0-84AA-ED9B2D0F5961}"/>
              </a:ext>
            </a:extLst>
          </p:cNvPr>
          <p:cNvSpPr txBox="1"/>
          <p:nvPr/>
        </p:nvSpPr>
        <p:spPr>
          <a:xfrm>
            <a:off x="1631404" y="2078210"/>
            <a:ext cx="3561081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BAE41E08-3C35-422D-BBBC-01A7C842F60B}"/>
              </a:ext>
            </a:extLst>
          </p:cNvPr>
          <p:cNvGrpSpPr/>
          <p:nvPr/>
        </p:nvGrpSpPr>
        <p:grpSpPr>
          <a:xfrm>
            <a:off x="1318649" y="1800536"/>
            <a:ext cx="352611" cy="278538"/>
            <a:chOff x="1318649" y="4242684"/>
            <a:chExt cx="352611" cy="278538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5219AC8-C8F3-48FA-81B4-E1F4E1EEC92F}"/>
                </a:ext>
              </a:extLst>
            </p:cNvPr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C3E9972E-D3E6-4A10-A54A-00658A647305}"/>
                </a:ext>
              </a:extLst>
            </p:cNvPr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366F3872-2490-48D6-9CDB-22DE19AD6D7C}"/>
              </a:ext>
            </a:extLst>
          </p:cNvPr>
          <p:cNvSpPr txBox="1"/>
          <p:nvPr/>
        </p:nvSpPr>
        <p:spPr>
          <a:xfrm>
            <a:off x="1631405" y="2809075"/>
            <a:ext cx="161382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论文总结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87096F4A-84F5-4AB1-B326-368D4848C68D}"/>
              </a:ext>
            </a:extLst>
          </p:cNvPr>
          <p:cNvSpPr txBox="1"/>
          <p:nvPr/>
        </p:nvSpPr>
        <p:spPr>
          <a:xfrm>
            <a:off x="1631405" y="3144538"/>
            <a:ext cx="356108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3A9986B-0E08-4E01-89C4-7811C3A4B216}"/>
              </a:ext>
            </a:extLst>
          </p:cNvPr>
          <p:cNvGrpSpPr/>
          <p:nvPr/>
        </p:nvGrpSpPr>
        <p:grpSpPr>
          <a:xfrm>
            <a:off x="1318649" y="2866864"/>
            <a:ext cx="352611" cy="278538"/>
            <a:chOff x="1318649" y="4242684"/>
            <a:chExt cx="352611" cy="278538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7B6F7788-1B60-4210-B9D1-45E886F4185F}"/>
                </a:ext>
              </a:extLst>
            </p:cNvPr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E6E297F0-605C-41AF-90AF-B0FC5E3CC0FF}"/>
                </a:ext>
              </a:extLst>
            </p:cNvPr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02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F49C0953-2F32-4FF7-8867-ED4B7E249219}"/>
              </a:ext>
            </a:extLst>
          </p:cNvPr>
          <p:cNvSpPr txBox="1"/>
          <p:nvPr/>
        </p:nvSpPr>
        <p:spPr>
          <a:xfrm>
            <a:off x="1631405" y="3875403"/>
            <a:ext cx="161382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论文总结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1EB556B4-DF0D-40A3-9199-269727E8C940}"/>
              </a:ext>
            </a:extLst>
          </p:cNvPr>
          <p:cNvSpPr txBox="1"/>
          <p:nvPr/>
        </p:nvSpPr>
        <p:spPr>
          <a:xfrm>
            <a:off x="1631405" y="4210866"/>
            <a:ext cx="390884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C3B75BCA-38DD-4F6F-96A9-0239AC6D2BA0}"/>
              </a:ext>
            </a:extLst>
          </p:cNvPr>
          <p:cNvGrpSpPr/>
          <p:nvPr/>
        </p:nvGrpSpPr>
        <p:grpSpPr>
          <a:xfrm>
            <a:off x="1318649" y="3933192"/>
            <a:ext cx="352611" cy="278538"/>
            <a:chOff x="1318649" y="4242684"/>
            <a:chExt cx="352611" cy="278538"/>
          </a:xfrm>
        </p:grpSpPr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DB80C9E5-9096-4161-99CC-9DD0F27C0301}"/>
                </a:ext>
              </a:extLst>
            </p:cNvPr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A4EB09D0-8967-4F46-B631-7528C600CC26}"/>
                </a:ext>
              </a:extLst>
            </p:cNvPr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03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02EE0EC0-0168-494C-A58F-73093A9819D7}"/>
              </a:ext>
            </a:extLst>
          </p:cNvPr>
          <p:cNvSpPr txBox="1"/>
          <p:nvPr/>
        </p:nvSpPr>
        <p:spPr>
          <a:xfrm>
            <a:off x="1631405" y="4941732"/>
            <a:ext cx="161382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论文总结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AF985EA-12EB-4523-9B97-8475C5E0DA06}"/>
              </a:ext>
            </a:extLst>
          </p:cNvPr>
          <p:cNvSpPr txBox="1"/>
          <p:nvPr/>
        </p:nvSpPr>
        <p:spPr>
          <a:xfrm>
            <a:off x="1631405" y="5277195"/>
            <a:ext cx="490775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B7085D86-0A1C-4FBA-B9CC-2526533189A9}"/>
              </a:ext>
            </a:extLst>
          </p:cNvPr>
          <p:cNvGrpSpPr/>
          <p:nvPr/>
        </p:nvGrpSpPr>
        <p:grpSpPr>
          <a:xfrm>
            <a:off x="1318649" y="4999521"/>
            <a:ext cx="352611" cy="278538"/>
            <a:chOff x="1318649" y="4242684"/>
            <a:chExt cx="352611" cy="278538"/>
          </a:xfrm>
        </p:grpSpPr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9F296A04-94FC-4B9D-A67B-903C80AE2383}"/>
                </a:ext>
              </a:extLst>
            </p:cNvPr>
            <p:cNvSpPr/>
            <p:nvPr/>
          </p:nvSpPr>
          <p:spPr>
            <a:xfrm>
              <a:off x="1389761" y="4275577"/>
              <a:ext cx="196101" cy="19610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1EA2B35C-ABFA-489B-B138-6F7F7A763FD2}"/>
                </a:ext>
              </a:extLst>
            </p:cNvPr>
            <p:cNvSpPr txBox="1"/>
            <p:nvPr/>
          </p:nvSpPr>
          <p:spPr>
            <a:xfrm>
              <a:off x="1318649" y="4242684"/>
              <a:ext cx="352611" cy="278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04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7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/>
      <p:bldP spid="7" grpId="0"/>
      <p:bldP spid="11" grpId="0"/>
      <p:bldP spid="12" grpId="0"/>
      <p:bldP spid="16" grpId="0"/>
      <p:bldP spid="17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-2362172" y="-310794"/>
            <a:ext cx="7479588" cy="74795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28965" y="548005"/>
            <a:ext cx="3970655" cy="8362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43925" y="643890"/>
            <a:ext cx="3340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方正清刻本悦宋简体" panose="02000000000000000000" charset="-122"/>
                <a:cs typeface="+mn-cs"/>
              </a:rPr>
              <a:t>目 录 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方正清刻本悦宋简体" panose="02000000000000000000" charset="-122"/>
                <a:cs typeface="+mn-cs"/>
              </a:rPr>
              <a:t>/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方正清刻本悦宋简体" panose="02000000000000000000" charset="-122"/>
                <a:cs typeface="+mn-cs"/>
              </a:rPr>
              <a:t>CONTENTS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975985" y="2260600"/>
            <a:ext cx="730250" cy="5835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01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934200" y="2204720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选题的背景和意义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34200" y="2527300"/>
            <a:ext cx="483743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Lorem ipsum dolor sit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amet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consectetur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adipiscing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elit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 sed do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975985" y="3293745"/>
            <a:ext cx="730250" cy="5835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02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934200" y="3237865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研究方法及过程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934200" y="3560445"/>
            <a:ext cx="483743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Lorem ipsum dolor sit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amet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consectetur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adipiscing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elit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 sed do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975985" y="4323080"/>
            <a:ext cx="730250" cy="5835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03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934200" y="4267200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研究成果展示及其应用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934200" y="4589780"/>
            <a:ext cx="483679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Lorem ipsum dolor sit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amet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consectetur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adipiscing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elit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 sed do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5975985" y="5339080"/>
            <a:ext cx="730250" cy="5835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04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934200" y="5283200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论文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与致谢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934200" y="5605780"/>
            <a:ext cx="483679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Lorem ipsum dolor sit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amet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consectetur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adipiscing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elit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 sed do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12639"/>
          <a:stretch/>
        </p:blipFill>
        <p:spPr>
          <a:xfrm>
            <a:off x="-1772511" y="278867"/>
            <a:ext cx="6300266" cy="6300266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/>
      <p:bldP spid="31" grpId="0" bldLvl="0" animBg="1"/>
      <p:bldP spid="32" grpId="0"/>
      <p:bldP spid="33" grpId="0"/>
      <p:bldP spid="34" grpId="0" bldLvl="0" animBg="1"/>
      <p:bldP spid="35" grpId="0"/>
      <p:bldP spid="36" grpId="0"/>
      <p:bldP spid="37" grpId="0" bldLvl="0" animBg="1"/>
      <p:bldP spid="38" grpId="0"/>
      <p:bldP spid="39" grpId="0"/>
      <p:bldP spid="40" grpId="0" bldLvl="0" animBg="1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462600" y="265169"/>
            <a:ext cx="32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论文总结与致谢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D51C6088-751D-4FAB-981B-90776BD05EE0}"/>
              </a:ext>
            </a:extLst>
          </p:cNvPr>
          <p:cNvSpPr txBox="1"/>
          <p:nvPr/>
        </p:nvSpPr>
        <p:spPr>
          <a:xfrm>
            <a:off x="5348256" y="2839154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论文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总结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0316D323-D48F-47F3-8DC3-B69D8FC56D20}"/>
              </a:ext>
            </a:extLst>
          </p:cNvPr>
          <p:cNvGrpSpPr/>
          <p:nvPr/>
        </p:nvGrpSpPr>
        <p:grpSpPr>
          <a:xfrm>
            <a:off x="4477504" y="1734493"/>
            <a:ext cx="1701453" cy="1576035"/>
            <a:chOff x="4159734" y="1715038"/>
            <a:chExt cx="1701453" cy="1576035"/>
          </a:xfrm>
        </p:grpSpPr>
        <p:sp>
          <p:nvSpPr>
            <p:cNvPr id="31" name="Freeform 11">
              <a:extLst>
                <a:ext uri="{FF2B5EF4-FFF2-40B4-BE49-F238E27FC236}">
                  <a16:creationId xmlns="" xmlns:a16="http://schemas.microsoft.com/office/drawing/2014/main" id="{5AFEDBB4-15E5-46AB-8920-53E268492A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59734" y="1715038"/>
              <a:ext cx="1701453" cy="1576035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22C00F1E-F77E-4935-836F-C060F7B908D1}"/>
                </a:ext>
              </a:extLst>
            </p:cNvPr>
            <p:cNvSpPr txBox="1"/>
            <p:nvPr/>
          </p:nvSpPr>
          <p:spPr>
            <a:xfrm>
              <a:off x="4556969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59E20424-3CD6-4749-96E5-65195EF24C77}"/>
              </a:ext>
            </a:extLst>
          </p:cNvPr>
          <p:cNvGrpSpPr/>
          <p:nvPr/>
        </p:nvGrpSpPr>
        <p:grpSpPr>
          <a:xfrm>
            <a:off x="6025577" y="1733304"/>
            <a:ext cx="1498135" cy="1725907"/>
            <a:chOff x="5707807" y="1713849"/>
            <a:chExt cx="1498135" cy="1725907"/>
          </a:xfrm>
        </p:grpSpPr>
        <p:sp>
          <p:nvSpPr>
            <p:cNvPr id="34" name="Freeform 10">
              <a:extLst>
                <a:ext uri="{FF2B5EF4-FFF2-40B4-BE49-F238E27FC236}">
                  <a16:creationId xmlns="" xmlns:a16="http://schemas.microsoft.com/office/drawing/2014/main" id="{264D87EA-ED32-422E-B166-AD25C93BC5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07807" y="1713849"/>
              <a:ext cx="1498135" cy="172590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32DD583F-1893-4DA6-872C-C8D9B8761AA2}"/>
                </a:ext>
              </a:extLst>
            </p:cNvPr>
            <p:cNvSpPr txBox="1"/>
            <p:nvPr/>
          </p:nvSpPr>
          <p:spPr>
            <a:xfrm>
              <a:off x="6207098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DF8D1611-5DE2-4E8B-B3DB-DE131FF4FB7D}"/>
              </a:ext>
            </a:extLst>
          </p:cNvPr>
          <p:cNvGrpSpPr/>
          <p:nvPr/>
        </p:nvGrpSpPr>
        <p:grpSpPr>
          <a:xfrm>
            <a:off x="5874574" y="3310528"/>
            <a:ext cx="1646760" cy="1466605"/>
            <a:chOff x="5556804" y="3291073"/>
            <a:chExt cx="1646760" cy="1466605"/>
          </a:xfrm>
        </p:grpSpPr>
        <p:sp>
          <p:nvSpPr>
            <p:cNvPr id="37" name="Freeform 13">
              <a:extLst>
                <a:ext uri="{FF2B5EF4-FFF2-40B4-BE49-F238E27FC236}">
                  <a16:creationId xmlns="" xmlns:a16="http://schemas.microsoft.com/office/drawing/2014/main" id="{D08AEC2A-F72B-4EDB-9597-AAD27A3C42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56804" y="3291073"/>
              <a:ext cx="1646760" cy="1466605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="" xmlns:a16="http://schemas.microsoft.com/office/drawing/2014/main" id="{8B0CFD55-4F92-4A0B-9082-3E7DE52C45A8}"/>
                </a:ext>
              </a:extLst>
            </p:cNvPr>
            <p:cNvSpPr txBox="1"/>
            <p:nvPr/>
          </p:nvSpPr>
          <p:spPr>
            <a:xfrm>
              <a:off x="6207098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03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8DB814F5-C289-40D6-9028-94A8DC3C6297}"/>
              </a:ext>
            </a:extLst>
          </p:cNvPr>
          <p:cNvGrpSpPr/>
          <p:nvPr/>
        </p:nvGrpSpPr>
        <p:grpSpPr>
          <a:xfrm>
            <a:off x="4483449" y="3157088"/>
            <a:ext cx="1539750" cy="1622424"/>
            <a:chOff x="4165679" y="3137633"/>
            <a:chExt cx="1539750" cy="1622424"/>
          </a:xfrm>
        </p:grpSpPr>
        <p:sp>
          <p:nvSpPr>
            <p:cNvPr id="40" name="Freeform 12">
              <a:extLst>
                <a:ext uri="{FF2B5EF4-FFF2-40B4-BE49-F238E27FC236}">
                  <a16:creationId xmlns="" xmlns:a16="http://schemas.microsoft.com/office/drawing/2014/main" id="{B78E5754-B655-409E-92F2-8D4674E716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65679" y="3137633"/>
              <a:ext cx="1539750" cy="162242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3FA24848-E88C-41B6-9269-A223A85B1915}"/>
                </a:ext>
              </a:extLst>
            </p:cNvPr>
            <p:cNvSpPr txBox="1"/>
            <p:nvPr/>
          </p:nvSpPr>
          <p:spPr>
            <a:xfrm>
              <a:off x="4556969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04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="" xmlns:a16="http://schemas.microsoft.com/office/drawing/2014/main" id="{FFBF1FD6-F047-40D7-A70A-DEEFD53D380F}"/>
              </a:ext>
            </a:extLst>
          </p:cNvPr>
          <p:cNvSpPr txBox="1"/>
          <p:nvPr/>
        </p:nvSpPr>
        <p:spPr>
          <a:xfrm>
            <a:off x="1730943" y="5732412"/>
            <a:ext cx="8755741" cy="785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980D57BA-E820-4D8A-B0A6-EFBBFBECCB81}"/>
              </a:ext>
            </a:extLst>
          </p:cNvPr>
          <p:cNvGrpSpPr/>
          <p:nvPr/>
        </p:nvGrpSpPr>
        <p:grpSpPr>
          <a:xfrm>
            <a:off x="5775713" y="5411179"/>
            <a:ext cx="666200" cy="203550"/>
            <a:chOff x="3449924" y="5320904"/>
            <a:chExt cx="666200" cy="203550"/>
          </a:xfrm>
        </p:grpSpPr>
        <p:sp>
          <p:nvSpPr>
            <p:cNvPr id="44" name="Freeform 9">
              <a:extLst>
                <a:ext uri="{FF2B5EF4-FFF2-40B4-BE49-F238E27FC236}">
                  <a16:creationId xmlns="" xmlns:a16="http://schemas.microsoft.com/office/drawing/2014/main" id="{F6D9A4B4-F92E-425B-8B4E-459E1B56E775}"/>
                </a:ext>
              </a:extLst>
            </p:cNvPr>
            <p:cNvSpPr/>
            <p:nvPr/>
          </p:nvSpPr>
          <p:spPr bwMode="auto">
            <a:xfrm>
              <a:off x="3676650" y="5320904"/>
              <a:ext cx="212747" cy="20355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="" xmlns:a16="http://schemas.microsoft.com/office/drawing/2014/main" id="{9091822A-E096-44A8-954D-3A2CB7C5461B}"/>
                </a:ext>
              </a:extLst>
            </p:cNvPr>
            <p:cNvSpPr/>
            <p:nvPr/>
          </p:nvSpPr>
          <p:spPr bwMode="auto">
            <a:xfrm>
              <a:off x="3449924" y="5347474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="" xmlns:a16="http://schemas.microsoft.com/office/drawing/2014/main" id="{04ADA768-F416-4E4E-B942-3B24365078C6}"/>
                </a:ext>
              </a:extLst>
            </p:cNvPr>
            <p:cNvSpPr/>
            <p:nvPr/>
          </p:nvSpPr>
          <p:spPr bwMode="auto">
            <a:xfrm>
              <a:off x="3958918" y="5347474"/>
              <a:ext cx="157206" cy="150410"/>
            </a:xfrm>
            <a:custGeom>
              <a:avLst/>
              <a:gdLst>
                <a:gd name="T0" fmla="*/ 173 w 347"/>
                <a:gd name="T1" fmla="*/ 0 h 332"/>
                <a:gd name="T2" fmla="*/ 226 w 347"/>
                <a:gd name="T3" fmla="*/ 107 h 332"/>
                <a:gd name="T4" fmla="*/ 347 w 347"/>
                <a:gd name="T5" fmla="*/ 126 h 332"/>
                <a:gd name="T6" fmla="*/ 260 w 347"/>
                <a:gd name="T7" fmla="*/ 211 h 332"/>
                <a:gd name="T8" fmla="*/ 279 w 347"/>
                <a:gd name="T9" fmla="*/ 332 h 332"/>
                <a:gd name="T10" fmla="*/ 173 w 347"/>
                <a:gd name="T11" fmla="*/ 274 h 332"/>
                <a:gd name="T12" fmla="*/ 65 w 347"/>
                <a:gd name="T13" fmla="*/ 332 h 332"/>
                <a:gd name="T14" fmla="*/ 84 w 347"/>
                <a:gd name="T15" fmla="*/ 211 h 332"/>
                <a:gd name="T16" fmla="*/ 0 w 347"/>
                <a:gd name="T17" fmla="*/ 126 h 332"/>
                <a:gd name="T18" fmla="*/ 118 w 347"/>
                <a:gd name="T19" fmla="*/ 107 h 332"/>
                <a:gd name="T20" fmla="*/ 173 w 347"/>
                <a:gd name="T2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332">
                  <a:moveTo>
                    <a:pt x="173" y="0"/>
                  </a:moveTo>
                  <a:lnTo>
                    <a:pt x="226" y="107"/>
                  </a:lnTo>
                  <a:lnTo>
                    <a:pt x="347" y="126"/>
                  </a:lnTo>
                  <a:lnTo>
                    <a:pt x="260" y="211"/>
                  </a:lnTo>
                  <a:lnTo>
                    <a:pt x="279" y="332"/>
                  </a:lnTo>
                  <a:lnTo>
                    <a:pt x="173" y="274"/>
                  </a:lnTo>
                  <a:lnTo>
                    <a:pt x="65" y="332"/>
                  </a:lnTo>
                  <a:lnTo>
                    <a:pt x="84" y="211"/>
                  </a:lnTo>
                  <a:lnTo>
                    <a:pt x="0" y="126"/>
                  </a:lnTo>
                  <a:lnTo>
                    <a:pt x="118" y="10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47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8E18C435-7B8C-4C3D-B31D-01DE969B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88" y="1774002"/>
            <a:ext cx="3165587" cy="369332"/>
          </a:xfrm>
          <a:prstGeom prst="rect">
            <a:avLst/>
          </a:prstGeom>
          <a:solidFill>
            <a:srgbClr val="0070C0"/>
          </a:solidFill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创新点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FF8CF945-01F8-4CB6-92A9-238EEF260164}"/>
              </a:ext>
            </a:extLst>
          </p:cNvPr>
          <p:cNvSpPr/>
          <p:nvPr/>
        </p:nvSpPr>
        <p:spPr>
          <a:xfrm>
            <a:off x="1013589" y="2152695"/>
            <a:ext cx="316558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Donec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luctus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nibh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sem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vulputate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</a:t>
            </a:r>
            <a:endParaRPr lang="zh-CN" altLang="en-US" sz="14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9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5DB8BE21-0597-4196-AD37-34E552C68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356" y="1774002"/>
            <a:ext cx="3035526" cy="369332"/>
          </a:xfrm>
          <a:prstGeom prst="rect">
            <a:avLst/>
          </a:prstGeom>
          <a:solidFill>
            <a:srgbClr val="7F7F7F"/>
          </a:solidFill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algn="r"/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不足处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16545B46-5B86-4259-9E5B-384DEF0A3831}"/>
              </a:ext>
            </a:extLst>
          </p:cNvPr>
          <p:cNvSpPr/>
          <p:nvPr/>
        </p:nvSpPr>
        <p:spPr>
          <a:xfrm>
            <a:off x="7922356" y="2140868"/>
            <a:ext cx="314123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Donec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luctus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nibh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sem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vulputate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</a:t>
            </a:r>
            <a:endParaRPr lang="zh-CN" altLang="en-US" sz="14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1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D17BFBBD-8970-4001-A36B-3FBC9713F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88" y="3667908"/>
            <a:ext cx="3165587" cy="369332"/>
          </a:xfrm>
          <a:prstGeom prst="rect">
            <a:avLst/>
          </a:prstGeom>
          <a:solidFill>
            <a:srgbClr val="0070C0"/>
          </a:solidFill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创新点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7397F518-4ACE-4402-B4C3-CBF1A31F0548}"/>
              </a:ext>
            </a:extLst>
          </p:cNvPr>
          <p:cNvSpPr/>
          <p:nvPr/>
        </p:nvSpPr>
        <p:spPr>
          <a:xfrm>
            <a:off x="1013589" y="4046601"/>
            <a:ext cx="316558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Donec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luctus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nibh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sem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vulputate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</a:t>
            </a:r>
            <a:endParaRPr lang="zh-CN" altLang="en-US" sz="14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3" name="文本框 2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>
            <a:extLst>
              <a:ext uri="{FF2B5EF4-FFF2-40B4-BE49-F238E27FC236}">
                <a16:creationId xmlns="" xmlns:a16="http://schemas.microsoft.com/office/drawing/2014/main" id="{3BFD1157-46C1-4774-9C4F-FA0BCF0B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356" y="3667908"/>
            <a:ext cx="3035526" cy="369332"/>
          </a:xfrm>
          <a:prstGeom prst="rect">
            <a:avLst/>
          </a:prstGeom>
          <a:solidFill>
            <a:srgbClr val="7F7F7F"/>
          </a:solidFill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algn="r"/>
            <a:r>
              <a:rPr lang="zh-CN" altLang="en-US" dirty="0">
                <a:solidFill>
                  <a:schemeClr val="bg1"/>
                </a:solidFill>
                <a:sym typeface="Arial" panose="020B0604020202020204" pitchFamily="34" charset="0"/>
              </a:rPr>
              <a:t>不足处</a:t>
            </a:r>
            <a:endParaRPr lang="en-US" altLang="zh-CN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60C432B1-E6EB-4F45-928E-0BE35150F4F2}"/>
              </a:ext>
            </a:extLst>
          </p:cNvPr>
          <p:cNvSpPr/>
          <p:nvPr/>
        </p:nvSpPr>
        <p:spPr>
          <a:xfrm>
            <a:off x="7922356" y="4023158"/>
            <a:ext cx="314123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Donec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luctus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nibh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sem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vulputate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</a:t>
            </a:r>
            <a:endParaRPr lang="zh-CN" altLang="en-US" sz="14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9" grpId="0"/>
      <p:bldP spid="42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16" y="1622831"/>
            <a:ext cx="2783417" cy="4552097"/>
          </a:xfrm>
          <a:prstGeom prst="rect">
            <a:avLst/>
          </a:prstGeom>
        </p:spPr>
      </p:pic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462600" y="265169"/>
            <a:ext cx="325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论文总结与致谢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">
            <a:extLst>
              <a:ext uri="{FF2B5EF4-FFF2-40B4-BE49-F238E27FC236}">
                <a16:creationId xmlns="" xmlns:a16="http://schemas.microsoft.com/office/drawing/2014/main" id="{B98FE02C-4E67-4932-A387-22BAA9F5A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7" y="1622832"/>
            <a:ext cx="2783416" cy="4552096"/>
          </a:xfrm>
          <a:prstGeom prst="rect">
            <a:avLst/>
          </a:prstGeom>
          <a:solidFill>
            <a:schemeClr val="accent1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" name="Text Box 11">
            <a:extLst>
              <a:ext uri="{FF2B5EF4-FFF2-40B4-BE49-F238E27FC236}">
                <a16:creationId xmlns="" xmlns:a16="http://schemas.microsoft.com/office/drawing/2014/main" id="{3ED59E96-0146-4513-AE4F-F5C5B330E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88" y="2693960"/>
            <a:ext cx="2302933" cy="25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致谢</a:t>
            </a:r>
            <a:endParaRPr lang="en-US" altLang="zh-CN" sz="2800" b="1" dirty="0">
              <a:solidFill>
                <a:schemeClr val="bg1"/>
              </a:solidFill>
              <a:latin typeface="微软雅黑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endParaRPr lang="en-US" altLang="zh-CN" sz="2800" b="1" dirty="0">
              <a:solidFill>
                <a:schemeClr val="bg1"/>
              </a:solidFill>
              <a:latin typeface="微软雅黑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感谢相伴</a:t>
            </a:r>
            <a:endParaRPr lang="en-US" altLang="zh-CN" sz="4000" b="1" dirty="0">
              <a:solidFill>
                <a:schemeClr val="bg1"/>
              </a:solidFill>
              <a:latin typeface="微软雅黑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微软雅黑"/>
                <a:ea typeface="微软雅黑" pitchFamily="34" charset="-122"/>
              </a:rPr>
              <a:t>一路有你</a:t>
            </a:r>
            <a:endParaRPr lang="en-US" altLang="zh-CN" sz="4000" b="1" dirty="0">
              <a:solidFill>
                <a:schemeClr val="bg1"/>
              </a:solidFill>
              <a:latin typeface="微软雅黑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2E761A0-66A3-46DA-82A8-3A2A03E1E18E}"/>
              </a:ext>
            </a:extLst>
          </p:cNvPr>
          <p:cNvSpPr txBox="1"/>
          <p:nvPr/>
        </p:nvSpPr>
        <p:spPr>
          <a:xfrm>
            <a:off x="3760784" y="3859742"/>
            <a:ext cx="8117006" cy="231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sed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do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dolore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magna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997860266"/>
              </p:ext>
            </p:extLst>
          </p:nvPr>
        </p:nvGraphicFramePr>
        <p:xfrm>
          <a:off x="3963029" y="1467928"/>
          <a:ext cx="3629210" cy="2236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876174163"/>
              </p:ext>
            </p:extLst>
          </p:nvPr>
        </p:nvGraphicFramePr>
        <p:xfrm>
          <a:off x="7907500" y="1430311"/>
          <a:ext cx="3629210" cy="2236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94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8BEAD35-CCF1-4AE9-A8F7-A17F28D16F3A}"/>
              </a:ext>
            </a:extLst>
          </p:cNvPr>
          <p:cNvSpPr/>
          <p:nvPr/>
        </p:nvSpPr>
        <p:spPr>
          <a:xfrm>
            <a:off x="983698" y="2731056"/>
            <a:ext cx="6839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请各位老师批评指正！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="" xmlns:a16="http://schemas.microsoft.com/office/drawing/2014/main" id="{E9812351-1D8B-4096-B067-C1161FBF2107}"/>
              </a:ext>
            </a:extLst>
          </p:cNvPr>
          <p:cNvSpPr/>
          <p:nvPr/>
        </p:nvSpPr>
        <p:spPr>
          <a:xfrm rot="18932100">
            <a:off x="6751304" y="-3090723"/>
            <a:ext cx="5051305" cy="5051305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="" xmlns:a16="http://schemas.microsoft.com/office/drawing/2014/main" id="{2E98E0E8-560D-4C7C-B4C7-601F790AC01C}"/>
              </a:ext>
            </a:extLst>
          </p:cNvPr>
          <p:cNvSpPr/>
          <p:nvPr/>
        </p:nvSpPr>
        <p:spPr>
          <a:xfrm rot="18958199">
            <a:off x="10979399" y="4155207"/>
            <a:ext cx="2416461" cy="241646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="" xmlns:a16="http://schemas.microsoft.com/office/drawing/2014/main" id="{CA0532D0-C157-4B54-A4F4-C7746F4FEED9}"/>
              </a:ext>
            </a:extLst>
          </p:cNvPr>
          <p:cNvSpPr/>
          <p:nvPr/>
        </p:nvSpPr>
        <p:spPr>
          <a:xfrm rot="18958199">
            <a:off x="9596217" y="3086976"/>
            <a:ext cx="1542281" cy="154228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="" xmlns:a16="http://schemas.microsoft.com/office/drawing/2014/main" id="{DCDC5953-4481-488D-B130-6C383D6F3DB9}"/>
              </a:ext>
            </a:extLst>
          </p:cNvPr>
          <p:cNvSpPr/>
          <p:nvPr/>
        </p:nvSpPr>
        <p:spPr>
          <a:xfrm rot="18958199">
            <a:off x="10844604" y="2261553"/>
            <a:ext cx="617256" cy="61725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591E0EB6-FC66-4DB0-A4E7-52899D503FAD}"/>
              </a:ext>
            </a:extLst>
          </p:cNvPr>
          <p:cNvSpPr/>
          <p:nvPr/>
        </p:nvSpPr>
        <p:spPr>
          <a:xfrm rot="18932100">
            <a:off x="187085" y="5171349"/>
            <a:ext cx="5748920" cy="5748920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="" xmlns:a16="http://schemas.microsoft.com/office/drawing/2014/main" id="{999ED593-7DE7-41AB-83AB-C67C840702B5}"/>
              </a:ext>
            </a:extLst>
          </p:cNvPr>
          <p:cNvSpPr/>
          <p:nvPr/>
        </p:nvSpPr>
        <p:spPr>
          <a:xfrm rot="18958199">
            <a:off x="6646784" y="4697134"/>
            <a:ext cx="1542281" cy="1542281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="" xmlns:a16="http://schemas.microsoft.com/office/drawing/2014/main" id="{7E9A17F5-5639-42CA-8230-4924A1FC5289}"/>
              </a:ext>
            </a:extLst>
          </p:cNvPr>
          <p:cNvSpPr/>
          <p:nvPr/>
        </p:nvSpPr>
        <p:spPr>
          <a:xfrm rot="18958199">
            <a:off x="9043563" y="5076293"/>
            <a:ext cx="617256" cy="61725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31" y="1085793"/>
            <a:ext cx="1442920" cy="143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2" presetClass="entr" presetSubtype="3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3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3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4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4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2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4" grpId="0" animBg="1"/>
          <p:bldP spid="16" grpId="0" animBg="1"/>
          <p:bldP spid="17" grpId="0" animBg="1"/>
          <p:bldP spid="19" grpId="0" animBg="1"/>
          <p:bldP spid="20" grpId="0" animBg="1"/>
          <p:bldP spid="21" grpId="0" animBg="1"/>
          <p:bldP spid="2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FC26555-D701-4861-A25B-D0BC4B5F7AAA}"/>
              </a:ext>
            </a:extLst>
          </p:cNvPr>
          <p:cNvSpPr txBox="1"/>
          <p:nvPr/>
        </p:nvSpPr>
        <p:spPr>
          <a:xfrm>
            <a:off x="802335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选题的背景和意义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22A5D2D-71DB-4B92-8DCB-CE1AB47DA9D9}"/>
              </a:ext>
            </a:extLst>
          </p:cNvPr>
          <p:cNvSpPr txBox="1"/>
          <p:nvPr/>
        </p:nvSpPr>
        <p:spPr>
          <a:xfrm>
            <a:off x="3518641" y="89161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研究方法及过程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1F2C3F6-6195-4FE7-BA3D-8A48F28417E5}"/>
              </a:ext>
            </a:extLst>
          </p:cNvPr>
          <p:cNvSpPr txBox="1"/>
          <p:nvPr/>
        </p:nvSpPr>
        <p:spPr>
          <a:xfrm>
            <a:off x="6234947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研究成果展示及其应用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673E3DB-909C-4601-A8B9-A852104F0187}"/>
              </a:ext>
            </a:extLst>
          </p:cNvPr>
          <p:cNvSpPr txBox="1"/>
          <p:nvPr/>
        </p:nvSpPr>
        <p:spPr>
          <a:xfrm>
            <a:off x="8951253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论文总结与致谢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E364C9F5-2A39-4608-94F6-2A4517E960AB}"/>
              </a:ext>
            </a:extLst>
          </p:cNvPr>
          <p:cNvCxnSpPr/>
          <p:nvPr/>
        </p:nvCxnSpPr>
        <p:spPr>
          <a:xfrm>
            <a:off x="1116104" y="537881"/>
            <a:ext cx="18691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77AFF17-A899-4AE3-97F4-8D1AAC05361B}"/>
              </a:ext>
            </a:extLst>
          </p:cNvPr>
          <p:cNvSpPr txBox="1"/>
          <p:nvPr/>
        </p:nvSpPr>
        <p:spPr>
          <a:xfrm>
            <a:off x="2913188" y="3113465"/>
            <a:ext cx="636561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sz="5400" b="1">
                <a:gradFill>
                  <a:gsLst>
                    <a:gs pos="0">
                      <a:srgbClr val="2B84FE"/>
                    </a:gs>
                    <a:gs pos="100000">
                      <a:srgbClr val="20B1F4"/>
                    </a:gs>
                  </a:gsLst>
                  <a:lin ang="5400000" scaled="1"/>
                </a:gradFill>
                <a:latin typeface="微软雅黑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选题的背景和意义</a:t>
            </a:r>
          </a:p>
        </p:txBody>
      </p:sp>
      <p:sp>
        <p:nvSpPr>
          <p:cNvPr id="11" name="Shape 285">
            <a:extLst>
              <a:ext uri="{FF2B5EF4-FFF2-40B4-BE49-F238E27FC236}">
                <a16:creationId xmlns="" xmlns:a16="http://schemas.microsoft.com/office/drawing/2014/main" id="{E3C09CDB-D155-4259-9CF2-FB7AC847D7CD}"/>
              </a:ext>
            </a:extLst>
          </p:cNvPr>
          <p:cNvSpPr txBox="1"/>
          <p:nvPr/>
        </p:nvSpPr>
        <p:spPr>
          <a:xfrm>
            <a:off x="2501136" y="4240109"/>
            <a:ext cx="7190439" cy="490933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user print the presentation and make it into a it into a film to be used in a wider field And I've waited longer for you than I've waited for any woman.</a:t>
            </a:r>
          </a:p>
        </p:txBody>
      </p:sp>
      <p:sp>
        <p:nvSpPr>
          <p:cNvPr id="12" name="books-group_25777">
            <a:extLst>
              <a:ext uri="{FF2B5EF4-FFF2-40B4-BE49-F238E27FC236}">
                <a16:creationId xmlns="" xmlns:a16="http://schemas.microsoft.com/office/drawing/2014/main" id="{03D09B42-F9C9-4B1D-96E1-EEC96C357F1B}"/>
              </a:ext>
            </a:extLst>
          </p:cNvPr>
          <p:cNvSpPr>
            <a:spLocks noChangeAspect="1"/>
          </p:cNvSpPr>
          <p:nvPr/>
        </p:nvSpPr>
        <p:spPr bwMode="auto">
          <a:xfrm>
            <a:off x="5609873" y="2069345"/>
            <a:ext cx="972249" cy="828883"/>
          </a:xfrm>
          <a:custGeom>
            <a:avLst/>
            <a:gdLst>
              <a:gd name="connsiteX0" fmla="*/ 450223 w 602653"/>
              <a:gd name="connsiteY0" fmla="*/ 470824 h 513787"/>
              <a:gd name="connsiteX1" fmla="*/ 450223 w 602653"/>
              <a:gd name="connsiteY1" fmla="*/ 484218 h 513787"/>
              <a:gd name="connsiteX2" fmla="*/ 491727 w 602653"/>
              <a:gd name="connsiteY2" fmla="*/ 484218 h 513787"/>
              <a:gd name="connsiteX3" fmla="*/ 491727 w 602653"/>
              <a:gd name="connsiteY3" fmla="*/ 470824 h 513787"/>
              <a:gd name="connsiteX4" fmla="*/ 145266 w 602653"/>
              <a:gd name="connsiteY4" fmla="*/ 444288 h 513787"/>
              <a:gd name="connsiteX5" fmla="*/ 140964 w 602653"/>
              <a:gd name="connsiteY5" fmla="*/ 480175 h 513787"/>
              <a:gd name="connsiteX6" fmla="*/ 162475 w 602653"/>
              <a:gd name="connsiteY6" fmla="*/ 482702 h 513787"/>
              <a:gd name="connsiteX7" fmla="*/ 166777 w 602653"/>
              <a:gd name="connsiteY7" fmla="*/ 446815 h 513787"/>
              <a:gd name="connsiteX8" fmla="*/ 450223 w 602653"/>
              <a:gd name="connsiteY8" fmla="*/ 422807 h 513787"/>
              <a:gd name="connsiteX9" fmla="*/ 450223 w 602653"/>
              <a:gd name="connsiteY9" fmla="*/ 447321 h 513787"/>
              <a:gd name="connsiteX10" fmla="*/ 491727 w 602653"/>
              <a:gd name="connsiteY10" fmla="*/ 447321 h 513787"/>
              <a:gd name="connsiteX11" fmla="*/ 491727 w 602653"/>
              <a:gd name="connsiteY11" fmla="*/ 422807 h 513787"/>
              <a:gd name="connsiteX12" fmla="*/ 23536 w 602653"/>
              <a:gd name="connsiteY12" fmla="*/ 422807 h 513787"/>
              <a:gd name="connsiteX13" fmla="*/ 23536 w 602653"/>
              <a:gd name="connsiteY13" fmla="*/ 484218 h 513787"/>
              <a:gd name="connsiteX14" fmla="*/ 110341 w 602653"/>
              <a:gd name="connsiteY14" fmla="*/ 484218 h 513787"/>
              <a:gd name="connsiteX15" fmla="*/ 110341 w 602653"/>
              <a:gd name="connsiteY15" fmla="*/ 422807 h 513787"/>
              <a:gd name="connsiteX16" fmla="*/ 150327 w 602653"/>
              <a:gd name="connsiteY16" fmla="*/ 403852 h 513787"/>
              <a:gd name="connsiteX17" fmla="*/ 148809 w 602653"/>
              <a:gd name="connsiteY17" fmla="*/ 415478 h 513787"/>
              <a:gd name="connsiteX18" fmla="*/ 148303 w 602653"/>
              <a:gd name="connsiteY18" fmla="*/ 420785 h 513787"/>
              <a:gd name="connsiteX19" fmla="*/ 169814 w 602653"/>
              <a:gd name="connsiteY19" fmla="*/ 423312 h 513787"/>
              <a:gd name="connsiteX20" fmla="*/ 170320 w 602653"/>
              <a:gd name="connsiteY20" fmla="*/ 418005 h 513787"/>
              <a:gd name="connsiteX21" fmla="*/ 171839 w 602653"/>
              <a:gd name="connsiteY21" fmla="*/ 406380 h 513787"/>
              <a:gd name="connsiteX22" fmla="*/ 450223 w 602653"/>
              <a:gd name="connsiteY22" fmla="*/ 377822 h 513787"/>
              <a:gd name="connsiteX23" fmla="*/ 450223 w 602653"/>
              <a:gd name="connsiteY23" fmla="*/ 399303 h 513787"/>
              <a:gd name="connsiteX24" fmla="*/ 491727 w 602653"/>
              <a:gd name="connsiteY24" fmla="*/ 399303 h 513787"/>
              <a:gd name="connsiteX25" fmla="*/ 491727 w 602653"/>
              <a:gd name="connsiteY25" fmla="*/ 377822 h 513787"/>
              <a:gd name="connsiteX26" fmla="*/ 23536 w 602653"/>
              <a:gd name="connsiteY26" fmla="*/ 365438 h 513787"/>
              <a:gd name="connsiteX27" fmla="*/ 23536 w 602653"/>
              <a:gd name="connsiteY27" fmla="*/ 399303 h 513787"/>
              <a:gd name="connsiteX28" fmla="*/ 110341 w 602653"/>
              <a:gd name="connsiteY28" fmla="*/ 399303 h 513787"/>
              <a:gd name="connsiteX29" fmla="*/ 110341 w 602653"/>
              <a:gd name="connsiteY29" fmla="*/ 365438 h 513787"/>
              <a:gd name="connsiteX30" fmla="*/ 156401 w 602653"/>
              <a:gd name="connsiteY30" fmla="*/ 354319 h 513787"/>
              <a:gd name="connsiteX31" fmla="*/ 153111 w 602653"/>
              <a:gd name="connsiteY31" fmla="*/ 380349 h 513787"/>
              <a:gd name="connsiteX32" fmla="*/ 174623 w 602653"/>
              <a:gd name="connsiteY32" fmla="*/ 383129 h 513787"/>
              <a:gd name="connsiteX33" fmla="*/ 177913 w 602653"/>
              <a:gd name="connsiteY33" fmla="*/ 356846 h 513787"/>
              <a:gd name="connsiteX34" fmla="*/ 161210 w 602653"/>
              <a:gd name="connsiteY34" fmla="*/ 313883 h 513787"/>
              <a:gd name="connsiteX35" fmla="*/ 159185 w 602653"/>
              <a:gd name="connsiteY35" fmla="*/ 330815 h 513787"/>
              <a:gd name="connsiteX36" fmla="*/ 180697 w 602653"/>
              <a:gd name="connsiteY36" fmla="*/ 333343 h 513787"/>
              <a:gd name="connsiteX37" fmla="*/ 182721 w 602653"/>
              <a:gd name="connsiteY37" fmla="*/ 316410 h 513787"/>
              <a:gd name="connsiteX38" fmla="*/ 545893 w 602653"/>
              <a:gd name="connsiteY38" fmla="*/ 311881 h 513787"/>
              <a:gd name="connsiteX39" fmla="*/ 559070 w 602653"/>
              <a:gd name="connsiteY39" fmla="*/ 322239 h 513787"/>
              <a:gd name="connsiteX40" fmla="*/ 573007 w 602653"/>
              <a:gd name="connsiteY40" fmla="*/ 442998 h 513787"/>
              <a:gd name="connsiteX41" fmla="*/ 562618 w 602653"/>
              <a:gd name="connsiteY41" fmla="*/ 455882 h 513787"/>
              <a:gd name="connsiteX42" fmla="*/ 561097 w 602653"/>
              <a:gd name="connsiteY42" fmla="*/ 456135 h 513787"/>
              <a:gd name="connsiteX43" fmla="*/ 549441 w 602653"/>
              <a:gd name="connsiteY43" fmla="*/ 445524 h 513787"/>
              <a:gd name="connsiteX44" fmla="*/ 535504 w 602653"/>
              <a:gd name="connsiteY44" fmla="*/ 325018 h 513787"/>
              <a:gd name="connsiteX45" fmla="*/ 545893 w 602653"/>
              <a:gd name="connsiteY45" fmla="*/ 311881 h 513787"/>
              <a:gd name="connsiteX46" fmla="*/ 23536 w 602653"/>
              <a:gd name="connsiteY46" fmla="*/ 294423 h 513787"/>
              <a:gd name="connsiteX47" fmla="*/ 23536 w 602653"/>
              <a:gd name="connsiteY47" fmla="*/ 341682 h 513787"/>
              <a:gd name="connsiteX48" fmla="*/ 110341 w 602653"/>
              <a:gd name="connsiteY48" fmla="*/ 341682 h 513787"/>
              <a:gd name="connsiteX49" fmla="*/ 110341 w 602653"/>
              <a:gd name="connsiteY49" fmla="*/ 294423 h 513787"/>
              <a:gd name="connsiteX50" fmla="*/ 407453 w 602653"/>
              <a:gd name="connsiteY50" fmla="*/ 265107 h 513787"/>
              <a:gd name="connsiteX51" fmla="*/ 404416 w 602653"/>
              <a:gd name="connsiteY51" fmla="*/ 265612 h 513787"/>
              <a:gd name="connsiteX52" fmla="*/ 342412 w 602653"/>
              <a:gd name="connsiteY52" fmla="*/ 265612 h 513787"/>
              <a:gd name="connsiteX53" fmla="*/ 340894 w 602653"/>
              <a:gd name="connsiteY53" fmla="*/ 265360 h 513787"/>
              <a:gd name="connsiteX54" fmla="*/ 340894 w 602653"/>
              <a:gd name="connsiteY54" fmla="*/ 484218 h 513787"/>
              <a:gd name="connsiteX55" fmla="*/ 407453 w 602653"/>
              <a:gd name="connsiteY55" fmla="*/ 484218 h 513787"/>
              <a:gd name="connsiteX56" fmla="*/ 167283 w 602653"/>
              <a:gd name="connsiteY56" fmla="*/ 264349 h 513787"/>
              <a:gd name="connsiteX57" fmla="*/ 163993 w 602653"/>
              <a:gd name="connsiteY57" fmla="*/ 290379 h 513787"/>
              <a:gd name="connsiteX58" fmla="*/ 185505 w 602653"/>
              <a:gd name="connsiteY58" fmla="*/ 293159 h 513787"/>
              <a:gd name="connsiteX59" fmla="*/ 188795 w 602653"/>
              <a:gd name="connsiteY59" fmla="*/ 266876 h 513787"/>
              <a:gd name="connsiteX60" fmla="*/ 23536 w 602653"/>
              <a:gd name="connsiteY60" fmla="*/ 236802 h 513787"/>
              <a:gd name="connsiteX61" fmla="*/ 23536 w 602653"/>
              <a:gd name="connsiteY61" fmla="*/ 270920 h 513787"/>
              <a:gd name="connsiteX62" fmla="*/ 110341 w 602653"/>
              <a:gd name="connsiteY62" fmla="*/ 270920 h 513787"/>
              <a:gd name="connsiteX63" fmla="*/ 110341 w 602653"/>
              <a:gd name="connsiteY63" fmla="*/ 236802 h 513787"/>
              <a:gd name="connsiteX64" fmla="*/ 172092 w 602653"/>
              <a:gd name="connsiteY64" fmla="*/ 223913 h 513787"/>
              <a:gd name="connsiteX65" fmla="*/ 171586 w 602653"/>
              <a:gd name="connsiteY65" fmla="*/ 229220 h 513787"/>
              <a:gd name="connsiteX66" fmla="*/ 170067 w 602653"/>
              <a:gd name="connsiteY66" fmla="*/ 240845 h 513787"/>
              <a:gd name="connsiteX67" fmla="*/ 191579 w 602653"/>
              <a:gd name="connsiteY67" fmla="*/ 243373 h 513787"/>
              <a:gd name="connsiteX68" fmla="*/ 193097 w 602653"/>
              <a:gd name="connsiteY68" fmla="*/ 231747 h 513787"/>
              <a:gd name="connsiteX69" fmla="*/ 193603 w 602653"/>
              <a:gd name="connsiteY69" fmla="*/ 226440 h 513787"/>
              <a:gd name="connsiteX70" fmla="*/ 354307 w 602653"/>
              <a:gd name="connsiteY70" fmla="*/ 222649 h 513787"/>
              <a:gd name="connsiteX71" fmla="*/ 354307 w 602653"/>
              <a:gd name="connsiteY71" fmla="*/ 242109 h 513787"/>
              <a:gd name="connsiteX72" fmla="*/ 392774 w 602653"/>
              <a:gd name="connsiteY72" fmla="*/ 242109 h 513787"/>
              <a:gd name="connsiteX73" fmla="*/ 392774 w 602653"/>
              <a:gd name="connsiteY73" fmla="*/ 222649 h 513787"/>
              <a:gd name="connsiteX74" fmla="*/ 547404 w 602653"/>
              <a:gd name="connsiteY74" fmla="*/ 203948 h 513787"/>
              <a:gd name="connsiteX75" fmla="*/ 516529 w 602653"/>
              <a:gd name="connsiteY75" fmla="*/ 207233 h 513787"/>
              <a:gd name="connsiteX76" fmla="*/ 546898 w 602653"/>
              <a:gd name="connsiteY76" fmla="*/ 489020 h 513787"/>
              <a:gd name="connsiteX77" fmla="*/ 577773 w 602653"/>
              <a:gd name="connsiteY77" fmla="*/ 485735 h 513787"/>
              <a:gd name="connsiteX78" fmla="*/ 340894 w 602653"/>
              <a:gd name="connsiteY78" fmla="*/ 182972 h 513787"/>
              <a:gd name="connsiteX79" fmla="*/ 340894 w 602653"/>
              <a:gd name="connsiteY79" fmla="*/ 199146 h 513787"/>
              <a:gd name="connsiteX80" fmla="*/ 342412 w 602653"/>
              <a:gd name="connsiteY80" fmla="*/ 198893 h 513787"/>
              <a:gd name="connsiteX81" fmla="*/ 404416 w 602653"/>
              <a:gd name="connsiteY81" fmla="*/ 198893 h 513787"/>
              <a:gd name="connsiteX82" fmla="*/ 407453 w 602653"/>
              <a:gd name="connsiteY82" fmla="*/ 199651 h 513787"/>
              <a:gd name="connsiteX83" fmla="*/ 407453 w 602653"/>
              <a:gd name="connsiteY83" fmla="*/ 182972 h 513787"/>
              <a:gd name="connsiteX84" fmla="*/ 23536 w 602653"/>
              <a:gd name="connsiteY84" fmla="*/ 166039 h 513787"/>
              <a:gd name="connsiteX85" fmla="*/ 23536 w 602653"/>
              <a:gd name="connsiteY85" fmla="*/ 213299 h 513787"/>
              <a:gd name="connsiteX86" fmla="*/ 110341 w 602653"/>
              <a:gd name="connsiteY86" fmla="*/ 213299 h 513787"/>
              <a:gd name="connsiteX87" fmla="*/ 110341 w 602653"/>
              <a:gd name="connsiteY87" fmla="*/ 166039 h 513787"/>
              <a:gd name="connsiteX88" fmla="*/ 179431 w 602653"/>
              <a:gd name="connsiteY88" fmla="*/ 164523 h 513787"/>
              <a:gd name="connsiteX89" fmla="*/ 174876 w 602653"/>
              <a:gd name="connsiteY89" fmla="*/ 200410 h 513787"/>
              <a:gd name="connsiteX90" fmla="*/ 196387 w 602653"/>
              <a:gd name="connsiteY90" fmla="*/ 202937 h 513787"/>
              <a:gd name="connsiteX91" fmla="*/ 200943 w 602653"/>
              <a:gd name="connsiteY91" fmla="*/ 167050 h 513787"/>
              <a:gd name="connsiteX92" fmla="*/ 450223 w 602653"/>
              <a:gd name="connsiteY92" fmla="*/ 108418 h 513787"/>
              <a:gd name="connsiteX93" fmla="*/ 450223 w 602653"/>
              <a:gd name="connsiteY93" fmla="*/ 354319 h 513787"/>
              <a:gd name="connsiteX94" fmla="*/ 491727 w 602653"/>
              <a:gd name="connsiteY94" fmla="*/ 354319 h 513787"/>
              <a:gd name="connsiteX95" fmla="*/ 491727 w 602653"/>
              <a:gd name="connsiteY95" fmla="*/ 108418 h 513787"/>
              <a:gd name="connsiteX96" fmla="*/ 23536 w 602653"/>
              <a:gd name="connsiteY96" fmla="*/ 108418 h 513787"/>
              <a:gd name="connsiteX97" fmla="*/ 23536 w 602653"/>
              <a:gd name="connsiteY97" fmla="*/ 142536 h 513787"/>
              <a:gd name="connsiteX98" fmla="*/ 110341 w 602653"/>
              <a:gd name="connsiteY98" fmla="*/ 142536 h 513787"/>
              <a:gd name="connsiteX99" fmla="*/ 110341 w 602653"/>
              <a:gd name="connsiteY99" fmla="*/ 108418 h 513787"/>
              <a:gd name="connsiteX100" fmla="*/ 225744 w 602653"/>
              <a:gd name="connsiteY100" fmla="*/ 73795 h 513787"/>
              <a:gd name="connsiteX101" fmla="*/ 225744 w 602653"/>
              <a:gd name="connsiteY101" fmla="*/ 484218 h 513787"/>
              <a:gd name="connsiteX102" fmla="*/ 317358 w 602653"/>
              <a:gd name="connsiteY102" fmla="*/ 484218 h 513787"/>
              <a:gd name="connsiteX103" fmla="*/ 317358 w 602653"/>
              <a:gd name="connsiteY103" fmla="*/ 171346 h 513787"/>
              <a:gd name="connsiteX104" fmla="*/ 317358 w 602653"/>
              <a:gd name="connsiteY104" fmla="*/ 73795 h 513787"/>
              <a:gd name="connsiteX105" fmla="*/ 23536 w 602653"/>
              <a:gd name="connsiteY105" fmla="*/ 23503 h 513787"/>
              <a:gd name="connsiteX106" fmla="*/ 23536 w 602653"/>
              <a:gd name="connsiteY106" fmla="*/ 84915 h 513787"/>
              <a:gd name="connsiteX107" fmla="*/ 110341 w 602653"/>
              <a:gd name="connsiteY107" fmla="*/ 84915 h 513787"/>
              <a:gd name="connsiteX108" fmla="*/ 110341 w 602653"/>
              <a:gd name="connsiteY108" fmla="*/ 23503 h 513787"/>
              <a:gd name="connsiteX109" fmla="*/ 11895 w 602653"/>
              <a:gd name="connsiteY109" fmla="*/ 0 h 513787"/>
              <a:gd name="connsiteX110" fmla="*/ 122236 w 602653"/>
              <a:gd name="connsiteY110" fmla="*/ 0 h 513787"/>
              <a:gd name="connsiteX111" fmla="*/ 134130 w 602653"/>
              <a:gd name="connsiteY111" fmla="*/ 11878 h 513787"/>
              <a:gd name="connsiteX112" fmla="*/ 134130 w 602653"/>
              <a:gd name="connsiteY112" fmla="*/ 96793 h 513787"/>
              <a:gd name="connsiteX113" fmla="*/ 134130 w 602653"/>
              <a:gd name="connsiteY113" fmla="*/ 154161 h 513787"/>
              <a:gd name="connsiteX114" fmla="*/ 134130 w 602653"/>
              <a:gd name="connsiteY114" fmla="*/ 225177 h 513787"/>
              <a:gd name="connsiteX115" fmla="*/ 134130 w 602653"/>
              <a:gd name="connsiteY115" fmla="*/ 282798 h 513787"/>
              <a:gd name="connsiteX116" fmla="*/ 134130 w 602653"/>
              <a:gd name="connsiteY116" fmla="*/ 339661 h 513787"/>
              <a:gd name="connsiteX117" fmla="*/ 139192 w 602653"/>
              <a:gd name="connsiteY117" fmla="*/ 299225 h 513787"/>
              <a:gd name="connsiteX118" fmla="*/ 148809 w 602653"/>
              <a:gd name="connsiteY118" fmla="*/ 219617 h 513787"/>
              <a:gd name="connsiteX119" fmla="*/ 150074 w 602653"/>
              <a:gd name="connsiteY119" fmla="*/ 209255 h 513787"/>
              <a:gd name="connsiteX120" fmla="*/ 157413 w 602653"/>
              <a:gd name="connsiteY120" fmla="*/ 149865 h 513787"/>
              <a:gd name="connsiteX121" fmla="*/ 161716 w 602653"/>
              <a:gd name="connsiteY121" fmla="*/ 142031 h 513787"/>
              <a:gd name="connsiteX122" fmla="*/ 170573 w 602653"/>
              <a:gd name="connsiteY122" fmla="*/ 139503 h 513787"/>
              <a:gd name="connsiteX123" fmla="*/ 202208 w 602653"/>
              <a:gd name="connsiteY123" fmla="*/ 143547 h 513787"/>
              <a:gd name="connsiteX124" fmla="*/ 202208 w 602653"/>
              <a:gd name="connsiteY124" fmla="*/ 61917 h 513787"/>
              <a:gd name="connsiteX125" fmla="*/ 214103 w 602653"/>
              <a:gd name="connsiteY125" fmla="*/ 50292 h 513787"/>
              <a:gd name="connsiteX126" fmla="*/ 328999 w 602653"/>
              <a:gd name="connsiteY126" fmla="*/ 50292 h 513787"/>
              <a:gd name="connsiteX127" fmla="*/ 340894 w 602653"/>
              <a:gd name="connsiteY127" fmla="*/ 61917 h 513787"/>
              <a:gd name="connsiteX128" fmla="*/ 340894 w 602653"/>
              <a:gd name="connsiteY128" fmla="*/ 159468 h 513787"/>
              <a:gd name="connsiteX129" fmla="*/ 419348 w 602653"/>
              <a:gd name="connsiteY129" fmla="*/ 159468 h 513787"/>
              <a:gd name="connsiteX130" fmla="*/ 426687 w 602653"/>
              <a:gd name="connsiteY130" fmla="*/ 162248 h 513787"/>
              <a:gd name="connsiteX131" fmla="*/ 426687 w 602653"/>
              <a:gd name="connsiteY131" fmla="*/ 96793 h 513787"/>
              <a:gd name="connsiteX132" fmla="*/ 438581 w 602653"/>
              <a:gd name="connsiteY132" fmla="*/ 84915 h 513787"/>
              <a:gd name="connsiteX133" fmla="*/ 503622 w 602653"/>
              <a:gd name="connsiteY133" fmla="*/ 84915 h 513787"/>
              <a:gd name="connsiteX134" fmla="*/ 515263 w 602653"/>
              <a:gd name="connsiteY134" fmla="*/ 96793 h 513787"/>
              <a:gd name="connsiteX135" fmla="*/ 515263 w 602653"/>
              <a:gd name="connsiteY135" fmla="*/ 183730 h 513787"/>
              <a:gd name="connsiteX136" fmla="*/ 556515 w 602653"/>
              <a:gd name="connsiteY136" fmla="*/ 179181 h 513787"/>
              <a:gd name="connsiteX137" fmla="*/ 569675 w 602653"/>
              <a:gd name="connsiteY137" fmla="*/ 189795 h 513787"/>
              <a:gd name="connsiteX138" fmla="*/ 602575 w 602653"/>
              <a:gd name="connsiteY138" fmla="*/ 494833 h 513787"/>
              <a:gd name="connsiteX139" fmla="*/ 592199 w 602653"/>
              <a:gd name="connsiteY139" fmla="*/ 507974 h 513787"/>
              <a:gd name="connsiteX140" fmla="*/ 537787 w 602653"/>
              <a:gd name="connsiteY140" fmla="*/ 513787 h 513787"/>
              <a:gd name="connsiteX141" fmla="*/ 536522 w 602653"/>
              <a:gd name="connsiteY141" fmla="*/ 513787 h 513787"/>
              <a:gd name="connsiteX142" fmla="*/ 524880 w 602653"/>
              <a:gd name="connsiteY142" fmla="*/ 503425 h 513787"/>
              <a:gd name="connsiteX143" fmla="*/ 515263 w 602653"/>
              <a:gd name="connsiteY143" fmla="*/ 416236 h 513787"/>
              <a:gd name="connsiteX144" fmla="*/ 515263 w 602653"/>
              <a:gd name="connsiteY144" fmla="*/ 495844 h 513787"/>
              <a:gd name="connsiteX145" fmla="*/ 503622 w 602653"/>
              <a:gd name="connsiteY145" fmla="*/ 507722 h 513787"/>
              <a:gd name="connsiteX146" fmla="*/ 438581 w 602653"/>
              <a:gd name="connsiteY146" fmla="*/ 507722 h 513787"/>
              <a:gd name="connsiteX147" fmla="*/ 428964 w 602653"/>
              <a:gd name="connsiteY147" fmla="*/ 502415 h 513787"/>
              <a:gd name="connsiteX148" fmla="*/ 419348 w 602653"/>
              <a:gd name="connsiteY148" fmla="*/ 507722 h 513787"/>
              <a:gd name="connsiteX149" fmla="*/ 328999 w 602653"/>
              <a:gd name="connsiteY149" fmla="*/ 507722 h 513787"/>
              <a:gd name="connsiteX150" fmla="*/ 214103 w 602653"/>
              <a:gd name="connsiteY150" fmla="*/ 507722 h 513787"/>
              <a:gd name="connsiteX151" fmla="*/ 202208 w 602653"/>
              <a:gd name="connsiteY151" fmla="*/ 495844 h 513787"/>
              <a:gd name="connsiteX152" fmla="*/ 202208 w 602653"/>
              <a:gd name="connsiteY152" fmla="*/ 352044 h 513787"/>
              <a:gd name="connsiteX153" fmla="*/ 193097 w 602653"/>
              <a:gd name="connsiteY153" fmla="*/ 427608 h 513787"/>
              <a:gd name="connsiteX154" fmla="*/ 191832 w 602653"/>
              <a:gd name="connsiteY154" fmla="*/ 437970 h 513787"/>
              <a:gd name="connsiteX155" fmla="*/ 184493 w 602653"/>
              <a:gd name="connsiteY155" fmla="*/ 497360 h 513787"/>
              <a:gd name="connsiteX156" fmla="*/ 180190 w 602653"/>
              <a:gd name="connsiteY156" fmla="*/ 505195 h 513787"/>
              <a:gd name="connsiteX157" fmla="*/ 172851 w 602653"/>
              <a:gd name="connsiteY157" fmla="*/ 507722 h 513787"/>
              <a:gd name="connsiteX158" fmla="*/ 171333 w 602653"/>
              <a:gd name="connsiteY158" fmla="*/ 507722 h 513787"/>
              <a:gd name="connsiteX159" fmla="*/ 131600 w 602653"/>
              <a:gd name="connsiteY159" fmla="*/ 502920 h 513787"/>
              <a:gd name="connsiteX160" fmla="*/ 122236 w 602653"/>
              <a:gd name="connsiteY160" fmla="*/ 507722 h 513787"/>
              <a:gd name="connsiteX161" fmla="*/ 11895 w 602653"/>
              <a:gd name="connsiteY161" fmla="*/ 507722 h 513787"/>
              <a:gd name="connsiteX162" fmla="*/ 0 w 602653"/>
              <a:gd name="connsiteY162" fmla="*/ 496096 h 513787"/>
              <a:gd name="connsiteX163" fmla="*/ 0 w 602653"/>
              <a:gd name="connsiteY163" fmla="*/ 411181 h 513787"/>
              <a:gd name="connsiteX164" fmla="*/ 0 w 602653"/>
              <a:gd name="connsiteY164" fmla="*/ 353560 h 513787"/>
              <a:gd name="connsiteX165" fmla="*/ 0 w 602653"/>
              <a:gd name="connsiteY165" fmla="*/ 282798 h 513787"/>
              <a:gd name="connsiteX166" fmla="*/ 0 w 602653"/>
              <a:gd name="connsiteY166" fmla="*/ 225177 h 513787"/>
              <a:gd name="connsiteX167" fmla="*/ 0 w 602653"/>
              <a:gd name="connsiteY167" fmla="*/ 154161 h 513787"/>
              <a:gd name="connsiteX168" fmla="*/ 0 w 602653"/>
              <a:gd name="connsiteY168" fmla="*/ 96793 h 513787"/>
              <a:gd name="connsiteX169" fmla="*/ 0 w 602653"/>
              <a:gd name="connsiteY169" fmla="*/ 11878 h 513787"/>
              <a:gd name="connsiteX170" fmla="*/ 11895 w 602653"/>
              <a:gd name="connsiteY170" fmla="*/ 0 h 51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02653" h="513787">
                <a:moveTo>
                  <a:pt x="450223" y="470824"/>
                </a:moveTo>
                <a:lnTo>
                  <a:pt x="450223" y="484218"/>
                </a:lnTo>
                <a:lnTo>
                  <a:pt x="491727" y="484218"/>
                </a:lnTo>
                <a:lnTo>
                  <a:pt x="491727" y="470824"/>
                </a:lnTo>
                <a:close/>
                <a:moveTo>
                  <a:pt x="145266" y="444288"/>
                </a:moveTo>
                <a:lnTo>
                  <a:pt x="140964" y="480175"/>
                </a:lnTo>
                <a:lnTo>
                  <a:pt x="162475" y="482702"/>
                </a:lnTo>
                <a:lnTo>
                  <a:pt x="166777" y="446815"/>
                </a:lnTo>
                <a:close/>
                <a:moveTo>
                  <a:pt x="450223" y="422807"/>
                </a:moveTo>
                <a:lnTo>
                  <a:pt x="450223" y="447321"/>
                </a:lnTo>
                <a:lnTo>
                  <a:pt x="491727" y="447321"/>
                </a:lnTo>
                <a:lnTo>
                  <a:pt x="491727" y="422807"/>
                </a:lnTo>
                <a:close/>
                <a:moveTo>
                  <a:pt x="23536" y="422807"/>
                </a:moveTo>
                <a:lnTo>
                  <a:pt x="23536" y="484218"/>
                </a:lnTo>
                <a:lnTo>
                  <a:pt x="110341" y="484218"/>
                </a:lnTo>
                <a:lnTo>
                  <a:pt x="110341" y="422807"/>
                </a:lnTo>
                <a:close/>
                <a:moveTo>
                  <a:pt x="150327" y="403852"/>
                </a:moveTo>
                <a:lnTo>
                  <a:pt x="148809" y="415478"/>
                </a:lnTo>
                <a:lnTo>
                  <a:pt x="148303" y="420785"/>
                </a:lnTo>
                <a:lnTo>
                  <a:pt x="169814" y="423312"/>
                </a:lnTo>
                <a:lnTo>
                  <a:pt x="170320" y="418005"/>
                </a:lnTo>
                <a:lnTo>
                  <a:pt x="171839" y="406380"/>
                </a:lnTo>
                <a:close/>
                <a:moveTo>
                  <a:pt x="450223" y="377822"/>
                </a:moveTo>
                <a:lnTo>
                  <a:pt x="450223" y="399303"/>
                </a:lnTo>
                <a:lnTo>
                  <a:pt x="491727" y="399303"/>
                </a:lnTo>
                <a:lnTo>
                  <a:pt x="491727" y="377822"/>
                </a:lnTo>
                <a:close/>
                <a:moveTo>
                  <a:pt x="23536" y="365438"/>
                </a:moveTo>
                <a:lnTo>
                  <a:pt x="23536" y="399303"/>
                </a:lnTo>
                <a:lnTo>
                  <a:pt x="110341" y="399303"/>
                </a:lnTo>
                <a:lnTo>
                  <a:pt x="110341" y="365438"/>
                </a:lnTo>
                <a:close/>
                <a:moveTo>
                  <a:pt x="156401" y="354319"/>
                </a:moveTo>
                <a:lnTo>
                  <a:pt x="153111" y="380349"/>
                </a:lnTo>
                <a:lnTo>
                  <a:pt x="174623" y="383129"/>
                </a:lnTo>
                <a:lnTo>
                  <a:pt x="177913" y="356846"/>
                </a:lnTo>
                <a:close/>
                <a:moveTo>
                  <a:pt x="161210" y="313883"/>
                </a:moveTo>
                <a:lnTo>
                  <a:pt x="159185" y="330815"/>
                </a:lnTo>
                <a:lnTo>
                  <a:pt x="180697" y="333343"/>
                </a:lnTo>
                <a:lnTo>
                  <a:pt x="182721" y="316410"/>
                </a:lnTo>
                <a:close/>
                <a:moveTo>
                  <a:pt x="545893" y="311881"/>
                </a:moveTo>
                <a:cubicBezTo>
                  <a:pt x="552482" y="311123"/>
                  <a:pt x="558310" y="315923"/>
                  <a:pt x="559070" y="322239"/>
                </a:cubicBezTo>
                <a:lnTo>
                  <a:pt x="573007" y="442998"/>
                </a:lnTo>
                <a:cubicBezTo>
                  <a:pt x="573767" y="449314"/>
                  <a:pt x="568952" y="455125"/>
                  <a:pt x="562618" y="455882"/>
                </a:cubicBezTo>
                <a:cubicBezTo>
                  <a:pt x="562111" y="456135"/>
                  <a:pt x="561604" y="456135"/>
                  <a:pt x="561097" y="456135"/>
                </a:cubicBezTo>
                <a:cubicBezTo>
                  <a:pt x="555269" y="456135"/>
                  <a:pt x="550201" y="451588"/>
                  <a:pt x="549441" y="445524"/>
                </a:cubicBezTo>
                <a:lnTo>
                  <a:pt x="535504" y="325018"/>
                </a:lnTo>
                <a:cubicBezTo>
                  <a:pt x="534744" y="318450"/>
                  <a:pt x="539305" y="312639"/>
                  <a:pt x="545893" y="311881"/>
                </a:cubicBezTo>
                <a:close/>
                <a:moveTo>
                  <a:pt x="23536" y="294423"/>
                </a:moveTo>
                <a:lnTo>
                  <a:pt x="23536" y="341682"/>
                </a:lnTo>
                <a:lnTo>
                  <a:pt x="110341" y="341682"/>
                </a:lnTo>
                <a:lnTo>
                  <a:pt x="110341" y="294423"/>
                </a:lnTo>
                <a:close/>
                <a:moveTo>
                  <a:pt x="407453" y="265107"/>
                </a:moveTo>
                <a:cubicBezTo>
                  <a:pt x="406441" y="265360"/>
                  <a:pt x="405428" y="265612"/>
                  <a:pt x="404416" y="265612"/>
                </a:cubicBezTo>
                <a:lnTo>
                  <a:pt x="342412" y="265612"/>
                </a:lnTo>
                <a:cubicBezTo>
                  <a:pt x="341906" y="265612"/>
                  <a:pt x="341400" y="265360"/>
                  <a:pt x="340894" y="265360"/>
                </a:cubicBezTo>
                <a:lnTo>
                  <a:pt x="340894" y="484218"/>
                </a:lnTo>
                <a:lnTo>
                  <a:pt x="407453" y="484218"/>
                </a:lnTo>
                <a:close/>
                <a:moveTo>
                  <a:pt x="167283" y="264349"/>
                </a:moveTo>
                <a:lnTo>
                  <a:pt x="163993" y="290379"/>
                </a:lnTo>
                <a:lnTo>
                  <a:pt x="185505" y="293159"/>
                </a:lnTo>
                <a:lnTo>
                  <a:pt x="188795" y="266876"/>
                </a:lnTo>
                <a:close/>
                <a:moveTo>
                  <a:pt x="23536" y="236802"/>
                </a:moveTo>
                <a:lnTo>
                  <a:pt x="23536" y="270920"/>
                </a:lnTo>
                <a:lnTo>
                  <a:pt x="110341" y="270920"/>
                </a:lnTo>
                <a:lnTo>
                  <a:pt x="110341" y="236802"/>
                </a:lnTo>
                <a:close/>
                <a:moveTo>
                  <a:pt x="172092" y="223913"/>
                </a:moveTo>
                <a:lnTo>
                  <a:pt x="171586" y="229220"/>
                </a:lnTo>
                <a:lnTo>
                  <a:pt x="170067" y="240845"/>
                </a:lnTo>
                <a:lnTo>
                  <a:pt x="191579" y="243373"/>
                </a:lnTo>
                <a:lnTo>
                  <a:pt x="193097" y="231747"/>
                </a:lnTo>
                <a:lnTo>
                  <a:pt x="193603" y="226440"/>
                </a:lnTo>
                <a:close/>
                <a:moveTo>
                  <a:pt x="354307" y="222649"/>
                </a:moveTo>
                <a:lnTo>
                  <a:pt x="354307" y="242109"/>
                </a:lnTo>
                <a:lnTo>
                  <a:pt x="392774" y="242109"/>
                </a:lnTo>
                <a:lnTo>
                  <a:pt x="392774" y="222649"/>
                </a:lnTo>
                <a:close/>
                <a:moveTo>
                  <a:pt x="547404" y="203948"/>
                </a:moveTo>
                <a:lnTo>
                  <a:pt x="516529" y="207233"/>
                </a:lnTo>
                <a:lnTo>
                  <a:pt x="546898" y="489020"/>
                </a:lnTo>
                <a:lnTo>
                  <a:pt x="577773" y="485735"/>
                </a:lnTo>
                <a:close/>
                <a:moveTo>
                  <a:pt x="340894" y="182972"/>
                </a:moveTo>
                <a:lnTo>
                  <a:pt x="340894" y="199146"/>
                </a:lnTo>
                <a:cubicBezTo>
                  <a:pt x="341400" y="199146"/>
                  <a:pt x="341906" y="198893"/>
                  <a:pt x="342412" y="198893"/>
                </a:cubicBezTo>
                <a:lnTo>
                  <a:pt x="404416" y="198893"/>
                </a:lnTo>
                <a:cubicBezTo>
                  <a:pt x="405428" y="198893"/>
                  <a:pt x="406441" y="199399"/>
                  <a:pt x="407453" y="199651"/>
                </a:cubicBezTo>
                <a:lnTo>
                  <a:pt x="407453" y="182972"/>
                </a:lnTo>
                <a:close/>
                <a:moveTo>
                  <a:pt x="23536" y="166039"/>
                </a:moveTo>
                <a:lnTo>
                  <a:pt x="23536" y="213299"/>
                </a:lnTo>
                <a:lnTo>
                  <a:pt x="110341" y="213299"/>
                </a:lnTo>
                <a:lnTo>
                  <a:pt x="110341" y="166039"/>
                </a:lnTo>
                <a:close/>
                <a:moveTo>
                  <a:pt x="179431" y="164523"/>
                </a:moveTo>
                <a:lnTo>
                  <a:pt x="174876" y="200410"/>
                </a:lnTo>
                <a:lnTo>
                  <a:pt x="196387" y="202937"/>
                </a:lnTo>
                <a:lnTo>
                  <a:pt x="200943" y="167050"/>
                </a:lnTo>
                <a:close/>
                <a:moveTo>
                  <a:pt x="450223" y="108418"/>
                </a:moveTo>
                <a:lnTo>
                  <a:pt x="450223" y="354319"/>
                </a:lnTo>
                <a:lnTo>
                  <a:pt x="491727" y="354319"/>
                </a:lnTo>
                <a:lnTo>
                  <a:pt x="491727" y="108418"/>
                </a:lnTo>
                <a:close/>
                <a:moveTo>
                  <a:pt x="23536" y="108418"/>
                </a:moveTo>
                <a:lnTo>
                  <a:pt x="23536" y="142536"/>
                </a:lnTo>
                <a:lnTo>
                  <a:pt x="110341" y="142536"/>
                </a:lnTo>
                <a:lnTo>
                  <a:pt x="110341" y="108418"/>
                </a:lnTo>
                <a:close/>
                <a:moveTo>
                  <a:pt x="225744" y="73795"/>
                </a:moveTo>
                <a:lnTo>
                  <a:pt x="225744" y="484218"/>
                </a:lnTo>
                <a:lnTo>
                  <a:pt x="317358" y="484218"/>
                </a:lnTo>
                <a:lnTo>
                  <a:pt x="317358" y="171346"/>
                </a:lnTo>
                <a:lnTo>
                  <a:pt x="317358" y="73795"/>
                </a:lnTo>
                <a:close/>
                <a:moveTo>
                  <a:pt x="23536" y="23503"/>
                </a:moveTo>
                <a:lnTo>
                  <a:pt x="23536" y="84915"/>
                </a:lnTo>
                <a:lnTo>
                  <a:pt x="110341" y="84915"/>
                </a:lnTo>
                <a:lnTo>
                  <a:pt x="110341" y="23503"/>
                </a:lnTo>
                <a:close/>
                <a:moveTo>
                  <a:pt x="11895" y="0"/>
                </a:moveTo>
                <a:lnTo>
                  <a:pt x="122236" y="0"/>
                </a:lnTo>
                <a:cubicBezTo>
                  <a:pt x="128816" y="0"/>
                  <a:pt x="134130" y="5307"/>
                  <a:pt x="134130" y="11878"/>
                </a:cubicBezTo>
                <a:lnTo>
                  <a:pt x="134130" y="96793"/>
                </a:lnTo>
                <a:lnTo>
                  <a:pt x="134130" y="154161"/>
                </a:lnTo>
                <a:lnTo>
                  <a:pt x="134130" y="225177"/>
                </a:lnTo>
                <a:lnTo>
                  <a:pt x="134130" y="282798"/>
                </a:lnTo>
                <a:lnTo>
                  <a:pt x="134130" y="339661"/>
                </a:lnTo>
                <a:lnTo>
                  <a:pt x="139192" y="299225"/>
                </a:lnTo>
                <a:lnTo>
                  <a:pt x="148809" y="219617"/>
                </a:lnTo>
                <a:lnTo>
                  <a:pt x="150074" y="209255"/>
                </a:lnTo>
                <a:lnTo>
                  <a:pt x="157413" y="149865"/>
                </a:lnTo>
                <a:cubicBezTo>
                  <a:pt x="157667" y="146832"/>
                  <a:pt x="159185" y="144052"/>
                  <a:pt x="161716" y="142031"/>
                </a:cubicBezTo>
                <a:cubicBezTo>
                  <a:pt x="164247" y="140009"/>
                  <a:pt x="167283" y="139251"/>
                  <a:pt x="170573" y="139503"/>
                </a:cubicBezTo>
                <a:lnTo>
                  <a:pt x="202208" y="143547"/>
                </a:lnTo>
                <a:lnTo>
                  <a:pt x="202208" y="61917"/>
                </a:lnTo>
                <a:cubicBezTo>
                  <a:pt x="202208" y="55599"/>
                  <a:pt x="207523" y="50292"/>
                  <a:pt x="214103" y="50292"/>
                </a:cubicBezTo>
                <a:lnTo>
                  <a:pt x="328999" y="50292"/>
                </a:lnTo>
                <a:cubicBezTo>
                  <a:pt x="335579" y="50292"/>
                  <a:pt x="340894" y="55599"/>
                  <a:pt x="340894" y="61917"/>
                </a:cubicBezTo>
                <a:lnTo>
                  <a:pt x="340894" y="159468"/>
                </a:lnTo>
                <a:lnTo>
                  <a:pt x="419348" y="159468"/>
                </a:lnTo>
                <a:cubicBezTo>
                  <a:pt x="422131" y="159468"/>
                  <a:pt x="424662" y="160479"/>
                  <a:pt x="426687" y="162248"/>
                </a:cubicBezTo>
                <a:lnTo>
                  <a:pt x="426687" y="96793"/>
                </a:lnTo>
                <a:cubicBezTo>
                  <a:pt x="426687" y="90222"/>
                  <a:pt x="432001" y="84915"/>
                  <a:pt x="438581" y="84915"/>
                </a:cubicBezTo>
                <a:lnTo>
                  <a:pt x="503622" y="84915"/>
                </a:lnTo>
                <a:cubicBezTo>
                  <a:pt x="509949" y="84915"/>
                  <a:pt x="515263" y="90222"/>
                  <a:pt x="515263" y="96793"/>
                </a:cubicBezTo>
                <a:lnTo>
                  <a:pt x="515263" y="183730"/>
                </a:lnTo>
                <a:lnTo>
                  <a:pt x="556515" y="179181"/>
                </a:lnTo>
                <a:cubicBezTo>
                  <a:pt x="563095" y="178423"/>
                  <a:pt x="568916" y="183224"/>
                  <a:pt x="569675" y="189795"/>
                </a:cubicBezTo>
                <a:lnTo>
                  <a:pt x="602575" y="494833"/>
                </a:lnTo>
                <a:cubicBezTo>
                  <a:pt x="603334" y="501404"/>
                  <a:pt x="598526" y="507216"/>
                  <a:pt x="592199" y="507974"/>
                </a:cubicBezTo>
                <a:lnTo>
                  <a:pt x="537787" y="513787"/>
                </a:lnTo>
                <a:cubicBezTo>
                  <a:pt x="537281" y="513787"/>
                  <a:pt x="537028" y="513787"/>
                  <a:pt x="536522" y="513787"/>
                </a:cubicBezTo>
                <a:cubicBezTo>
                  <a:pt x="530448" y="513787"/>
                  <a:pt x="525386" y="509491"/>
                  <a:pt x="524880" y="503425"/>
                </a:cubicBezTo>
                <a:lnTo>
                  <a:pt x="515263" y="416236"/>
                </a:lnTo>
                <a:lnTo>
                  <a:pt x="515263" y="495844"/>
                </a:lnTo>
                <a:cubicBezTo>
                  <a:pt x="515263" y="502415"/>
                  <a:pt x="509949" y="507722"/>
                  <a:pt x="503622" y="507722"/>
                </a:cubicBezTo>
                <a:lnTo>
                  <a:pt x="438581" y="507722"/>
                </a:lnTo>
                <a:cubicBezTo>
                  <a:pt x="434532" y="507722"/>
                  <a:pt x="430989" y="505700"/>
                  <a:pt x="428964" y="502415"/>
                </a:cubicBezTo>
                <a:cubicBezTo>
                  <a:pt x="426687" y="505700"/>
                  <a:pt x="423397" y="507722"/>
                  <a:pt x="419348" y="507722"/>
                </a:cubicBezTo>
                <a:lnTo>
                  <a:pt x="328999" y="507722"/>
                </a:lnTo>
                <a:lnTo>
                  <a:pt x="214103" y="507722"/>
                </a:lnTo>
                <a:cubicBezTo>
                  <a:pt x="207523" y="507722"/>
                  <a:pt x="202208" y="502415"/>
                  <a:pt x="202208" y="495844"/>
                </a:cubicBezTo>
                <a:lnTo>
                  <a:pt x="202208" y="352044"/>
                </a:lnTo>
                <a:lnTo>
                  <a:pt x="193097" y="427608"/>
                </a:lnTo>
                <a:lnTo>
                  <a:pt x="191832" y="437970"/>
                </a:lnTo>
                <a:lnTo>
                  <a:pt x="184493" y="497360"/>
                </a:lnTo>
                <a:cubicBezTo>
                  <a:pt x="184240" y="500393"/>
                  <a:pt x="182468" y="503425"/>
                  <a:pt x="180190" y="505195"/>
                </a:cubicBezTo>
                <a:cubicBezTo>
                  <a:pt x="177913" y="506964"/>
                  <a:pt x="175382" y="507722"/>
                  <a:pt x="172851" y="507722"/>
                </a:cubicBezTo>
                <a:cubicBezTo>
                  <a:pt x="172345" y="507722"/>
                  <a:pt x="171839" y="507722"/>
                  <a:pt x="171333" y="507722"/>
                </a:cubicBezTo>
                <a:lnTo>
                  <a:pt x="131600" y="502920"/>
                </a:lnTo>
                <a:cubicBezTo>
                  <a:pt x="129322" y="505700"/>
                  <a:pt x="126032" y="507722"/>
                  <a:pt x="122236" y="507722"/>
                </a:cubicBezTo>
                <a:lnTo>
                  <a:pt x="11895" y="507722"/>
                </a:lnTo>
                <a:cubicBezTo>
                  <a:pt x="5315" y="507722"/>
                  <a:pt x="0" y="502415"/>
                  <a:pt x="0" y="496096"/>
                </a:cubicBezTo>
                <a:lnTo>
                  <a:pt x="0" y="411181"/>
                </a:lnTo>
                <a:lnTo>
                  <a:pt x="0" y="353560"/>
                </a:lnTo>
                <a:lnTo>
                  <a:pt x="0" y="282798"/>
                </a:lnTo>
                <a:lnTo>
                  <a:pt x="0" y="225177"/>
                </a:lnTo>
                <a:lnTo>
                  <a:pt x="0" y="154161"/>
                </a:lnTo>
                <a:lnTo>
                  <a:pt x="0" y="96793"/>
                </a:lnTo>
                <a:lnTo>
                  <a:pt x="0" y="11878"/>
                </a:lnTo>
                <a:cubicBezTo>
                  <a:pt x="0" y="5307"/>
                  <a:pt x="5315" y="0"/>
                  <a:pt x="118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BE3753F1-258E-4BE9-B65D-FE507063CB50}"/>
              </a:ext>
            </a:extLst>
          </p:cNvPr>
          <p:cNvCxnSpPr>
            <a:cxnSpLocks/>
          </p:cNvCxnSpPr>
          <p:nvPr/>
        </p:nvCxnSpPr>
        <p:spPr>
          <a:xfrm>
            <a:off x="5402561" y="5057330"/>
            <a:ext cx="1213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E59CD2A-40C2-4DC8-9020-14C211B7AD0D}"/>
              </a:ext>
            </a:extLst>
          </p:cNvPr>
          <p:cNvSpPr txBox="1"/>
          <p:nvPr/>
        </p:nvSpPr>
        <p:spPr>
          <a:xfrm>
            <a:off x="802335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选题的背景和意义</a:t>
            </a:r>
          </a:p>
        </p:txBody>
      </p:sp>
    </p:spTree>
    <p:extLst>
      <p:ext uri="{BB962C8B-B14F-4D97-AF65-F5344CB8AC3E}">
        <p14:creationId xmlns:p14="http://schemas.microsoft.com/office/powerpoint/2010/main" val="18344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7" y="2016868"/>
            <a:ext cx="5593404" cy="372893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611756" y="265169"/>
            <a:ext cx="296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选题的背景和意义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9AD0DBCE-91DF-4BE0-AE47-7DD9D7744524}"/>
              </a:ext>
            </a:extLst>
          </p:cNvPr>
          <p:cNvSpPr/>
          <p:nvPr/>
        </p:nvSpPr>
        <p:spPr>
          <a:xfrm>
            <a:off x="5864313" y="2016868"/>
            <a:ext cx="6134911" cy="37289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1">
            <a:extLst>
              <a:ext uri="{FF2B5EF4-FFF2-40B4-BE49-F238E27FC236}">
                <a16:creationId xmlns="" xmlns:a16="http://schemas.microsoft.com/office/drawing/2014/main" id="{C7732ACA-4E11-408D-9BA3-5615DC5E3A3E}"/>
              </a:ext>
            </a:extLst>
          </p:cNvPr>
          <p:cNvSpPr txBox="1"/>
          <p:nvPr/>
        </p:nvSpPr>
        <p:spPr>
          <a:xfrm>
            <a:off x="6672793" y="2360431"/>
            <a:ext cx="3158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选题的背景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EC34275D-AA75-4E9C-8A98-6071E7A29E03}"/>
              </a:ext>
            </a:extLst>
          </p:cNvPr>
          <p:cNvCxnSpPr>
            <a:cxnSpLocks/>
          </p:cNvCxnSpPr>
          <p:nvPr/>
        </p:nvCxnSpPr>
        <p:spPr>
          <a:xfrm>
            <a:off x="6788975" y="2999044"/>
            <a:ext cx="2664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1155CE0C-3A90-49F2-B32D-62D20E190453}"/>
              </a:ext>
            </a:extLst>
          </p:cNvPr>
          <p:cNvSpPr txBox="1"/>
          <p:nvPr/>
        </p:nvSpPr>
        <p:spPr>
          <a:xfrm>
            <a:off x="6672793" y="3181192"/>
            <a:ext cx="3754876" cy="220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</a:p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4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4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611756" y="265169"/>
            <a:ext cx="296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选题的背景和意义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56">
            <a:extLst>
              <a:ext uri="{FF2B5EF4-FFF2-40B4-BE49-F238E27FC236}">
                <a16:creationId xmlns="" xmlns:a16="http://schemas.microsoft.com/office/drawing/2014/main" id="{8A3DC018-C7D1-4AE2-A5DC-C6A38A097B34}"/>
              </a:ext>
            </a:extLst>
          </p:cNvPr>
          <p:cNvSpPr/>
          <p:nvPr/>
        </p:nvSpPr>
        <p:spPr>
          <a:xfrm>
            <a:off x="4932875" y="2399101"/>
            <a:ext cx="1316942" cy="1468757"/>
          </a:xfrm>
          <a:custGeom>
            <a:avLst/>
            <a:gdLst>
              <a:gd name="connsiteX0" fmla="*/ 657246 w 1295672"/>
              <a:gd name="connsiteY0" fmla="*/ 0 h 1444859"/>
              <a:gd name="connsiteX1" fmla="*/ 740242 w 1295672"/>
              <a:gd name="connsiteY1" fmla="*/ 39981 h 1444859"/>
              <a:gd name="connsiteX2" fmla="*/ 1292200 w 1295672"/>
              <a:gd name="connsiteY2" fmla="*/ 783685 h 1444859"/>
              <a:gd name="connsiteX3" fmla="*/ 1295672 w 1295672"/>
              <a:gd name="connsiteY3" fmla="*/ 806432 h 1444859"/>
              <a:gd name="connsiteX4" fmla="*/ 1209470 w 1295672"/>
              <a:gd name="connsiteY4" fmla="*/ 793276 h 1444859"/>
              <a:gd name="connsiteX5" fmla="*/ 1097279 w 1295672"/>
              <a:gd name="connsiteY5" fmla="*/ 787611 h 1444859"/>
              <a:gd name="connsiteX6" fmla="*/ 670168 w 1295672"/>
              <a:gd name="connsiteY6" fmla="*/ 873841 h 1444859"/>
              <a:gd name="connsiteX7" fmla="*/ 657246 w 1295672"/>
              <a:gd name="connsiteY7" fmla="*/ 880066 h 1444859"/>
              <a:gd name="connsiteX8" fmla="*/ 644324 w 1295672"/>
              <a:gd name="connsiteY8" fmla="*/ 873841 h 1444859"/>
              <a:gd name="connsiteX9" fmla="*/ 596460 w 1295672"/>
              <a:gd name="connsiteY9" fmla="*/ 856323 h 1444859"/>
              <a:gd name="connsiteX10" fmla="*/ 596459 w 1295672"/>
              <a:gd name="connsiteY10" fmla="*/ 856323 h 1444859"/>
              <a:gd name="connsiteX11" fmla="*/ 644325 w 1295672"/>
              <a:gd name="connsiteY11" fmla="*/ 873842 h 1444859"/>
              <a:gd name="connsiteX12" fmla="*/ 657247 w 1295672"/>
              <a:gd name="connsiteY12" fmla="*/ 880067 h 1444859"/>
              <a:gd name="connsiteX13" fmla="*/ 574251 w 1295672"/>
              <a:gd name="connsiteY13" fmla="*/ 920048 h 1444859"/>
              <a:gd name="connsiteX14" fmla="*/ 132436 w 1295672"/>
              <a:gd name="connsiteY14" fmla="*/ 1361863 h 1444859"/>
              <a:gd name="connsiteX15" fmla="*/ 92455 w 1295672"/>
              <a:gd name="connsiteY15" fmla="*/ 1444859 h 1444859"/>
              <a:gd name="connsiteX16" fmla="*/ 86230 w 1295672"/>
              <a:gd name="connsiteY16" fmla="*/ 1431937 h 1444859"/>
              <a:gd name="connsiteX17" fmla="*/ 0 w 1295672"/>
              <a:gd name="connsiteY17" fmla="*/ 1004826 h 1444859"/>
              <a:gd name="connsiteX18" fmla="*/ 5665 w 1295672"/>
              <a:gd name="connsiteY18" fmla="*/ 892635 h 1444859"/>
              <a:gd name="connsiteX19" fmla="*/ 18821 w 1295672"/>
              <a:gd name="connsiteY19" fmla="*/ 806433 h 1444859"/>
              <a:gd name="connsiteX20" fmla="*/ 74519 w 1295672"/>
              <a:gd name="connsiteY20" fmla="*/ 797933 h 1444859"/>
              <a:gd name="connsiteX21" fmla="*/ 74519 w 1295672"/>
              <a:gd name="connsiteY21" fmla="*/ 797931 h 1444859"/>
              <a:gd name="connsiteX22" fmla="*/ 18820 w 1295672"/>
              <a:gd name="connsiteY22" fmla="*/ 806432 h 1444859"/>
              <a:gd name="connsiteX23" fmla="*/ 22292 w 1295672"/>
              <a:gd name="connsiteY23" fmla="*/ 783685 h 1444859"/>
              <a:gd name="connsiteX24" fmla="*/ 574250 w 1295672"/>
              <a:gd name="connsiteY24" fmla="*/ 39981 h 1444859"/>
              <a:gd name="connsiteX0-1" fmla="*/ 657246 w 1295672"/>
              <a:gd name="connsiteY0-2" fmla="*/ 0 h 1444859"/>
              <a:gd name="connsiteX1-3" fmla="*/ 740242 w 1295672"/>
              <a:gd name="connsiteY1-4" fmla="*/ 39981 h 1444859"/>
              <a:gd name="connsiteX2-5" fmla="*/ 1292200 w 1295672"/>
              <a:gd name="connsiteY2-6" fmla="*/ 783685 h 1444859"/>
              <a:gd name="connsiteX3-7" fmla="*/ 1295672 w 1295672"/>
              <a:gd name="connsiteY3-8" fmla="*/ 806432 h 1444859"/>
              <a:gd name="connsiteX4-9" fmla="*/ 1209470 w 1295672"/>
              <a:gd name="connsiteY4-10" fmla="*/ 793276 h 1444859"/>
              <a:gd name="connsiteX5-11" fmla="*/ 1097279 w 1295672"/>
              <a:gd name="connsiteY5-12" fmla="*/ 787611 h 1444859"/>
              <a:gd name="connsiteX6-13" fmla="*/ 670168 w 1295672"/>
              <a:gd name="connsiteY6-14" fmla="*/ 873841 h 1444859"/>
              <a:gd name="connsiteX7-15" fmla="*/ 657246 w 1295672"/>
              <a:gd name="connsiteY7-16" fmla="*/ 880066 h 1444859"/>
              <a:gd name="connsiteX8-17" fmla="*/ 644324 w 1295672"/>
              <a:gd name="connsiteY8-18" fmla="*/ 873841 h 1444859"/>
              <a:gd name="connsiteX9-19" fmla="*/ 596460 w 1295672"/>
              <a:gd name="connsiteY9-20" fmla="*/ 856323 h 1444859"/>
              <a:gd name="connsiteX10-21" fmla="*/ 596459 w 1295672"/>
              <a:gd name="connsiteY10-22" fmla="*/ 856323 h 1444859"/>
              <a:gd name="connsiteX11-23" fmla="*/ 644325 w 1295672"/>
              <a:gd name="connsiteY11-24" fmla="*/ 873842 h 1444859"/>
              <a:gd name="connsiteX12-25" fmla="*/ 657247 w 1295672"/>
              <a:gd name="connsiteY12-26" fmla="*/ 880067 h 1444859"/>
              <a:gd name="connsiteX13-27" fmla="*/ 574251 w 1295672"/>
              <a:gd name="connsiteY13-28" fmla="*/ 920048 h 1444859"/>
              <a:gd name="connsiteX14-29" fmla="*/ 132436 w 1295672"/>
              <a:gd name="connsiteY14-30" fmla="*/ 1361863 h 1444859"/>
              <a:gd name="connsiteX15-31" fmla="*/ 92455 w 1295672"/>
              <a:gd name="connsiteY15-32" fmla="*/ 1444859 h 1444859"/>
              <a:gd name="connsiteX16-33" fmla="*/ 86230 w 1295672"/>
              <a:gd name="connsiteY16-34" fmla="*/ 1431937 h 1444859"/>
              <a:gd name="connsiteX17-35" fmla="*/ 0 w 1295672"/>
              <a:gd name="connsiteY17-36" fmla="*/ 1004826 h 1444859"/>
              <a:gd name="connsiteX18-37" fmla="*/ 5665 w 1295672"/>
              <a:gd name="connsiteY18-38" fmla="*/ 892635 h 1444859"/>
              <a:gd name="connsiteX19-39" fmla="*/ 18821 w 1295672"/>
              <a:gd name="connsiteY19-40" fmla="*/ 806433 h 1444859"/>
              <a:gd name="connsiteX20-41" fmla="*/ 74519 w 1295672"/>
              <a:gd name="connsiteY20-42" fmla="*/ 797933 h 1444859"/>
              <a:gd name="connsiteX21-43" fmla="*/ 18820 w 1295672"/>
              <a:gd name="connsiteY21-44" fmla="*/ 806432 h 1444859"/>
              <a:gd name="connsiteX22-45" fmla="*/ 22292 w 1295672"/>
              <a:gd name="connsiteY22-46" fmla="*/ 783685 h 1444859"/>
              <a:gd name="connsiteX23-47" fmla="*/ 574250 w 1295672"/>
              <a:gd name="connsiteY23-48" fmla="*/ 39981 h 1444859"/>
              <a:gd name="connsiteX24-49" fmla="*/ 657246 w 1295672"/>
              <a:gd name="connsiteY24-50" fmla="*/ 0 h 1444859"/>
              <a:gd name="connsiteX0-51" fmla="*/ 657246 w 1295672"/>
              <a:gd name="connsiteY0-52" fmla="*/ 0 h 1444859"/>
              <a:gd name="connsiteX1-53" fmla="*/ 740242 w 1295672"/>
              <a:gd name="connsiteY1-54" fmla="*/ 39981 h 1444859"/>
              <a:gd name="connsiteX2-55" fmla="*/ 1292200 w 1295672"/>
              <a:gd name="connsiteY2-56" fmla="*/ 783685 h 1444859"/>
              <a:gd name="connsiteX3-57" fmla="*/ 1295672 w 1295672"/>
              <a:gd name="connsiteY3-58" fmla="*/ 806432 h 1444859"/>
              <a:gd name="connsiteX4-59" fmla="*/ 1209470 w 1295672"/>
              <a:gd name="connsiteY4-60" fmla="*/ 793276 h 1444859"/>
              <a:gd name="connsiteX5-61" fmla="*/ 1097279 w 1295672"/>
              <a:gd name="connsiteY5-62" fmla="*/ 787611 h 1444859"/>
              <a:gd name="connsiteX6-63" fmla="*/ 670168 w 1295672"/>
              <a:gd name="connsiteY6-64" fmla="*/ 873841 h 1444859"/>
              <a:gd name="connsiteX7-65" fmla="*/ 657246 w 1295672"/>
              <a:gd name="connsiteY7-66" fmla="*/ 880066 h 1444859"/>
              <a:gd name="connsiteX8-67" fmla="*/ 644324 w 1295672"/>
              <a:gd name="connsiteY8-68" fmla="*/ 873841 h 1444859"/>
              <a:gd name="connsiteX9-69" fmla="*/ 596460 w 1295672"/>
              <a:gd name="connsiteY9-70" fmla="*/ 856323 h 1444859"/>
              <a:gd name="connsiteX10-71" fmla="*/ 596459 w 1295672"/>
              <a:gd name="connsiteY10-72" fmla="*/ 856323 h 1444859"/>
              <a:gd name="connsiteX11-73" fmla="*/ 644325 w 1295672"/>
              <a:gd name="connsiteY11-74" fmla="*/ 873842 h 1444859"/>
              <a:gd name="connsiteX12-75" fmla="*/ 657247 w 1295672"/>
              <a:gd name="connsiteY12-76" fmla="*/ 880067 h 1444859"/>
              <a:gd name="connsiteX13-77" fmla="*/ 574251 w 1295672"/>
              <a:gd name="connsiteY13-78" fmla="*/ 920048 h 1444859"/>
              <a:gd name="connsiteX14-79" fmla="*/ 132436 w 1295672"/>
              <a:gd name="connsiteY14-80" fmla="*/ 1361863 h 1444859"/>
              <a:gd name="connsiteX15-81" fmla="*/ 92455 w 1295672"/>
              <a:gd name="connsiteY15-82" fmla="*/ 1444859 h 1444859"/>
              <a:gd name="connsiteX16-83" fmla="*/ 86230 w 1295672"/>
              <a:gd name="connsiteY16-84" fmla="*/ 1431937 h 1444859"/>
              <a:gd name="connsiteX17-85" fmla="*/ 0 w 1295672"/>
              <a:gd name="connsiteY17-86" fmla="*/ 1004826 h 1444859"/>
              <a:gd name="connsiteX18-87" fmla="*/ 5665 w 1295672"/>
              <a:gd name="connsiteY18-88" fmla="*/ 892635 h 1444859"/>
              <a:gd name="connsiteX19-89" fmla="*/ 18821 w 1295672"/>
              <a:gd name="connsiteY19-90" fmla="*/ 806433 h 1444859"/>
              <a:gd name="connsiteX20-91" fmla="*/ 18820 w 1295672"/>
              <a:gd name="connsiteY20-92" fmla="*/ 806432 h 1444859"/>
              <a:gd name="connsiteX21-93" fmla="*/ 22292 w 1295672"/>
              <a:gd name="connsiteY21-94" fmla="*/ 783685 h 1444859"/>
              <a:gd name="connsiteX22-95" fmla="*/ 574250 w 1295672"/>
              <a:gd name="connsiteY22-96" fmla="*/ 39981 h 1444859"/>
              <a:gd name="connsiteX23-97" fmla="*/ 657246 w 1295672"/>
              <a:gd name="connsiteY23-98" fmla="*/ 0 h 1444859"/>
              <a:gd name="connsiteX0-99" fmla="*/ 657246 w 1295672"/>
              <a:gd name="connsiteY0-100" fmla="*/ 0 h 1444859"/>
              <a:gd name="connsiteX1-101" fmla="*/ 740242 w 1295672"/>
              <a:gd name="connsiteY1-102" fmla="*/ 39981 h 1444859"/>
              <a:gd name="connsiteX2-103" fmla="*/ 1292200 w 1295672"/>
              <a:gd name="connsiteY2-104" fmla="*/ 783685 h 1444859"/>
              <a:gd name="connsiteX3-105" fmla="*/ 1295672 w 1295672"/>
              <a:gd name="connsiteY3-106" fmla="*/ 806432 h 1444859"/>
              <a:gd name="connsiteX4-107" fmla="*/ 1209470 w 1295672"/>
              <a:gd name="connsiteY4-108" fmla="*/ 793276 h 1444859"/>
              <a:gd name="connsiteX5-109" fmla="*/ 1097279 w 1295672"/>
              <a:gd name="connsiteY5-110" fmla="*/ 787611 h 1444859"/>
              <a:gd name="connsiteX6-111" fmla="*/ 670168 w 1295672"/>
              <a:gd name="connsiteY6-112" fmla="*/ 873841 h 1444859"/>
              <a:gd name="connsiteX7-113" fmla="*/ 657246 w 1295672"/>
              <a:gd name="connsiteY7-114" fmla="*/ 880066 h 1444859"/>
              <a:gd name="connsiteX8-115" fmla="*/ 644324 w 1295672"/>
              <a:gd name="connsiteY8-116" fmla="*/ 873841 h 1444859"/>
              <a:gd name="connsiteX9-117" fmla="*/ 596460 w 1295672"/>
              <a:gd name="connsiteY9-118" fmla="*/ 856323 h 1444859"/>
              <a:gd name="connsiteX10-119" fmla="*/ 644325 w 1295672"/>
              <a:gd name="connsiteY10-120" fmla="*/ 873842 h 1444859"/>
              <a:gd name="connsiteX11-121" fmla="*/ 657247 w 1295672"/>
              <a:gd name="connsiteY11-122" fmla="*/ 880067 h 1444859"/>
              <a:gd name="connsiteX12-123" fmla="*/ 574251 w 1295672"/>
              <a:gd name="connsiteY12-124" fmla="*/ 920048 h 1444859"/>
              <a:gd name="connsiteX13-125" fmla="*/ 132436 w 1295672"/>
              <a:gd name="connsiteY13-126" fmla="*/ 1361863 h 1444859"/>
              <a:gd name="connsiteX14-127" fmla="*/ 92455 w 1295672"/>
              <a:gd name="connsiteY14-128" fmla="*/ 1444859 h 1444859"/>
              <a:gd name="connsiteX15-129" fmla="*/ 86230 w 1295672"/>
              <a:gd name="connsiteY15-130" fmla="*/ 1431937 h 1444859"/>
              <a:gd name="connsiteX16-131" fmla="*/ 0 w 1295672"/>
              <a:gd name="connsiteY16-132" fmla="*/ 1004826 h 1444859"/>
              <a:gd name="connsiteX17-133" fmla="*/ 5665 w 1295672"/>
              <a:gd name="connsiteY17-134" fmla="*/ 892635 h 1444859"/>
              <a:gd name="connsiteX18-135" fmla="*/ 18821 w 1295672"/>
              <a:gd name="connsiteY18-136" fmla="*/ 806433 h 1444859"/>
              <a:gd name="connsiteX19-137" fmla="*/ 18820 w 1295672"/>
              <a:gd name="connsiteY19-138" fmla="*/ 806432 h 1444859"/>
              <a:gd name="connsiteX20-139" fmla="*/ 22292 w 1295672"/>
              <a:gd name="connsiteY20-140" fmla="*/ 783685 h 1444859"/>
              <a:gd name="connsiteX21-141" fmla="*/ 574250 w 1295672"/>
              <a:gd name="connsiteY21-142" fmla="*/ 39981 h 1444859"/>
              <a:gd name="connsiteX22-143" fmla="*/ 657246 w 1295672"/>
              <a:gd name="connsiteY22-144" fmla="*/ 0 h 1444859"/>
              <a:gd name="connsiteX0-145" fmla="*/ 657246 w 1295672"/>
              <a:gd name="connsiteY0-146" fmla="*/ 0 h 1444859"/>
              <a:gd name="connsiteX1-147" fmla="*/ 740242 w 1295672"/>
              <a:gd name="connsiteY1-148" fmla="*/ 39981 h 1444859"/>
              <a:gd name="connsiteX2-149" fmla="*/ 1292200 w 1295672"/>
              <a:gd name="connsiteY2-150" fmla="*/ 783685 h 1444859"/>
              <a:gd name="connsiteX3-151" fmla="*/ 1295672 w 1295672"/>
              <a:gd name="connsiteY3-152" fmla="*/ 806432 h 1444859"/>
              <a:gd name="connsiteX4-153" fmla="*/ 1209470 w 1295672"/>
              <a:gd name="connsiteY4-154" fmla="*/ 793276 h 1444859"/>
              <a:gd name="connsiteX5-155" fmla="*/ 1097279 w 1295672"/>
              <a:gd name="connsiteY5-156" fmla="*/ 787611 h 1444859"/>
              <a:gd name="connsiteX6-157" fmla="*/ 670168 w 1295672"/>
              <a:gd name="connsiteY6-158" fmla="*/ 873841 h 1444859"/>
              <a:gd name="connsiteX7-159" fmla="*/ 657246 w 1295672"/>
              <a:gd name="connsiteY7-160" fmla="*/ 880066 h 1444859"/>
              <a:gd name="connsiteX8-161" fmla="*/ 644324 w 1295672"/>
              <a:gd name="connsiteY8-162" fmla="*/ 873841 h 1444859"/>
              <a:gd name="connsiteX9-163" fmla="*/ 644325 w 1295672"/>
              <a:gd name="connsiteY9-164" fmla="*/ 873842 h 1444859"/>
              <a:gd name="connsiteX10-165" fmla="*/ 657247 w 1295672"/>
              <a:gd name="connsiteY10-166" fmla="*/ 880067 h 1444859"/>
              <a:gd name="connsiteX11-167" fmla="*/ 574251 w 1295672"/>
              <a:gd name="connsiteY11-168" fmla="*/ 920048 h 1444859"/>
              <a:gd name="connsiteX12-169" fmla="*/ 132436 w 1295672"/>
              <a:gd name="connsiteY12-170" fmla="*/ 1361863 h 1444859"/>
              <a:gd name="connsiteX13-171" fmla="*/ 92455 w 1295672"/>
              <a:gd name="connsiteY13-172" fmla="*/ 1444859 h 1444859"/>
              <a:gd name="connsiteX14-173" fmla="*/ 86230 w 1295672"/>
              <a:gd name="connsiteY14-174" fmla="*/ 1431937 h 1444859"/>
              <a:gd name="connsiteX15-175" fmla="*/ 0 w 1295672"/>
              <a:gd name="connsiteY15-176" fmla="*/ 1004826 h 1444859"/>
              <a:gd name="connsiteX16-177" fmla="*/ 5665 w 1295672"/>
              <a:gd name="connsiteY16-178" fmla="*/ 892635 h 1444859"/>
              <a:gd name="connsiteX17-179" fmla="*/ 18821 w 1295672"/>
              <a:gd name="connsiteY17-180" fmla="*/ 806433 h 1444859"/>
              <a:gd name="connsiteX18-181" fmla="*/ 18820 w 1295672"/>
              <a:gd name="connsiteY18-182" fmla="*/ 806432 h 1444859"/>
              <a:gd name="connsiteX19-183" fmla="*/ 22292 w 1295672"/>
              <a:gd name="connsiteY19-184" fmla="*/ 783685 h 1444859"/>
              <a:gd name="connsiteX20-185" fmla="*/ 574250 w 1295672"/>
              <a:gd name="connsiteY20-186" fmla="*/ 39981 h 1444859"/>
              <a:gd name="connsiteX21-187" fmla="*/ 657246 w 1295672"/>
              <a:gd name="connsiteY21-188" fmla="*/ 0 h 1444859"/>
              <a:gd name="connsiteX0-189" fmla="*/ 657246 w 1295672"/>
              <a:gd name="connsiteY0-190" fmla="*/ 0 h 1444859"/>
              <a:gd name="connsiteX1-191" fmla="*/ 740242 w 1295672"/>
              <a:gd name="connsiteY1-192" fmla="*/ 39981 h 1444859"/>
              <a:gd name="connsiteX2-193" fmla="*/ 1292200 w 1295672"/>
              <a:gd name="connsiteY2-194" fmla="*/ 783685 h 1444859"/>
              <a:gd name="connsiteX3-195" fmla="*/ 1295672 w 1295672"/>
              <a:gd name="connsiteY3-196" fmla="*/ 806432 h 1444859"/>
              <a:gd name="connsiteX4-197" fmla="*/ 1209470 w 1295672"/>
              <a:gd name="connsiteY4-198" fmla="*/ 793276 h 1444859"/>
              <a:gd name="connsiteX5-199" fmla="*/ 1097279 w 1295672"/>
              <a:gd name="connsiteY5-200" fmla="*/ 787611 h 1444859"/>
              <a:gd name="connsiteX6-201" fmla="*/ 670168 w 1295672"/>
              <a:gd name="connsiteY6-202" fmla="*/ 873841 h 1444859"/>
              <a:gd name="connsiteX7-203" fmla="*/ 657246 w 1295672"/>
              <a:gd name="connsiteY7-204" fmla="*/ 880066 h 1444859"/>
              <a:gd name="connsiteX8-205" fmla="*/ 644324 w 1295672"/>
              <a:gd name="connsiteY8-206" fmla="*/ 873841 h 1444859"/>
              <a:gd name="connsiteX9-207" fmla="*/ 657247 w 1295672"/>
              <a:gd name="connsiteY9-208" fmla="*/ 880067 h 1444859"/>
              <a:gd name="connsiteX10-209" fmla="*/ 574251 w 1295672"/>
              <a:gd name="connsiteY10-210" fmla="*/ 920048 h 1444859"/>
              <a:gd name="connsiteX11-211" fmla="*/ 132436 w 1295672"/>
              <a:gd name="connsiteY11-212" fmla="*/ 1361863 h 1444859"/>
              <a:gd name="connsiteX12-213" fmla="*/ 92455 w 1295672"/>
              <a:gd name="connsiteY12-214" fmla="*/ 1444859 h 1444859"/>
              <a:gd name="connsiteX13-215" fmla="*/ 86230 w 1295672"/>
              <a:gd name="connsiteY13-216" fmla="*/ 1431937 h 1444859"/>
              <a:gd name="connsiteX14-217" fmla="*/ 0 w 1295672"/>
              <a:gd name="connsiteY14-218" fmla="*/ 1004826 h 1444859"/>
              <a:gd name="connsiteX15-219" fmla="*/ 5665 w 1295672"/>
              <a:gd name="connsiteY15-220" fmla="*/ 892635 h 1444859"/>
              <a:gd name="connsiteX16-221" fmla="*/ 18821 w 1295672"/>
              <a:gd name="connsiteY16-222" fmla="*/ 806433 h 1444859"/>
              <a:gd name="connsiteX17-223" fmla="*/ 18820 w 1295672"/>
              <a:gd name="connsiteY17-224" fmla="*/ 806432 h 1444859"/>
              <a:gd name="connsiteX18-225" fmla="*/ 22292 w 1295672"/>
              <a:gd name="connsiteY18-226" fmla="*/ 783685 h 1444859"/>
              <a:gd name="connsiteX19-227" fmla="*/ 574250 w 1295672"/>
              <a:gd name="connsiteY19-228" fmla="*/ 39981 h 1444859"/>
              <a:gd name="connsiteX20-229" fmla="*/ 657246 w 1295672"/>
              <a:gd name="connsiteY20-230" fmla="*/ 0 h 1444859"/>
              <a:gd name="connsiteX0-231" fmla="*/ 657246 w 1295672"/>
              <a:gd name="connsiteY0-232" fmla="*/ 0 h 1444859"/>
              <a:gd name="connsiteX1-233" fmla="*/ 740242 w 1295672"/>
              <a:gd name="connsiteY1-234" fmla="*/ 39981 h 1444859"/>
              <a:gd name="connsiteX2-235" fmla="*/ 1292200 w 1295672"/>
              <a:gd name="connsiteY2-236" fmla="*/ 783685 h 1444859"/>
              <a:gd name="connsiteX3-237" fmla="*/ 1295672 w 1295672"/>
              <a:gd name="connsiteY3-238" fmla="*/ 806432 h 1444859"/>
              <a:gd name="connsiteX4-239" fmla="*/ 1209470 w 1295672"/>
              <a:gd name="connsiteY4-240" fmla="*/ 793276 h 1444859"/>
              <a:gd name="connsiteX5-241" fmla="*/ 1097279 w 1295672"/>
              <a:gd name="connsiteY5-242" fmla="*/ 787611 h 1444859"/>
              <a:gd name="connsiteX6-243" fmla="*/ 670168 w 1295672"/>
              <a:gd name="connsiteY6-244" fmla="*/ 873841 h 1444859"/>
              <a:gd name="connsiteX7-245" fmla="*/ 657246 w 1295672"/>
              <a:gd name="connsiteY7-246" fmla="*/ 880066 h 1444859"/>
              <a:gd name="connsiteX8-247" fmla="*/ 657247 w 1295672"/>
              <a:gd name="connsiteY8-248" fmla="*/ 880067 h 1444859"/>
              <a:gd name="connsiteX9-249" fmla="*/ 574251 w 1295672"/>
              <a:gd name="connsiteY9-250" fmla="*/ 920048 h 1444859"/>
              <a:gd name="connsiteX10-251" fmla="*/ 132436 w 1295672"/>
              <a:gd name="connsiteY10-252" fmla="*/ 1361863 h 1444859"/>
              <a:gd name="connsiteX11-253" fmla="*/ 92455 w 1295672"/>
              <a:gd name="connsiteY11-254" fmla="*/ 1444859 h 1444859"/>
              <a:gd name="connsiteX12-255" fmla="*/ 86230 w 1295672"/>
              <a:gd name="connsiteY12-256" fmla="*/ 1431937 h 1444859"/>
              <a:gd name="connsiteX13-257" fmla="*/ 0 w 1295672"/>
              <a:gd name="connsiteY13-258" fmla="*/ 1004826 h 1444859"/>
              <a:gd name="connsiteX14-259" fmla="*/ 5665 w 1295672"/>
              <a:gd name="connsiteY14-260" fmla="*/ 892635 h 1444859"/>
              <a:gd name="connsiteX15-261" fmla="*/ 18821 w 1295672"/>
              <a:gd name="connsiteY15-262" fmla="*/ 806433 h 1444859"/>
              <a:gd name="connsiteX16-263" fmla="*/ 18820 w 1295672"/>
              <a:gd name="connsiteY16-264" fmla="*/ 806432 h 1444859"/>
              <a:gd name="connsiteX17-265" fmla="*/ 22292 w 1295672"/>
              <a:gd name="connsiteY17-266" fmla="*/ 783685 h 1444859"/>
              <a:gd name="connsiteX18-267" fmla="*/ 574250 w 1295672"/>
              <a:gd name="connsiteY18-268" fmla="*/ 39981 h 1444859"/>
              <a:gd name="connsiteX19-269" fmla="*/ 657246 w 1295672"/>
              <a:gd name="connsiteY19-270" fmla="*/ 0 h 1444859"/>
            </a:gdLst>
            <a:ahLst/>
            <a:cxnLst>
              <a:cxn ang="0">
                <a:pos x="connsiteX0-231" y="connsiteY0-232"/>
              </a:cxn>
              <a:cxn ang="0">
                <a:pos x="connsiteX1-233" y="connsiteY1-234"/>
              </a:cxn>
              <a:cxn ang="0">
                <a:pos x="connsiteX2-235" y="connsiteY2-236"/>
              </a:cxn>
              <a:cxn ang="0">
                <a:pos x="connsiteX3-237" y="connsiteY3-238"/>
              </a:cxn>
              <a:cxn ang="0">
                <a:pos x="connsiteX4-239" y="connsiteY4-240"/>
              </a:cxn>
              <a:cxn ang="0">
                <a:pos x="connsiteX5-241" y="connsiteY5-242"/>
              </a:cxn>
              <a:cxn ang="0">
                <a:pos x="connsiteX6-243" y="connsiteY6-244"/>
              </a:cxn>
              <a:cxn ang="0">
                <a:pos x="connsiteX7-245" y="connsiteY7-246"/>
              </a:cxn>
              <a:cxn ang="0">
                <a:pos x="connsiteX8-247" y="connsiteY8-248"/>
              </a:cxn>
              <a:cxn ang="0">
                <a:pos x="connsiteX9-249" y="connsiteY9-250"/>
              </a:cxn>
              <a:cxn ang="0">
                <a:pos x="connsiteX10-251" y="connsiteY10-252"/>
              </a:cxn>
              <a:cxn ang="0">
                <a:pos x="connsiteX11-253" y="connsiteY11-254"/>
              </a:cxn>
              <a:cxn ang="0">
                <a:pos x="connsiteX12-255" y="connsiteY12-256"/>
              </a:cxn>
              <a:cxn ang="0">
                <a:pos x="connsiteX13-257" y="connsiteY13-258"/>
              </a:cxn>
              <a:cxn ang="0">
                <a:pos x="connsiteX14-259" y="connsiteY14-260"/>
              </a:cxn>
              <a:cxn ang="0">
                <a:pos x="connsiteX15-261" y="connsiteY15-262"/>
              </a:cxn>
              <a:cxn ang="0">
                <a:pos x="connsiteX16-263" y="connsiteY16-264"/>
              </a:cxn>
              <a:cxn ang="0">
                <a:pos x="connsiteX17-265" y="connsiteY17-266"/>
              </a:cxn>
              <a:cxn ang="0">
                <a:pos x="connsiteX18-267" y="connsiteY18-268"/>
              </a:cxn>
              <a:cxn ang="0">
                <a:pos x="connsiteX19-269" y="connsiteY19-270"/>
              </a:cxn>
            </a:cxnLst>
            <a:rect l="l" t="t" r="r" b="b"/>
            <a:pathLst>
              <a:path w="1295672" h="1444859">
                <a:moveTo>
                  <a:pt x="657246" y="0"/>
                </a:moveTo>
                <a:lnTo>
                  <a:pt x="740242" y="39981"/>
                </a:lnTo>
                <a:cubicBezTo>
                  <a:pt x="1020101" y="192009"/>
                  <a:pt x="1226425" y="462249"/>
                  <a:pt x="1292200" y="783685"/>
                </a:cubicBezTo>
                <a:lnTo>
                  <a:pt x="1295672" y="806432"/>
                </a:lnTo>
                <a:lnTo>
                  <a:pt x="1209470" y="793276"/>
                </a:lnTo>
                <a:cubicBezTo>
                  <a:pt x="1172582" y="789530"/>
                  <a:pt x="1135155" y="787611"/>
                  <a:pt x="1097279" y="787611"/>
                </a:cubicBezTo>
                <a:cubicBezTo>
                  <a:pt x="945776" y="787611"/>
                  <a:pt x="801445" y="818315"/>
                  <a:pt x="670168" y="873841"/>
                </a:cubicBezTo>
                <a:lnTo>
                  <a:pt x="657246" y="880066"/>
                </a:lnTo>
                <a:lnTo>
                  <a:pt x="657247" y="880067"/>
                </a:lnTo>
                <a:lnTo>
                  <a:pt x="574251" y="920048"/>
                </a:lnTo>
                <a:cubicBezTo>
                  <a:pt x="387679" y="1021400"/>
                  <a:pt x="233788" y="1175291"/>
                  <a:pt x="132436" y="1361863"/>
                </a:cubicBezTo>
                <a:lnTo>
                  <a:pt x="92455" y="1444859"/>
                </a:lnTo>
                <a:lnTo>
                  <a:pt x="86230" y="1431937"/>
                </a:lnTo>
                <a:cubicBezTo>
                  <a:pt x="30704" y="1300660"/>
                  <a:pt x="0" y="1156329"/>
                  <a:pt x="0" y="1004826"/>
                </a:cubicBezTo>
                <a:cubicBezTo>
                  <a:pt x="0" y="966950"/>
                  <a:pt x="1919" y="929523"/>
                  <a:pt x="5665" y="892635"/>
                </a:cubicBezTo>
                <a:lnTo>
                  <a:pt x="18821" y="806433"/>
                </a:lnTo>
                <a:lnTo>
                  <a:pt x="18820" y="806432"/>
                </a:lnTo>
                <a:lnTo>
                  <a:pt x="22292" y="783685"/>
                </a:lnTo>
                <a:cubicBezTo>
                  <a:pt x="88067" y="462249"/>
                  <a:pt x="294391" y="192009"/>
                  <a:pt x="574250" y="39981"/>
                </a:cubicBezTo>
                <a:lnTo>
                  <a:pt x="657246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504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aavi" pitchFamily="34" charset="0"/>
              </a:rPr>
              <a:t>01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aavi" pitchFamily="34" charset="0"/>
            </a:endParaRPr>
          </a:p>
        </p:txBody>
      </p:sp>
      <p:sp>
        <p:nvSpPr>
          <p:cNvPr id="6" name="任意多边形 157">
            <a:extLst>
              <a:ext uri="{FF2B5EF4-FFF2-40B4-BE49-F238E27FC236}">
                <a16:creationId xmlns="" xmlns:a16="http://schemas.microsoft.com/office/drawing/2014/main" id="{7FD8F6AB-91A2-4A19-B909-70287D082E5F}"/>
              </a:ext>
            </a:extLst>
          </p:cNvPr>
          <p:cNvSpPr/>
          <p:nvPr/>
        </p:nvSpPr>
        <p:spPr>
          <a:xfrm>
            <a:off x="5600491" y="3200241"/>
            <a:ext cx="1468756" cy="1316942"/>
          </a:xfrm>
          <a:custGeom>
            <a:avLst/>
            <a:gdLst>
              <a:gd name="connsiteX0" fmla="*/ 440033 w 1444857"/>
              <a:gd name="connsiteY0" fmla="*/ 0 h 1295672"/>
              <a:gd name="connsiteX1" fmla="*/ 552224 w 1444857"/>
              <a:gd name="connsiteY1" fmla="*/ 5665 h 1295672"/>
              <a:gd name="connsiteX2" fmla="*/ 638425 w 1444857"/>
              <a:gd name="connsiteY2" fmla="*/ 18821 h 1295672"/>
              <a:gd name="connsiteX3" fmla="*/ 638425 w 1444857"/>
              <a:gd name="connsiteY3" fmla="*/ 18820 h 1295672"/>
              <a:gd name="connsiteX4" fmla="*/ 661172 w 1444857"/>
              <a:gd name="connsiteY4" fmla="*/ 22292 h 1295672"/>
              <a:gd name="connsiteX5" fmla="*/ 1404876 w 1444857"/>
              <a:gd name="connsiteY5" fmla="*/ 574250 h 1295672"/>
              <a:gd name="connsiteX6" fmla="*/ 1444857 w 1444857"/>
              <a:gd name="connsiteY6" fmla="*/ 657246 h 1295672"/>
              <a:gd name="connsiteX7" fmla="*/ 1404876 w 1444857"/>
              <a:gd name="connsiteY7" fmla="*/ 740242 h 1295672"/>
              <a:gd name="connsiteX8" fmla="*/ 661172 w 1444857"/>
              <a:gd name="connsiteY8" fmla="*/ 1292200 h 1295672"/>
              <a:gd name="connsiteX9" fmla="*/ 638425 w 1444857"/>
              <a:gd name="connsiteY9" fmla="*/ 1295672 h 1295672"/>
              <a:gd name="connsiteX10" fmla="*/ 651581 w 1444857"/>
              <a:gd name="connsiteY10" fmla="*/ 1209470 h 1295672"/>
              <a:gd name="connsiteX11" fmla="*/ 657246 w 1444857"/>
              <a:gd name="connsiteY11" fmla="*/ 1097279 h 1295672"/>
              <a:gd name="connsiteX12" fmla="*/ 571016 w 1444857"/>
              <a:gd name="connsiteY12" fmla="*/ 670168 h 1295672"/>
              <a:gd name="connsiteX13" fmla="*/ 564791 w 1444857"/>
              <a:gd name="connsiteY13" fmla="*/ 657246 h 1295672"/>
              <a:gd name="connsiteX14" fmla="*/ 564791 w 1444857"/>
              <a:gd name="connsiteY14" fmla="*/ 657246 h 1295672"/>
              <a:gd name="connsiteX15" fmla="*/ 524811 w 1444857"/>
              <a:gd name="connsiteY15" fmla="*/ 574251 h 1295672"/>
              <a:gd name="connsiteX16" fmla="*/ 82996 w 1444857"/>
              <a:gd name="connsiteY16" fmla="*/ 132436 h 1295672"/>
              <a:gd name="connsiteX17" fmla="*/ 0 w 1444857"/>
              <a:gd name="connsiteY17" fmla="*/ 92455 h 1295672"/>
              <a:gd name="connsiteX18" fmla="*/ 12922 w 1444857"/>
              <a:gd name="connsiteY18" fmla="*/ 86230 h 1295672"/>
              <a:gd name="connsiteX19" fmla="*/ 440033 w 1444857"/>
              <a:gd name="connsiteY19" fmla="*/ 0 h 129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857" h="1295672">
                <a:moveTo>
                  <a:pt x="440033" y="0"/>
                </a:moveTo>
                <a:cubicBezTo>
                  <a:pt x="477909" y="0"/>
                  <a:pt x="515336" y="1919"/>
                  <a:pt x="552224" y="5665"/>
                </a:cubicBezTo>
                <a:lnTo>
                  <a:pt x="638425" y="18821"/>
                </a:lnTo>
                <a:lnTo>
                  <a:pt x="638425" y="18820"/>
                </a:lnTo>
                <a:lnTo>
                  <a:pt x="661172" y="22292"/>
                </a:lnTo>
                <a:cubicBezTo>
                  <a:pt x="982609" y="88067"/>
                  <a:pt x="1252848" y="294391"/>
                  <a:pt x="1404876" y="574250"/>
                </a:cubicBezTo>
                <a:lnTo>
                  <a:pt x="1444857" y="657246"/>
                </a:lnTo>
                <a:lnTo>
                  <a:pt x="1404876" y="740242"/>
                </a:lnTo>
                <a:cubicBezTo>
                  <a:pt x="1252848" y="1020101"/>
                  <a:pt x="982609" y="1226425"/>
                  <a:pt x="661172" y="1292200"/>
                </a:cubicBezTo>
                <a:lnTo>
                  <a:pt x="638425" y="1295672"/>
                </a:lnTo>
                <a:lnTo>
                  <a:pt x="651581" y="1209470"/>
                </a:lnTo>
                <a:cubicBezTo>
                  <a:pt x="655327" y="1172582"/>
                  <a:pt x="657246" y="1135155"/>
                  <a:pt x="657246" y="1097279"/>
                </a:cubicBezTo>
                <a:cubicBezTo>
                  <a:pt x="657246" y="945776"/>
                  <a:pt x="626542" y="801445"/>
                  <a:pt x="571016" y="670168"/>
                </a:cubicBezTo>
                <a:lnTo>
                  <a:pt x="564791" y="657246"/>
                </a:lnTo>
                <a:lnTo>
                  <a:pt x="564791" y="657246"/>
                </a:lnTo>
                <a:lnTo>
                  <a:pt x="524811" y="574251"/>
                </a:lnTo>
                <a:cubicBezTo>
                  <a:pt x="423459" y="387679"/>
                  <a:pt x="269569" y="233788"/>
                  <a:pt x="82996" y="132436"/>
                </a:cubicBezTo>
                <a:lnTo>
                  <a:pt x="0" y="92455"/>
                </a:lnTo>
                <a:lnTo>
                  <a:pt x="12922" y="86230"/>
                </a:lnTo>
                <a:cubicBezTo>
                  <a:pt x="144199" y="30704"/>
                  <a:pt x="288530" y="0"/>
                  <a:pt x="440033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0" rIns="0" bIns="72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aavi" pitchFamily="34" charset="0"/>
              </a:rPr>
              <a:t>02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aavi" pitchFamily="34" charset="0"/>
            </a:endParaRPr>
          </a:p>
        </p:txBody>
      </p:sp>
      <p:sp>
        <p:nvSpPr>
          <p:cNvPr id="7" name="任意多边形 158">
            <a:extLst>
              <a:ext uri="{FF2B5EF4-FFF2-40B4-BE49-F238E27FC236}">
                <a16:creationId xmlns="" xmlns:a16="http://schemas.microsoft.com/office/drawing/2014/main" id="{E0C8D4F9-85BE-4799-92AC-B2BE7C10C8B9}"/>
              </a:ext>
            </a:extLst>
          </p:cNvPr>
          <p:cNvSpPr/>
          <p:nvPr/>
        </p:nvSpPr>
        <p:spPr>
          <a:xfrm>
            <a:off x="4131735" y="3218532"/>
            <a:ext cx="1468757" cy="1316942"/>
          </a:xfrm>
          <a:custGeom>
            <a:avLst/>
            <a:gdLst>
              <a:gd name="connsiteX0" fmla="*/ 806432 w 1444859"/>
              <a:gd name="connsiteY0" fmla="*/ 0 h 1295674"/>
              <a:gd name="connsiteX1" fmla="*/ 793276 w 1444859"/>
              <a:gd name="connsiteY1" fmla="*/ 86202 h 1295674"/>
              <a:gd name="connsiteX2" fmla="*/ 787611 w 1444859"/>
              <a:gd name="connsiteY2" fmla="*/ 198393 h 1295674"/>
              <a:gd name="connsiteX3" fmla="*/ 873841 w 1444859"/>
              <a:gd name="connsiteY3" fmla="*/ 625504 h 1295674"/>
              <a:gd name="connsiteX4" fmla="*/ 880066 w 1444859"/>
              <a:gd name="connsiteY4" fmla="*/ 638426 h 1295674"/>
              <a:gd name="connsiteX5" fmla="*/ 873841 w 1444859"/>
              <a:gd name="connsiteY5" fmla="*/ 651348 h 1295674"/>
              <a:gd name="connsiteX6" fmla="*/ 863411 w 1444859"/>
              <a:gd name="connsiteY6" fmla="*/ 679845 h 1295674"/>
              <a:gd name="connsiteX7" fmla="*/ 863412 w 1444859"/>
              <a:gd name="connsiteY7" fmla="*/ 679846 h 1295674"/>
              <a:gd name="connsiteX8" fmla="*/ 873842 w 1444859"/>
              <a:gd name="connsiteY8" fmla="*/ 651349 h 1295674"/>
              <a:gd name="connsiteX9" fmla="*/ 880067 w 1444859"/>
              <a:gd name="connsiteY9" fmla="*/ 638427 h 1295674"/>
              <a:gd name="connsiteX10" fmla="*/ 920048 w 1444859"/>
              <a:gd name="connsiteY10" fmla="*/ 721423 h 1295674"/>
              <a:gd name="connsiteX11" fmla="*/ 1361863 w 1444859"/>
              <a:gd name="connsiteY11" fmla="*/ 1163238 h 1295674"/>
              <a:gd name="connsiteX12" fmla="*/ 1444859 w 1444859"/>
              <a:gd name="connsiteY12" fmla="*/ 1203219 h 1295674"/>
              <a:gd name="connsiteX13" fmla="*/ 1431937 w 1444859"/>
              <a:gd name="connsiteY13" fmla="*/ 1209444 h 1295674"/>
              <a:gd name="connsiteX14" fmla="*/ 1004826 w 1444859"/>
              <a:gd name="connsiteY14" fmla="*/ 1295674 h 1295674"/>
              <a:gd name="connsiteX15" fmla="*/ 892635 w 1444859"/>
              <a:gd name="connsiteY15" fmla="*/ 1290009 h 1295674"/>
              <a:gd name="connsiteX16" fmla="*/ 806433 w 1444859"/>
              <a:gd name="connsiteY16" fmla="*/ 1276853 h 1295674"/>
              <a:gd name="connsiteX17" fmla="*/ 801994 w 1444859"/>
              <a:gd name="connsiteY17" fmla="*/ 1247766 h 1295674"/>
              <a:gd name="connsiteX18" fmla="*/ 801993 w 1444859"/>
              <a:gd name="connsiteY18" fmla="*/ 1247765 h 1295674"/>
              <a:gd name="connsiteX19" fmla="*/ 806432 w 1444859"/>
              <a:gd name="connsiteY19" fmla="*/ 1276852 h 1295674"/>
              <a:gd name="connsiteX20" fmla="*/ 783685 w 1444859"/>
              <a:gd name="connsiteY20" fmla="*/ 1273380 h 1295674"/>
              <a:gd name="connsiteX21" fmla="*/ 39981 w 1444859"/>
              <a:gd name="connsiteY21" fmla="*/ 721422 h 1295674"/>
              <a:gd name="connsiteX22" fmla="*/ 0 w 1444859"/>
              <a:gd name="connsiteY22" fmla="*/ 638426 h 1295674"/>
              <a:gd name="connsiteX23" fmla="*/ 39981 w 1444859"/>
              <a:gd name="connsiteY23" fmla="*/ 555430 h 1295674"/>
              <a:gd name="connsiteX24" fmla="*/ 783685 w 1444859"/>
              <a:gd name="connsiteY24" fmla="*/ 3472 h 1295674"/>
              <a:gd name="connsiteX0-1" fmla="*/ 806432 w 1444859"/>
              <a:gd name="connsiteY0-2" fmla="*/ 0 h 1295674"/>
              <a:gd name="connsiteX1-3" fmla="*/ 793276 w 1444859"/>
              <a:gd name="connsiteY1-4" fmla="*/ 86202 h 1295674"/>
              <a:gd name="connsiteX2-5" fmla="*/ 787611 w 1444859"/>
              <a:gd name="connsiteY2-6" fmla="*/ 198393 h 1295674"/>
              <a:gd name="connsiteX3-7" fmla="*/ 873841 w 1444859"/>
              <a:gd name="connsiteY3-8" fmla="*/ 625504 h 1295674"/>
              <a:gd name="connsiteX4-9" fmla="*/ 880066 w 1444859"/>
              <a:gd name="connsiteY4-10" fmla="*/ 638426 h 1295674"/>
              <a:gd name="connsiteX5-11" fmla="*/ 873841 w 1444859"/>
              <a:gd name="connsiteY5-12" fmla="*/ 651348 h 1295674"/>
              <a:gd name="connsiteX6-13" fmla="*/ 863411 w 1444859"/>
              <a:gd name="connsiteY6-14" fmla="*/ 679845 h 1295674"/>
              <a:gd name="connsiteX7-15" fmla="*/ 863412 w 1444859"/>
              <a:gd name="connsiteY7-16" fmla="*/ 679846 h 1295674"/>
              <a:gd name="connsiteX8-17" fmla="*/ 873842 w 1444859"/>
              <a:gd name="connsiteY8-18" fmla="*/ 651349 h 1295674"/>
              <a:gd name="connsiteX9-19" fmla="*/ 880067 w 1444859"/>
              <a:gd name="connsiteY9-20" fmla="*/ 638427 h 1295674"/>
              <a:gd name="connsiteX10-21" fmla="*/ 920048 w 1444859"/>
              <a:gd name="connsiteY10-22" fmla="*/ 721423 h 1295674"/>
              <a:gd name="connsiteX11-23" fmla="*/ 1361863 w 1444859"/>
              <a:gd name="connsiteY11-24" fmla="*/ 1163238 h 1295674"/>
              <a:gd name="connsiteX12-25" fmla="*/ 1444859 w 1444859"/>
              <a:gd name="connsiteY12-26" fmla="*/ 1203219 h 1295674"/>
              <a:gd name="connsiteX13-27" fmla="*/ 1431937 w 1444859"/>
              <a:gd name="connsiteY13-28" fmla="*/ 1209444 h 1295674"/>
              <a:gd name="connsiteX14-29" fmla="*/ 1004826 w 1444859"/>
              <a:gd name="connsiteY14-30" fmla="*/ 1295674 h 1295674"/>
              <a:gd name="connsiteX15-31" fmla="*/ 892635 w 1444859"/>
              <a:gd name="connsiteY15-32" fmla="*/ 1290009 h 1295674"/>
              <a:gd name="connsiteX16-33" fmla="*/ 806433 w 1444859"/>
              <a:gd name="connsiteY16-34" fmla="*/ 1276853 h 1295674"/>
              <a:gd name="connsiteX17-35" fmla="*/ 801994 w 1444859"/>
              <a:gd name="connsiteY17-36" fmla="*/ 1247766 h 1295674"/>
              <a:gd name="connsiteX18-37" fmla="*/ 806432 w 1444859"/>
              <a:gd name="connsiteY18-38" fmla="*/ 1276852 h 1295674"/>
              <a:gd name="connsiteX19-39" fmla="*/ 783685 w 1444859"/>
              <a:gd name="connsiteY19-40" fmla="*/ 1273380 h 1295674"/>
              <a:gd name="connsiteX20-41" fmla="*/ 39981 w 1444859"/>
              <a:gd name="connsiteY20-42" fmla="*/ 721422 h 1295674"/>
              <a:gd name="connsiteX21-43" fmla="*/ 0 w 1444859"/>
              <a:gd name="connsiteY21-44" fmla="*/ 638426 h 1295674"/>
              <a:gd name="connsiteX22-45" fmla="*/ 39981 w 1444859"/>
              <a:gd name="connsiteY22-46" fmla="*/ 555430 h 1295674"/>
              <a:gd name="connsiteX23-47" fmla="*/ 783685 w 1444859"/>
              <a:gd name="connsiteY23-48" fmla="*/ 3472 h 1295674"/>
              <a:gd name="connsiteX24-49" fmla="*/ 806432 w 1444859"/>
              <a:gd name="connsiteY24-50" fmla="*/ 0 h 1295674"/>
              <a:gd name="connsiteX0-51" fmla="*/ 806432 w 1444859"/>
              <a:gd name="connsiteY0-52" fmla="*/ 0 h 1295674"/>
              <a:gd name="connsiteX1-53" fmla="*/ 793276 w 1444859"/>
              <a:gd name="connsiteY1-54" fmla="*/ 86202 h 1295674"/>
              <a:gd name="connsiteX2-55" fmla="*/ 787611 w 1444859"/>
              <a:gd name="connsiteY2-56" fmla="*/ 198393 h 1295674"/>
              <a:gd name="connsiteX3-57" fmla="*/ 873841 w 1444859"/>
              <a:gd name="connsiteY3-58" fmla="*/ 625504 h 1295674"/>
              <a:gd name="connsiteX4-59" fmla="*/ 880066 w 1444859"/>
              <a:gd name="connsiteY4-60" fmla="*/ 638426 h 1295674"/>
              <a:gd name="connsiteX5-61" fmla="*/ 873841 w 1444859"/>
              <a:gd name="connsiteY5-62" fmla="*/ 651348 h 1295674"/>
              <a:gd name="connsiteX6-63" fmla="*/ 863411 w 1444859"/>
              <a:gd name="connsiteY6-64" fmla="*/ 679845 h 1295674"/>
              <a:gd name="connsiteX7-65" fmla="*/ 863412 w 1444859"/>
              <a:gd name="connsiteY7-66" fmla="*/ 679846 h 1295674"/>
              <a:gd name="connsiteX8-67" fmla="*/ 873842 w 1444859"/>
              <a:gd name="connsiteY8-68" fmla="*/ 651349 h 1295674"/>
              <a:gd name="connsiteX9-69" fmla="*/ 880067 w 1444859"/>
              <a:gd name="connsiteY9-70" fmla="*/ 638427 h 1295674"/>
              <a:gd name="connsiteX10-71" fmla="*/ 920048 w 1444859"/>
              <a:gd name="connsiteY10-72" fmla="*/ 721423 h 1295674"/>
              <a:gd name="connsiteX11-73" fmla="*/ 1361863 w 1444859"/>
              <a:gd name="connsiteY11-74" fmla="*/ 1163238 h 1295674"/>
              <a:gd name="connsiteX12-75" fmla="*/ 1444859 w 1444859"/>
              <a:gd name="connsiteY12-76" fmla="*/ 1203219 h 1295674"/>
              <a:gd name="connsiteX13-77" fmla="*/ 1431937 w 1444859"/>
              <a:gd name="connsiteY13-78" fmla="*/ 1209444 h 1295674"/>
              <a:gd name="connsiteX14-79" fmla="*/ 1004826 w 1444859"/>
              <a:gd name="connsiteY14-80" fmla="*/ 1295674 h 1295674"/>
              <a:gd name="connsiteX15-81" fmla="*/ 892635 w 1444859"/>
              <a:gd name="connsiteY15-82" fmla="*/ 1290009 h 1295674"/>
              <a:gd name="connsiteX16-83" fmla="*/ 806433 w 1444859"/>
              <a:gd name="connsiteY16-84" fmla="*/ 1276853 h 1295674"/>
              <a:gd name="connsiteX17-85" fmla="*/ 806432 w 1444859"/>
              <a:gd name="connsiteY17-86" fmla="*/ 1276852 h 1295674"/>
              <a:gd name="connsiteX18-87" fmla="*/ 783685 w 1444859"/>
              <a:gd name="connsiteY18-88" fmla="*/ 1273380 h 1295674"/>
              <a:gd name="connsiteX19-89" fmla="*/ 39981 w 1444859"/>
              <a:gd name="connsiteY19-90" fmla="*/ 721422 h 1295674"/>
              <a:gd name="connsiteX20-91" fmla="*/ 0 w 1444859"/>
              <a:gd name="connsiteY20-92" fmla="*/ 638426 h 1295674"/>
              <a:gd name="connsiteX21-93" fmla="*/ 39981 w 1444859"/>
              <a:gd name="connsiteY21-94" fmla="*/ 555430 h 1295674"/>
              <a:gd name="connsiteX22-95" fmla="*/ 783685 w 1444859"/>
              <a:gd name="connsiteY22-96" fmla="*/ 3472 h 1295674"/>
              <a:gd name="connsiteX23-97" fmla="*/ 806432 w 1444859"/>
              <a:gd name="connsiteY23-98" fmla="*/ 0 h 1295674"/>
              <a:gd name="connsiteX0-99" fmla="*/ 806432 w 1444859"/>
              <a:gd name="connsiteY0-100" fmla="*/ 0 h 1295674"/>
              <a:gd name="connsiteX1-101" fmla="*/ 793276 w 1444859"/>
              <a:gd name="connsiteY1-102" fmla="*/ 86202 h 1295674"/>
              <a:gd name="connsiteX2-103" fmla="*/ 787611 w 1444859"/>
              <a:gd name="connsiteY2-104" fmla="*/ 198393 h 1295674"/>
              <a:gd name="connsiteX3-105" fmla="*/ 873841 w 1444859"/>
              <a:gd name="connsiteY3-106" fmla="*/ 625504 h 1295674"/>
              <a:gd name="connsiteX4-107" fmla="*/ 880066 w 1444859"/>
              <a:gd name="connsiteY4-108" fmla="*/ 638426 h 1295674"/>
              <a:gd name="connsiteX5-109" fmla="*/ 873841 w 1444859"/>
              <a:gd name="connsiteY5-110" fmla="*/ 651348 h 1295674"/>
              <a:gd name="connsiteX6-111" fmla="*/ 863411 w 1444859"/>
              <a:gd name="connsiteY6-112" fmla="*/ 679845 h 1295674"/>
              <a:gd name="connsiteX7-113" fmla="*/ 873842 w 1444859"/>
              <a:gd name="connsiteY7-114" fmla="*/ 651349 h 1295674"/>
              <a:gd name="connsiteX8-115" fmla="*/ 880067 w 1444859"/>
              <a:gd name="connsiteY8-116" fmla="*/ 638427 h 1295674"/>
              <a:gd name="connsiteX9-117" fmla="*/ 920048 w 1444859"/>
              <a:gd name="connsiteY9-118" fmla="*/ 721423 h 1295674"/>
              <a:gd name="connsiteX10-119" fmla="*/ 1361863 w 1444859"/>
              <a:gd name="connsiteY10-120" fmla="*/ 1163238 h 1295674"/>
              <a:gd name="connsiteX11-121" fmla="*/ 1444859 w 1444859"/>
              <a:gd name="connsiteY11-122" fmla="*/ 1203219 h 1295674"/>
              <a:gd name="connsiteX12-123" fmla="*/ 1431937 w 1444859"/>
              <a:gd name="connsiteY12-124" fmla="*/ 1209444 h 1295674"/>
              <a:gd name="connsiteX13-125" fmla="*/ 1004826 w 1444859"/>
              <a:gd name="connsiteY13-126" fmla="*/ 1295674 h 1295674"/>
              <a:gd name="connsiteX14-127" fmla="*/ 892635 w 1444859"/>
              <a:gd name="connsiteY14-128" fmla="*/ 1290009 h 1295674"/>
              <a:gd name="connsiteX15-129" fmla="*/ 806433 w 1444859"/>
              <a:gd name="connsiteY15-130" fmla="*/ 1276853 h 1295674"/>
              <a:gd name="connsiteX16-131" fmla="*/ 806432 w 1444859"/>
              <a:gd name="connsiteY16-132" fmla="*/ 1276852 h 1295674"/>
              <a:gd name="connsiteX17-133" fmla="*/ 783685 w 1444859"/>
              <a:gd name="connsiteY17-134" fmla="*/ 1273380 h 1295674"/>
              <a:gd name="connsiteX18-135" fmla="*/ 39981 w 1444859"/>
              <a:gd name="connsiteY18-136" fmla="*/ 721422 h 1295674"/>
              <a:gd name="connsiteX19-137" fmla="*/ 0 w 1444859"/>
              <a:gd name="connsiteY19-138" fmla="*/ 638426 h 1295674"/>
              <a:gd name="connsiteX20-139" fmla="*/ 39981 w 1444859"/>
              <a:gd name="connsiteY20-140" fmla="*/ 555430 h 1295674"/>
              <a:gd name="connsiteX21-141" fmla="*/ 783685 w 1444859"/>
              <a:gd name="connsiteY21-142" fmla="*/ 3472 h 1295674"/>
              <a:gd name="connsiteX22-143" fmla="*/ 806432 w 1444859"/>
              <a:gd name="connsiteY22-144" fmla="*/ 0 h 1295674"/>
              <a:gd name="connsiteX0-145" fmla="*/ 806432 w 1444859"/>
              <a:gd name="connsiteY0-146" fmla="*/ 0 h 1295674"/>
              <a:gd name="connsiteX1-147" fmla="*/ 793276 w 1444859"/>
              <a:gd name="connsiteY1-148" fmla="*/ 86202 h 1295674"/>
              <a:gd name="connsiteX2-149" fmla="*/ 787611 w 1444859"/>
              <a:gd name="connsiteY2-150" fmla="*/ 198393 h 1295674"/>
              <a:gd name="connsiteX3-151" fmla="*/ 873841 w 1444859"/>
              <a:gd name="connsiteY3-152" fmla="*/ 625504 h 1295674"/>
              <a:gd name="connsiteX4-153" fmla="*/ 880066 w 1444859"/>
              <a:gd name="connsiteY4-154" fmla="*/ 638426 h 1295674"/>
              <a:gd name="connsiteX5-155" fmla="*/ 873841 w 1444859"/>
              <a:gd name="connsiteY5-156" fmla="*/ 651348 h 1295674"/>
              <a:gd name="connsiteX6-157" fmla="*/ 873842 w 1444859"/>
              <a:gd name="connsiteY6-158" fmla="*/ 651349 h 1295674"/>
              <a:gd name="connsiteX7-159" fmla="*/ 880067 w 1444859"/>
              <a:gd name="connsiteY7-160" fmla="*/ 638427 h 1295674"/>
              <a:gd name="connsiteX8-161" fmla="*/ 920048 w 1444859"/>
              <a:gd name="connsiteY8-162" fmla="*/ 721423 h 1295674"/>
              <a:gd name="connsiteX9-163" fmla="*/ 1361863 w 1444859"/>
              <a:gd name="connsiteY9-164" fmla="*/ 1163238 h 1295674"/>
              <a:gd name="connsiteX10-165" fmla="*/ 1444859 w 1444859"/>
              <a:gd name="connsiteY10-166" fmla="*/ 1203219 h 1295674"/>
              <a:gd name="connsiteX11-167" fmla="*/ 1431937 w 1444859"/>
              <a:gd name="connsiteY11-168" fmla="*/ 1209444 h 1295674"/>
              <a:gd name="connsiteX12-169" fmla="*/ 1004826 w 1444859"/>
              <a:gd name="connsiteY12-170" fmla="*/ 1295674 h 1295674"/>
              <a:gd name="connsiteX13-171" fmla="*/ 892635 w 1444859"/>
              <a:gd name="connsiteY13-172" fmla="*/ 1290009 h 1295674"/>
              <a:gd name="connsiteX14-173" fmla="*/ 806433 w 1444859"/>
              <a:gd name="connsiteY14-174" fmla="*/ 1276853 h 1295674"/>
              <a:gd name="connsiteX15-175" fmla="*/ 806432 w 1444859"/>
              <a:gd name="connsiteY15-176" fmla="*/ 1276852 h 1295674"/>
              <a:gd name="connsiteX16-177" fmla="*/ 783685 w 1444859"/>
              <a:gd name="connsiteY16-178" fmla="*/ 1273380 h 1295674"/>
              <a:gd name="connsiteX17-179" fmla="*/ 39981 w 1444859"/>
              <a:gd name="connsiteY17-180" fmla="*/ 721422 h 1295674"/>
              <a:gd name="connsiteX18-181" fmla="*/ 0 w 1444859"/>
              <a:gd name="connsiteY18-182" fmla="*/ 638426 h 1295674"/>
              <a:gd name="connsiteX19-183" fmla="*/ 39981 w 1444859"/>
              <a:gd name="connsiteY19-184" fmla="*/ 555430 h 1295674"/>
              <a:gd name="connsiteX20-185" fmla="*/ 783685 w 1444859"/>
              <a:gd name="connsiteY20-186" fmla="*/ 3472 h 1295674"/>
              <a:gd name="connsiteX21-187" fmla="*/ 806432 w 1444859"/>
              <a:gd name="connsiteY21-188" fmla="*/ 0 h 1295674"/>
              <a:gd name="connsiteX0-189" fmla="*/ 806432 w 1444859"/>
              <a:gd name="connsiteY0-190" fmla="*/ 0 h 1295674"/>
              <a:gd name="connsiteX1-191" fmla="*/ 793276 w 1444859"/>
              <a:gd name="connsiteY1-192" fmla="*/ 86202 h 1295674"/>
              <a:gd name="connsiteX2-193" fmla="*/ 787611 w 1444859"/>
              <a:gd name="connsiteY2-194" fmla="*/ 198393 h 1295674"/>
              <a:gd name="connsiteX3-195" fmla="*/ 873841 w 1444859"/>
              <a:gd name="connsiteY3-196" fmla="*/ 625504 h 1295674"/>
              <a:gd name="connsiteX4-197" fmla="*/ 880066 w 1444859"/>
              <a:gd name="connsiteY4-198" fmla="*/ 638426 h 1295674"/>
              <a:gd name="connsiteX5-199" fmla="*/ 873841 w 1444859"/>
              <a:gd name="connsiteY5-200" fmla="*/ 651348 h 1295674"/>
              <a:gd name="connsiteX6-201" fmla="*/ 880067 w 1444859"/>
              <a:gd name="connsiteY6-202" fmla="*/ 638427 h 1295674"/>
              <a:gd name="connsiteX7-203" fmla="*/ 920048 w 1444859"/>
              <a:gd name="connsiteY7-204" fmla="*/ 721423 h 1295674"/>
              <a:gd name="connsiteX8-205" fmla="*/ 1361863 w 1444859"/>
              <a:gd name="connsiteY8-206" fmla="*/ 1163238 h 1295674"/>
              <a:gd name="connsiteX9-207" fmla="*/ 1444859 w 1444859"/>
              <a:gd name="connsiteY9-208" fmla="*/ 1203219 h 1295674"/>
              <a:gd name="connsiteX10-209" fmla="*/ 1431937 w 1444859"/>
              <a:gd name="connsiteY10-210" fmla="*/ 1209444 h 1295674"/>
              <a:gd name="connsiteX11-211" fmla="*/ 1004826 w 1444859"/>
              <a:gd name="connsiteY11-212" fmla="*/ 1295674 h 1295674"/>
              <a:gd name="connsiteX12-213" fmla="*/ 892635 w 1444859"/>
              <a:gd name="connsiteY12-214" fmla="*/ 1290009 h 1295674"/>
              <a:gd name="connsiteX13-215" fmla="*/ 806433 w 1444859"/>
              <a:gd name="connsiteY13-216" fmla="*/ 1276853 h 1295674"/>
              <a:gd name="connsiteX14-217" fmla="*/ 806432 w 1444859"/>
              <a:gd name="connsiteY14-218" fmla="*/ 1276852 h 1295674"/>
              <a:gd name="connsiteX15-219" fmla="*/ 783685 w 1444859"/>
              <a:gd name="connsiteY15-220" fmla="*/ 1273380 h 1295674"/>
              <a:gd name="connsiteX16-221" fmla="*/ 39981 w 1444859"/>
              <a:gd name="connsiteY16-222" fmla="*/ 721422 h 1295674"/>
              <a:gd name="connsiteX17-223" fmla="*/ 0 w 1444859"/>
              <a:gd name="connsiteY17-224" fmla="*/ 638426 h 1295674"/>
              <a:gd name="connsiteX18-225" fmla="*/ 39981 w 1444859"/>
              <a:gd name="connsiteY18-226" fmla="*/ 555430 h 1295674"/>
              <a:gd name="connsiteX19-227" fmla="*/ 783685 w 1444859"/>
              <a:gd name="connsiteY19-228" fmla="*/ 3472 h 1295674"/>
              <a:gd name="connsiteX20-229" fmla="*/ 806432 w 1444859"/>
              <a:gd name="connsiteY20-230" fmla="*/ 0 h 1295674"/>
              <a:gd name="connsiteX0-231" fmla="*/ 806432 w 1444859"/>
              <a:gd name="connsiteY0-232" fmla="*/ 0 h 1295674"/>
              <a:gd name="connsiteX1-233" fmla="*/ 793276 w 1444859"/>
              <a:gd name="connsiteY1-234" fmla="*/ 86202 h 1295674"/>
              <a:gd name="connsiteX2-235" fmla="*/ 787611 w 1444859"/>
              <a:gd name="connsiteY2-236" fmla="*/ 198393 h 1295674"/>
              <a:gd name="connsiteX3-237" fmla="*/ 873841 w 1444859"/>
              <a:gd name="connsiteY3-238" fmla="*/ 625504 h 1295674"/>
              <a:gd name="connsiteX4-239" fmla="*/ 880066 w 1444859"/>
              <a:gd name="connsiteY4-240" fmla="*/ 638426 h 1295674"/>
              <a:gd name="connsiteX5-241" fmla="*/ 880067 w 1444859"/>
              <a:gd name="connsiteY5-242" fmla="*/ 638427 h 1295674"/>
              <a:gd name="connsiteX6-243" fmla="*/ 920048 w 1444859"/>
              <a:gd name="connsiteY6-244" fmla="*/ 721423 h 1295674"/>
              <a:gd name="connsiteX7-245" fmla="*/ 1361863 w 1444859"/>
              <a:gd name="connsiteY7-246" fmla="*/ 1163238 h 1295674"/>
              <a:gd name="connsiteX8-247" fmla="*/ 1444859 w 1444859"/>
              <a:gd name="connsiteY8-248" fmla="*/ 1203219 h 1295674"/>
              <a:gd name="connsiteX9-249" fmla="*/ 1431937 w 1444859"/>
              <a:gd name="connsiteY9-250" fmla="*/ 1209444 h 1295674"/>
              <a:gd name="connsiteX10-251" fmla="*/ 1004826 w 1444859"/>
              <a:gd name="connsiteY10-252" fmla="*/ 1295674 h 1295674"/>
              <a:gd name="connsiteX11-253" fmla="*/ 892635 w 1444859"/>
              <a:gd name="connsiteY11-254" fmla="*/ 1290009 h 1295674"/>
              <a:gd name="connsiteX12-255" fmla="*/ 806433 w 1444859"/>
              <a:gd name="connsiteY12-256" fmla="*/ 1276853 h 1295674"/>
              <a:gd name="connsiteX13-257" fmla="*/ 806432 w 1444859"/>
              <a:gd name="connsiteY13-258" fmla="*/ 1276852 h 1295674"/>
              <a:gd name="connsiteX14-259" fmla="*/ 783685 w 1444859"/>
              <a:gd name="connsiteY14-260" fmla="*/ 1273380 h 1295674"/>
              <a:gd name="connsiteX15-261" fmla="*/ 39981 w 1444859"/>
              <a:gd name="connsiteY15-262" fmla="*/ 721422 h 1295674"/>
              <a:gd name="connsiteX16-263" fmla="*/ 0 w 1444859"/>
              <a:gd name="connsiteY16-264" fmla="*/ 638426 h 1295674"/>
              <a:gd name="connsiteX17-265" fmla="*/ 39981 w 1444859"/>
              <a:gd name="connsiteY17-266" fmla="*/ 555430 h 1295674"/>
              <a:gd name="connsiteX18-267" fmla="*/ 783685 w 1444859"/>
              <a:gd name="connsiteY18-268" fmla="*/ 3472 h 1295674"/>
              <a:gd name="connsiteX19-269" fmla="*/ 806432 w 1444859"/>
              <a:gd name="connsiteY19-270" fmla="*/ 0 h 1295674"/>
            </a:gdLst>
            <a:ahLst/>
            <a:cxnLst>
              <a:cxn ang="0">
                <a:pos x="connsiteX0-231" y="connsiteY0-232"/>
              </a:cxn>
              <a:cxn ang="0">
                <a:pos x="connsiteX1-233" y="connsiteY1-234"/>
              </a:cxn>
              <a:cxn ang="0">
                <a:pos x="connsiteX2-235" y="connsiteY2-236"/>
              </a:cxn>
              <a:cxn ang="0">
                <a:pos x="connsiteX3-237" y="connsiteY3-238"/>
              </a:cxn>
              <a:cxn ang="0">
                <a:pos x="connsiteX4-239" y="connsiteY4-240"/>
              </a:cxn>
              <a:cxn ang="0">
                <a:pos x="connsiteX5-241" y="connsiteY5-242"/>
              </a:cxn>
              <a:cxn ang="0">
                <a:pos x="connsiteX6-243" y="connsiteY6-244"/>
              </a:cxn>
              <a:cxn ang="0">
                <a:pos x="connsiteX7-245" y="connsiteY7-246"/>
              </a:cxn>
              <a:cxn ang="0">
                <a:pos x="connsiteX8-247" y="connsiteY8-248"/>
              </a:cxn>
              <a:cxn ang="0">
                <a:pos x="connsiteX9-249" y="connsiteY9-250"/>
              </a:cxn>
              <a:cxn ang="0">
                <a:pos x="connsiteX10-251" y="connsiteY10-252"/>
              </a:cxn>
              <a:cxn ang="0">
                <a:pos x="connsiteX11-253" y="connsiteY11-254"/>
              </a:cxn>
              <a:cxn ang="0">
                <a:pos x="connsiteX12-255" y="connsiteY12-256"/>
              </a:cxn>
              <a:cxn ang="0">
                <a:pos x="connsiteX13-257" y="connsiteY13-258"/>
              </a:cxn>
              <a:cxn ang="0">
                <a:pos x="connsiteX14-259" y="connsiteY14-260"/>
              </a:cxn>
              <a:cxn ang="0">
                <a:pos x="connsiteX15-261" y="connsiteY15-262"/>
              </a:cxn>
              <a:cxn ang="0">
                <a:pos x="connsiteX16-263" y="connsiteY16-264"/>
              </a:cxn>
              <a:cxn ang="0">
                <a:pos x="connsiteX17-265" y="connsiteY17-266"/>
              </a:cxn>
              <a:cxn ang="0">
                <a:pos x="connsiteX18-267" y="connsiteY18-268"/>
              </a:cxn>
              <a:cxn ang="0">
                <a:pos x="connsiteX19-269" y="connsiteY19-270"/>
              </a:cxn>
            </a:cxnLst>
            <a:rect l="l" t="t" r="r" b="b"/>
            <a:pathLst>
              <a:path w="1444859" h="1295674">
                <a:moveTo>
                  <a:pt x="806432" y="0"/>
                </a:moveTo>
                <a:lnTo>
                  <a:pt x="793276" y="86202"/>
                </a:lnTo>
                <a:cubicBezTo>
                  <a:pt x="789530" y="123090"/>
                  <a:pt x="787611" y="160517"/>
                  <a:pt x="787611" y="198393"/>
                </a:cubicBezTo>
                <a:cubicBezTo>
                  <a:pt x="787611" y="349896"/>
                  <a:pt x="818315" y="494227"/>
                  <a:pt x="873841" y="625504"/>
                </a:cubicBezTo>
                <a:lnTo>
                  <a:pt x="880066" y="638426"/>
                </a:lnTo>
                <a:lnTo>
                  <a:pt x="880067" y="638427"/>
                </a:lnTo>
                <a:lnTo>
                  <a:pt x="920048" y="721423"/>
                </a:lnTo>
                <a:cubicBezTo>
                  <a:pt x="1021400" y="907996"/>
                  <a:pt x="1175291" y="1061886"/>
                  <a:pt x="1361863" y="1163238"/>
                </a:cubicBezTo>
                <a:lnTo>
                  <a:pt x="1444859" y="1203219"/>
                </a:lnTo>
                <a:lnTo>
                  <a:pt x="1431937" y="1209444"/>
                </a:lnTo>
                <a:cubicBezTo>
                  <a:pt x="1300660" y="1264970"/>
                  <a:pt x="1156329" y="1295674"/>
                  <a:pt x="1004826" y="1295674"/>
                </a:cubicBezTo>
                <a:cubicBezTo>
                  <a:pt x="966950" y="1295674"/>
                  <a:pt x="929523" y="1293755"/>
                  <a:pt x="892635" y="1290009"/>
                </a:cubicBezTo>
                <a:lnTo>
                  <a:pt x="806433" y="1276853"/>
                </a:lnTo>
                <a:lnTo>
                  <a:pt x="806432" y="1276852"/>
                </a:lnTo>
                <a:lnTo>
                  <a:pt x="783685" y="1273380"/>
                </a:lnTo>
                <a:cubicBezTo>
                  <a:pt x="462248" y="1207605"/>
                  <a:pt x="192009" y="1001281"/>
                  <a:pt x="39981" y="721422"/>
                </a:cubicBezTo>
                <a:lnTo>
                  <a:pt x="0" y="638426"/>
                </a:lnTo>
                <a:lnTo>
                  <a:pt x="39981" y="555430"/>
                </a:lnTo>
                <a:cubicBezTo>
                  <a:pt x="192009" y="275571"/>
                  <a:pt x="462248" y="69247"/>
                  <a:pt x="783685" y="3472"/>
                </a:cubicBezTo>
                <a:lnTo>
                  <a:pt x="806432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432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aavi" pitchFamily="34" charset="0"/>
              </a:rPr>
              <a:t>04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aavi" pitchFamily="34" charset="0"/>
            </a:endParaRPr>
          </a:p>
        </p:txBody>
      </p:sp>
      <p:sp>
        <p:nvSpPr>
          <p:cNvPr id="8" name="任意多边形 159">
            <a:extLst>
              <a:ext uri="{FF2B5EF4-FFF2-40B4-BE49-F238E27FC236}">
                <a16:creationId xmlns="" xmlns:a16="http://schemas.microsoft.com/office/drawing/2014/main" id="{02FA5B6B-0F73-401D-8128-909DA6F1CC51}"/>
              </a:ext>
            </a:extLst>
          </p:cNvPr>
          <p:cNvSpPr/>
          <p:nvPr/>
        </p:nvSpPr>
        <p:spPr>
          <a:xfrm>
            <a:off x="4951164" y="3867858"/>
            <a:ext cx="1316942" cy="1468755"/>
          </a:xfrm>
          <a:custGeom>
            <a:avLst/>
            <a:gdLst>
              <a:gd name="connsiteX0" fmla="*/ 1203219 w 1295674"/>
              <a:gd name="connsiteY0" fmla="*/ 0 h 1444857"/>
              <a:gd name="connsiteX1" fmla="*/ 1209444 w 1295674"/>
              <a:gd name="connsiteY1" fmla="*/ 12922 h 1444857"/>
              <a:gd name="connsiteX2" fmla="*/ 1295674 w 1295674"/>
              <a:gd name="connsiteY2" fmla="*/ 440033 h 1444857"/>
              <a:gd name="connsiteX3" fmla="*/ 1290009 w 1295674"/>
              <a:gd name="connsiteY3" fmla="*/ 552224 h 1444857"/>
              <a:gd name="connsiteX4" fmla="*/ 1276853 w 1295674"/>
              <a:gd name="connsiteY4" fmla="*/ 638426 h 1444857"/>
              <a:gd name="connsiteX5" fmla="*/ 1276852 w 1295674"/>
              <a:gd name="connsiteY5" fmla="*/ 638426 h 1444857"/>
              <a:gd name="connsiteX6" fmla="*/ 1273380 w 1295674"/>
              <a:gd name="connsiteY6" fmla="*/ 661172 h 1444857"/>
              <a:gd name="connsiteX7" fmla="*/ 721422 w 1295674"/>
              <a:gd name="connsiteY7" fmla="*/ 1404876 h 1444857"/>
              <a:gd name="connsiteX8" fmla="*/ 638426 w 1295674"/>
              <a:gd name="connsiteY8" fmla="*/ 1444857 h 1444857"/>
              <a:gd name="connsiteX9" fmla="*/ 555430 w 1295674"/>
              <a:gd name="connsiteY9" fmla="*/ 1404876 h 1444857"/>
              <a:gd name="connsiteX10" fmla="*/ 3472 w 1295674"/>
              <a:gd name="connsiteY10" fmla="*/ 661172 h 1444857"/>
              <a:gd name="connsiteX11" fmla="*/ 0 w 1295674"/>
              <a:gd name="connsiteY11" fmla="*/ 638425 h 1444857"/>
              <a:gd name="connsiteX12" fmla="*/ 86202 w 1295674"/>
              <a:gd name="connsiteY12" fmla="*/ 651581 h 1444857"/>
              <a:gd name="connsiteX13" fmla="*/ 198393 w 1295674"/>
              <a:gd name="connsiteY13" fmla="*/ 657246 h 1444857"/>
              <a:gd name="connsiteX14" fmla="*/ 625504 w 1295674"/>
              <a:gd name="connsiteY14" fmla="*/ 571016 h 1444857"/>
              <a:gd name="connsiteX15" fmla="*/ 638426 w 1295674"/>
              <a:gd name="connsiteY15" fmla="*/ 564791 h 1444857"/>
              <a:gd name="connsiteX16" fmla="*/ 638428 w 1295674"/>
              <a:gd name="connsiteY16" fmla="*/ 564792 h 1444857"/>
              <a:gd name="connsiteX17" fmla="*/ 721423 w 1295674"/>
              <a:gd name="connsiteY17" fmla="*/ 524811 h 1444857"/>
              <a:gd name="connsiteX18" fmla="*/ 1163238 w 1295674"/>
              <a:gd name="connsiteY18" fmla="*/ 82996 h 144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95674" h="1444857">
                <a:moveTo>
                  <a:pt x="1203219" y="0"/>
                </a:moveTo>
                <a:lnTo>
                  <a:pt x="1209444" y="12922"/>
                </a:lnTo>
                <a:cubicBezTo>
                  <a:pt x="1264970" y="144199"/>
                  <a:pt x="1295674" y="288530"/>
                  <a:pt x="1295674" y="440033"/>
                </a:cubicBezTo>
                <a:cubicBezTo>
                  <a:pt x="1295674" y="477909"/>
                  <a:pt x="1293755" y="515336"/>
                  <a:pt x="1290009" y="552224"/>
                </a:cubicBezTo>
                <a:lnTo>
                  <a:pt x="1276853" y="638426"/>
                </a:lnTo>
                <a:lnTo>
                  <a:pt x="1276852" y="638426"/>
                </a:lnTo>
                <a:lnTo>
                  <a:pt x="1273380" y="661172"/>
                </a:lnTo>
                <a:cubicBezTo>
                  <a:pt x="1207605" y="982609"/>
                  <a:pt x="1001281" y="1252848"/>
                  <a:pt x="721422" y="1404876"/>
                </a:cubicBezTo>
                <a:lnTo>
                  <a:pt x="638426" y="1444857"/>
                </a:lnTo>
                <a:lnTo>
                  <a:pt x="555430" y="1404876"/>
                </a:lnTo>
                <a:cubicBezTo>
                  <a:pt x="275571" y="1252848"/>
                  <a:pt x="69247" y="982609"/>
                  <a:pt x="3472" y="661172"/>
                </a:cubicBezTo>
                <a:lnTo>
                  <a:pt x="0" y="638425"/>
                </a:lnTo>
                <a:lnTo>
                  <a:pt x="86202" y="651581"/>
                </a:lnTo>
                <a:cubicBezTo>
                  <a:pt x="123090" y="655327"/>
                  <a:pt x="160517" y="657246"/>
                  <a:pt x="198393" y="657246"/>
                </a:cubicBezTo>
                <a:cubicBezTo>
                  <a:pt x="349896" y="657246"/>
                  <a:pt x="494227" y="626542"/>
                  <a:pt x="625504" y="571016"/>
                </a:cubicBezTo>
                <a:lnTo>
                  <a:pt x="638426" y="564791"/>
                </a:lnTo>
                <a:lnTo>
                  <a:pt x="638428" y="564792"/>
                </a:lnTo>
                <a:lnTo>
                  <a:pt x="721423" y="524811"/>
                </a:lnTo>
                <a:cubicBezTo>
                  <a:pt x="907996" y="423459"/>
                  <a:pt x="1061886" y="269569"/>
                  <a:pt x="1163238" y="82996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aavi" pitchFamily="34" charset="0"/>
              </a:rPr>
              <a:t>03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aavi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CE8EFCEA-62CC-4DBB-8003-A611C575EB90}"/>
              </a:ext>
            </a:extLst>
          </p:cNvPr>
          <p:cNvGrpSpPr/>
          <p:nvPr/>
        </p:nvGrpSpPr>
        <p:grpSpPr>
          <a:xfrm>
            <a:off x="1389761" y="2139883"/>
            <a:ext cx="2894372" cy="901772"/>
            <a:chOff x="1389761" y="2139883"/>
            <a:chExt cx="2894372" cy="901772"/>
          </a:xfrm>
        </p:grpSpPr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44E8CE3-6E6B-4F81-ACCD-D18D209DB2BE}"/>
                </a:ext>
              </a:extLst>
            </p:cNvPr>
            <p:cNvSpPr txBox="1"/>
            <p:nvPr/>
          </p:nvSpPr>
          <p:spPr>
            <a:xfrm>
              <a:off x="1631405" y="2139883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选题的意义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844D9CA4-DBBF-4A71-8D00-1C2B10ECB30F}"/>
                </a:ext>
              </a:extLst>
            </p:cNvPr>
            <p:cNvGrpSpPr/>
            <p:nvPr/>
          </p:nvGrpSpPr>
          <p:grpSpPr>
            <a:xfrm>
              <a:off x="1389761" y="2230565"/>
              <a:ext cx="196101" cy="196101"/>
              <a:chOff x="1389761" y="2111236"/>
              <a:chExt cx="196101" cy="196101"/>
            </a:xfrm>
          </p:grpSpPr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id="{38E962EC-D3D1-412C-ACDC-0DA3F6E489D4}"/>
                  </a:ext>
                </a:extLst>
              </p:cNvPr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="" xmlns:a16="http://schemas.microsoft.com/office/drawing/2014/main" id="{C8E6498E-358F-446C-8E5C-A88397EE3DF5}"/>
                  </a:ext>
                </a:extLst>
              </p:cNvPr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E166544-E05A-429F-8181-40484366A047}"/>
                </a:ext>
              </a:extLst>
            </p:cNvPr>
            <p:cNvSpPr txBox="1"/>
            <p:nvPr/>
          </p:nvSpPr>
          <p:spPr>
            <a:xfrm>
              <a:off x="1631405" y="2475346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5291E1D-5D9D-4163-A03A-C619178482F1}"/>
              </a:ext>
            </a:extLst>
          </p:cNvPr>
          <p:cNvGrpSpPr/>
          <p:nvPr/>
        </p:nvGrpSpPr>
        <p:grpSpPr>
          <a:xfrm>
            <a:off x="1389761" y="4509078"/>
            <a:ext cx="2894372" cy="901772"/>
            <a:chOff x="1389761" y="4509078"/>
            <a:chExt cx="2894372" cy="901772"/>
          </a:xfrm>
        </p:grpSpPr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091AC178-0885-4EB4-9943-1F53D64CCC4E}"/>
                </a:ext>
              </a:extLst>
            </p:cNvPr>
            <p:cNvSpPr txBox="1"/>
            <p:nvPr/>
          </p:nvSpPr>
          <p:spPr>
            <a:xfrm>
              <a:off x="1631405" y="450907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zh-CN" altLang="en-US" dirty="0"/>
                <a:t>选题的意义</a:t>
              </a:r>
              <a:endParaRPr lang="en-US" altLang="zh-CN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D3A3F0B-9728-4CB1-B0D4-7154B64BCC1A}"/>
                </a:ext>
              </a:extLst>
            </p:cNvPr>
            <p:cNvGrpSpPr/>
            <p:nvPr/>
          </p:nvGrpSpPr>
          <p:grpSpPr>
            <a:xfrm>
              <a:off x="1389761" y="4599760"/>
              <a:ext cx="196101" cy="196101"/>
              <a:chOff x="1389761" y="2111236"/>
              <a:chExt cx="196101" cy="196101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A3F7C884-A174-45EC-ACC8-850050280D2D}"/>
                  </a:ext>
                </a:extLst>
              </p:cNvPr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" name="Freeform 9">
                <a:extLst>
                  <a:ext uri="{FF2B5EF4-FFF2-40B4-BE49-F238E27FC236}">
                    <a16:creationId xmlns="" xmlns:a16="http://schemas.microsoft.com/office/drawing/2014/main" id="{4DE98008-0370-40B3-A4FB-1218DAD528CA}"/>
                  </a:ext>
                </a:extLst>
              </p:cNvPr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9EDB08CB-4701-4F7E-B1AA-391725ACB6BE}"/>
                </a:ext>
              </a:extLst>
            </p:cNvPr>
            <p:cNvSpPr txBox="1"/>
            <p:nvPr/>
          </p:nvSpPr>
          <p:spPr>
            <a:xfrm>
              <a:off x="1631405" y="4844541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B13A4368-1324-4B73-862B-C31DFD7C5AA2}"/>
              </a:ext>
            </a:extLst>
          </p:cNvPr>
          <p:cNvGrpSpPr/>
          <p:nvPr/>
        </p:nvGrpSpPr>
        <p:grpSpPr>
          <a:xfrm>
            <a:off x="7146599" y="2139883"/>
            <a:ext cx="2894372" cy="901772"/>
            <a:chOff x="7146599" y="2139883"/>
            <a:chExt cx="2894372" cy="901772"/>
          </a:xfrm>
        </p:grpSpPr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7E412AE8-FB73-4D82-A789-AF251539637D}"/>
                </a:ext>
              </a:extLst>
            </p:cNvPr>
            <p:cNvSpPr txBox="1"/>
            <p:nvPr/>
          </p:nvSpPr>
          <p:spPr>
            <a:xfrm>
              <a:off x="7388243" y="2139883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zh-CN" altLang="en-US" dirty="0"/>
                <a:t>选题的意义</a:t>
              </a:r>
              <a:endParaRPr lang="en-US" altLang="zh-CN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F951D660-9266-4C15-9353-7BAFDF207AD5}"/>
                </a:ext>
              </a:extLst>
            </p:cNvPr>
            <p:cNvGrpSpPr/>
            <p:nvPr/>
          </p:nvGrpSpPr>
          <p:grpSpPr>
            <a:xfrm>
              <a:off x="7146599" y="2230565"/>
              <a:ext cx="196101" cy="196101"/>
              <a:chOff x="1389761" y="2111236"/>
              <a:chExt cx="196101" cy="196101"/>
            </a:xfrm>
          </p:grpSpPr>
          <p:sp>
            <p:nvSpPr>
              <p:cNvPr id="25" name="矩形 24">
                <a:extLst>
                  <a:ext uri="{FF2B5EF4-FFF2-40B4-BE49-F238E27FC236}">
                    <a16:creationId xmlns="" xmlns:a16="http://schemas.microsoft.com/office/drawing/2014/main" id="{FF6C3422-9848-41A2-9E27-F353BB1110C6}"/>
                  </a:ext>
                </a:extLst>
              </p:cNvPr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6" name="Freeform 9">
                <a:extLst>
                  <a:ext uri="{FF2B5EF4-FFF2-40B4-BE49-F238E27FC236}">
                    <a16:creationId xmlns="" xmlns:a16="http://schemas.microsoft.com/office/drawing/2014/main" id="{0BBCC381-A417-4DEC-96E8-D99BAB19C634}"/>
                  </a:ext>
                </a:extLst>
              </p:cNvPr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1323D3FC-F586-453C-91DA-2DD94E1423E1}"/>
                </a:ext>
              </a:extLst>
            </p:cNvPr>
            <p:cNvSpPr txBox="1"/>
            <p:nvPr/>
          </p:nvSpPr>
          <p:spPr>
            <a:xfrm>
              <a:off x="7388243" y="2475346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7BE6819-991B-4C07-8F99-825FE87AB216}"/>
              </a:ext>
            </a:extLst>
          </p:cNvPr>
          <p:cNvGrpSpPr/>
          <p:nvPr/>
        </p:nvGrpSpPr>
        <p:grpSpPr>
          <a:xfrm>
            <a:off x="7146599" y="4509078"/>
            <a:ext cx="2894372" cy="901772"/>
            <a:chOff x="7146599" y="4509078"/>
            <a:chExt cx="2894372" cy="901772"/>
          </a:xfrm>
        </p:grpSpPr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36B61100-765F-4E48-AC27-E137CEDE820F}"/>
                </a:ext>
              </a:extLst>
            </p:cNvPr>
            <p:cNvSpPr txBox="1"/>
            <p:nvPr/>
          </p:nvSpPr>
          <p:spPr>
            <a:xfrm>
              <a:off x="7388243" y="4509078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pPr lvl="0">
                <a:defRPr/>
              </a:pPr>
              <a:r>
                <a:rPr lang="zh-CN" altLang="en-US" dirty="0"/>
                <a:t>选题的意义</a:t>
              </a:r>
              <a:endParaRPr lang="en-US" altLang="zh-CN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181F8227-CD35-4BCE-B343-F52233852254}"/>
                </a:ext>
              </a:extLst>
            </p:cNvPr>
            <p:cNvGrpSpPr/>
            <p:nvPr/>
          </p:nvGrpSpPr>
          <p:grpSpPr>
            <a:xfrm>
              <a:off x="7146599" y="4599760"/>
              <a:ext cx="196101" cy="196101"/>
              <a:chOff x="1389761" y="2111236"/>
              <a:chExt cx="196101" cy="196101"/>
            </a:xfrm>
          </p:grpSpPr>
          <p:sp>
            <p:nvSpPr>
              <p:cNvPr id="31" name="矩形 30">
                <a:extLst>
                  <a:ext uri="{FF2B5EF4-FFF2-40B4-BE49-F238E27FC236}">
                    <a16:creationId xmlns="" xmlns:a16="http://schemas.microsoft.com/office/drawing/2014/main" id="{39843142-D095-4D0C-B3EE-E55B19A27918}"/>
                  </a:ext>
                </a:extLst>
              </p:cNvPr>
              <p:cNvSpPr/>
              <p:nvPr/>
            </p:nvSpPr>
            <p:spPr>
              <a:xfrm>
                <a:off x="1389761" y="2111236"/>
                <a:ext cx="196101" cy="19610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="" xmlns:a16="http://schemas.microsoft.com/office/drawing/2014/main" id="{5AFCFB14-3A09-46A4-90BC-00AA6ADDEC7E}"/>
                  </a:ext>
                </a:extLst>
              </p:cNvPr>
              <p:cNvSpPr/>
              <p:nvPr/>
            </p:nvSpPr>
            <p:spPr bwMode="auto">
              <a:xfrm>
                <a:off x="1413970" y="2129319"/>
                <a:ext cx="157206" cy="150410"/>
              </a:xfrm>
              <a:custGeom>
                <a:avLst/>
                <a:gdLst>
                  <a:gd name="T0" fmla="*/ 173 w 347"/>
                  <a:gd name="T1" fmla="*/ 0 h 332"/>
                  <a:gd name="T2" fmla="*/ 226 w 347"/>
                  <a:gd name="T3" fmla="*/ 107 h 332"/>
                  <a:gd name="T4" fmla="*/ 347 w 347"/>
                  <a:gd name="T5" fmla="*/ 126 h 332"/>
                  <a:gd name="T6" fmla="*/ 260 w 347"/>
                  <a:gd name="T7" fmla="*/ 211 h 332"/>
                  <a:gd name="T8" fmla="*/ 279 w 347"/>
                  <a:gd name="T9" fmla="*/ 332 h 332"/>
                  <a:gd name="T10" fmla="*/ 173 w 347"/>
                  <a:gd name="T11" fmla="*/ 274 h 332"/>
                  <a:gd name="T12" fmla="*/ 65 w 347"/>
                  <a:gd name="T13" fmla="*/ 332 h 332"/>
                  <a:gd name="T14" fmla="*/ 84 w 347"/>
                  <a:gd name="T15" fmla="*/ 211 h 332"/>
                  <a:gd name="T16" fmla="*/ 0 w 347"/>
                  <a:gd name="T17" fmla="*/ 126 h 332"/>
                  <a:gd name="T18" fmla="*/ 118 w 347"/>
                  <a:gd name="T19" fmla="*/ 107 h 332"/>
                  <a:gd name="T20" fmla="*/ 173 w 347"/>
                  <a:gd name="T21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7" h="332">
                    <a:moveTo>
                      <a:pt x="173" y="0"/>
                    </a:moveTo>
                    <a:lnTo>
                      <a:pt x="226" y="107"/>
                    </a:lnTo>
                    <a:lnTo>
                      <a:pt x="347" y="126"/>
                    </a:lnTo>
                    <a:lnTo>
                      <a:pt x="260" y="211"/>
                    </a:lnTo>
                    <a:lnTo>
                      <a:pt x="279" y="332"/>
                    </a:lnTo>
                    <a:lnTo>
                      <a:pt x="173" y="274"/>
                    </a:lnTo>
                    <a:lnTo>
                      <a:pt x="65" y="332"/>
                    </a:lnTo>
                    <a:lnTo>
                      <a:pt x="84" y="211"/>
                    </a:lnTo>
                    <a:lnTo>
                      <a:pt x="0" y="126"/>
                    </a:lnTo>
                    <a:lnTo>
                      <a:pt x="118" y="10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323FB744-2AC2-468F-91B5-CF4876A57CB4}"/>
                </a:ext>
              </a:extLst>
            </p:cNvPr>
            <p:cNvSpPr txBox="1"/>
            <p:nvPr/>
          </p:nvSpPr>
          <p:spPr>
            <a:xfrm>
              <a:off x="7388243" y="4844541"/>
              <a:ext cx="2652728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94F17CE8-F372-4544-851F-F0C52D489CA2}"/>
              </a:ext>
            </a:extLst>
          </p:cNvPr>
          <p:cNvGrpSpPr/>
          <p:nvPr/>
        </p:nvGrpSpPr>
        <p:grpSpPr>
          <a:xfrm>
            <a:off x="5376800" y="3576316"/>
            <a:ext cx="483962" cy="564791"/>
            <a:chOff x="6132824" y="1646648"/>
            <a:chExt cx="1013884" cy="1183217"/>
          </a:xfrm>
        </p:grpSpPr>
        <p:sp>
          <p:nvSpPr>
            <p:cNvPr id="34" name="Freeform 154">
              <a:extLst>
                <a:ext uri="{FF2B5EF4-FFF2-40B4-BE49-F238E27FC236}">
                  <a16:creationId xmlns="" xmlns:a16="http://schemas.microsoft.com/office/drawing/2014/main" id="{FA616639-6393-4E78-ABCE-ABC8905C53D0}"/>
                </a:ext>
              </a:extLst>
            </p:cNvPr>
            <p:cNvSpPr/>
            <p:nvPr/>
          </p:nvSpPr>
          <p:spPr bwMode="auto">
            <a:xfrm>
              <a:off x="6132824" y="1646648"/>
              <a:ext cx="1013884" cy="1183217"/>
            </a:xfrm>
            <a:custGeom>
              <a:avLst/>
              <a:gdLst>
                <a:gd name="T0" fmla="*/ 156 w 237"/>
                <a:gd name="T1" fmla="*/ 97 h 277"/>
                <a:gd name="T2" fmla="*/ 156 w 237"/>
                <a:gd name="T3" fmla="*/ 33 h 277"/>
                <a:gd name="T4" fmla="*/ 164 w 237"/>
                <a:gd name="T5" fmla="*/ 33 h 277"/>
                <a:gd name="T6" fmla="*/ 170 w 237"/>
                <a:gd name="T7" fmla="*/ 27 h 277"/>
                <a:gd name="T8" fmla="*/ 170 w 237"/>
                <a:gd name="T9" fmla="*/ 6 h 277"/>
                <a:gd name="T10" fmla="*/ 164 w 237"/>
                <a:gd name="T11" fmla="*/ 0 h 277"/>
                <a:gd name="T12" fmla="*/ 73 w 237"/>
                <a:gd name="T13" fmla="*/ 0 h 277"/>
                <a:gd name="T14" fmla="*/ 67 w 237"/>
                <a:gd name="T15" fmla="*/ 6 h 277"/>
                <a:gd name="T16" fmla="*/ 67 w 237"/>
                <a:gd name="T17" fmla="*/ 27 h 277"/>
                <a:gd name="T18" fmla="*/ 73 w 237"/>
                <a:gd name="T19" fmla="*/ 33 h 277"/>
                <a:gd name="T20" fmla="*/ 81 w 237"/>
                <a:gd name="T21" fmla="*/ 33 h 277"/>
                <a:gd name="T22" fmla="*/ 81 w 237"/>
                <a:gd name="T23" fmla="*/ 97 h 277"/>
                <a:gd name="T24" fmla="*/ 2 w 237"/>
                <a:gd name="T25" fmla="*/ 251 h 277"/>
                <a:gd name="T26" fmla="*/ 3 w 237"/>
                <a:gd name="T27" fmla="*/ 268 h 277"/>
                <a:gd name="T28" fmla="*/ 18 w 237"/>
                <a:gd name="T29" fmla="*/ 277 h 277"/>
                <a:gd name="T30" fmla="*/ 218 w 237"/>
                <a:gd name="T31" fmla="*/ 277 h 277"/>
                <a:gd name="T32" fmla="*/ 233 w 237"/>
                <a:gd name="T33" fmla="*/ 268 h 277"/>
                <a:gd name="T34" fmla="*/ 234 w 237"/>
                <a:gd name="T35" fmla="*/ 251 h 277"/>
                <a:gd name="T36" fmla="*/ 156 w 237"/>
                <a:gd name="T37" fmla="*/ 9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7" h="277">
                  <a:moveTo>
                    <a:pt x="156" y="97"/>
                  </a:moveTo>
                  <a:cubicBezTo>
                    <a:pt x="156" y="33"/>
                    <a:pt x="156" y="33"/>
                    <a:pt x="156" y="33"/>
                  </a:cubicBezTo>
                  <a:cubicBezTo>
                    <a:pt x="164" y="33"/>
                    <a:pt x="164" y="33"/>
                    <a:pt x="164" y="33"/>
                  </a:cubicBezTo>
                  <a:cubicBezTo>
                    <a:pt x="167" y="33"/>
                    <a:pt x="170" y="31"/>
                    <a:pt x="170" y="27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70" y="3"/>
                    <a:pt x="167" y="0"/>
                    <a:pt x="16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9" y="0"/>
                    <a:pt x="67" y="3"/>
                    <a:pt x="67" y="6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31"/>
                    <a:pt x="69" y="33"/>
                    <a:pt x="73" y="33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2" y="251"/>
                    <a:pt x="2" y="251"/>
                    <a:pt x="2" y="251"/>
                  </a:cubicBezTo>
                  <a:cubicBezTo>
                    <a:pt x="0" y="257"/>
                    <a:pt x="0" y="263"/>
                    <a:pt x="3" y="268"/>
                  </a:cubicBezTo>
                  <a:cubicBezTo>
                    <a:pt x="6" y="274"/>
                    <a:pt x="12" y="277"/>
                    <a:pt x="18" y="277"/>
                  </a:cubicBezTo>
                  <a:cubicBezTo>
                    <a:pt x="218" y="277"/>
                    <a:pt x="218" y="277"/>
                    <a:pt x="218" y="277"/>
                  </a:cubicBezTo>
                  <a:cubicBezTo>
                    <a:pt x="224" y="277"/>
                    <a:pt x="230" y="274"/>
                    <a:pt x="233" y="268"/>
                  </a:cubicBezTo>
                  <a:cubicBezTo>
                    <a:pt x="237" y="263"/>
                    <a:pt x="237" y="257"/>
                    <a:pt x="234" y="251"/>
                  </a:cubicBezTo>
                  <a:lnTo>
                    <a:pt x="156" y="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55">
              <a:extLst>
                <a:ext uri="{FF2B5EF4-FFF2-40B4-BE49-F238E27FC236}">
                  <a16:creationId xmlns="" xmlns:a16="http://schemas.microsoft.com/office/drawing/2014/main" id="{6D470E22-AC83-42BC-BBC2-BE4161EA5497}"/>
                </a:ext>
              </a:extLst>
            </p:cNvPr>
            <p:cNvSpPr/>
            <p:nvPr/>
          </p:nvSpPr>
          <p:spPr bwMode="auto">
            <a:xfrm>
              <a:off x="6202673" y="2590681"/>
              <a:ext cx="869951" cy="171451"/>
            </a:xfrm>
            <a:custGeom>
              <a:avLst/>
              <a:gdLst>
                <a:gd name="T0" fmla="*/ 185 w 204"/>
                <a:gd name="T1" fmla="*/ 0 h 40"/>
                <a:gd name="T2" fmla="*/ 20 w 204"/>
                <a:gd name="T3" fmla="*/ 0 h 40"/>
                <a:gd name="T4" fmla="*/ 1 w 204"/>
                <a:gd name="T5" fmla="*/ 37 h 40"/>
                <a:gd name="T6" fmla="*/ 1 w 204"/>
                <a:gd name="T7" fmla="*/ 39 h 40"/>
                <a:gd name="T8" fmla="*/ 2 w 204"/>
                <a:gd name="T9" fmla="*/ 40 h 40"/>
                <a:gd name="T10" fmla="*/ 202 w 204"/>
                <a:gd name="T11" fmla="*/ 40 h 40"/>
                <a:gd name="T12" fmla="*/ 204 w 204"/>
                <a:gd name="T13" fmla="*/ 39 h 40"/>
                <a:gd name="T14" fmla="*/ 204 w 204"/>
                <a:gd name="T15" fmla="*/ 37 h 40"/>
                <a:gd name="T16" fmla="*/ 185 w 20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40">
                  <a:moveTo>
                    <a:pt x="18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1" y="39"/>
                  </a:cubicBezTo>
                  <a:cubicBezTo>
                    <a:pt x="1" y="40"/>
                    <a:pt x="2" y="40"/>
                    <a:pt x="2" y="40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3" y="40"/>
                    <a:pt x="203" y="40"/>
                    <a:pt x="204" y="39"/>
                  </a:cubicBezTo>
                  <a:cubicBezTo>
                    <a:pt x="204" y="39"/>
                    <a:pt x="204" y="38"/>
                    <a:pt x="204" y="37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56">
              <a:extLst>
                <a:ext uri="{FF2B5EF4-FFF2-40B4-BE49-F238E27FC236}">
                  <a16:creationId xmlns="" xmlns:a16="http://schemas.microsoft.com/office/drawing/2014/main" id="{3DA2B627-ECEA-4F5B-A0D3-D7ECFE0B9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806" y="2649948"/>
              <a:ext cx="67733" cy="740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57">
              <a:extLst>
                <a:ext uri="{FF2B5EF4-FFF2-40B4-BE49-F238E27FC236}">
                  <a16:creationId xmlns="" xmlns:a16="http://schemas.microsoft.com/office/drawing/2014/main" id="{831AEACD-5ACA-45A6-92E2-D3FF864B4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9857" y="2685932"/>
              <a:ext cx="50800" cy="50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58">
              <a:extLst>
                <a:ext uri="{FF2B5EF4-FFF2-40B4-BE49-F238E27FC236}">
                  <a16:creationId xmlns="" xmlns:a16="http://schemas.microsoft.com/office/drawing/2014/main" id="{89B5EB5A-6B8B-4267-9AB4-FC6F3678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0740" y="2645714"/>
              <a:ext cx="74084" cy="740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59">
              <a:extLst>
                <a:ext uri="{FF2B5EF4-FFF2-40B4-BE49-F238E27FC236}">
                  <a16:creationId xmlns="" xmlns:a16="http://schemas.microsoft.com/office/drawing/2014/main" id="{6EB86B3C-EAF2-44D2-A96B-DFF44E03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273" y="2681699"/>
              <a:ext cx="50800" cy="50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6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611756" y="265169"/>
            <a:ext cx="296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选题的背景和意义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A2EBFD3F-7BFA-4290-AB7D-9202E44A50B8}"/>
              </a:ext>
            </a:extLst>
          </p:cNvPr>
          <p:cNvSpPr/>
          <p:nvPr/>
        </p:nvSpPr>
        <p:spPr>
          <a:xfrm>
            <a:off x="304799" y="1855994"/>
            <a:ext cx="5661499" cy="18913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TextBox 71">
            <a:extLst>
              <a:ext uri="{FF2B5EF4-FFF2-40B4-BE49-F238E27FC236}">
                <a16:creationId xmlns="" xmlns:a16="http://schemas.microsoft.com/office/drawing/2014/main" id="{392035AF-C778-42D9-B2EE-AC6BE7713622}"/>
              </a:ext>
            </a:extLst>
          </p:cNvPr>
          <p:cNvSpPr txBox="1"/>
          <p:nvPr/>
        </p:nvSpPr>
        <p:spPr>
          <a:xfrm>
            <a:off x="408562" y="1961389"/>
            <a:ext cx="315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国内研究现状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3E714D33-DB55-4623-8E3A-10644D1EA070}"/>
              </a:ext>
            </a:extLst>
          </p:cNvPr>
          <p:cNvCxnSpPr>
            <a:cxnSpLocks/>
          </p:cNvCxnSpPr>
          <p:nvPr/>
        </p:nvCxnSpPr>
        <p:spPr>
          <a:xfrm>
            <a:off x="524744" y="2509211"/>
            <a:ext cx="2664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BFB5B429-ADD8-4F46-8F5D-0879501A8719}"/>
              </a:ext>
            </a:extLst>
          </p:cNvPr>
          <p:cNvSpPr txBox="1"/>
          <p:nvPr/>
        </p:nvSpPr>
        <p:spPr>
          <a:xfrm>
            <a:off x="408561" y="2595369"/>
            <a:ext cx="5142689" cy="100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</a:p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1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12" name="TextBox 71">
            <a:extLst>
              <a:ext uri="{FF2B5EF4-FFF2-40B4-BE49-F238E27FC236}">
                <a16:creationId xmlns="" xmlns:a16="http://schemas.microsoft.com/office/drawing/2014/main" id="{E98CC48D-6075-489F-ADFC-E08116EC71BB}"/>
              </a:ext>
            </a:extLst>
          </p:cNvPr>
          <p:cNvSpPr txBox="1"/>
          <p:nvPr/>
        </p:nvSpPr>
        <p:spPr>
          <a:xfrm>
            <a:off x="394762" y="4162469"/>
            <a:ext cx="315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国外研究现状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2AEBEA6E-8B01-43A1-8BA2-22F8292AAFBB}"/>
              </a:ext>
            </a:extLst>
          </p:cNvPr>
          <p:cNvCxnSpPr>
            <a:cxnSpLocks/>
          </p:cNvCxnSpPr>
          <p:nvPr/>
        </p:nvCxnSpPr>
        <p:spPr>
          <a:xfrm>
            <a:off x="510944" y="4710291"/>
            <a:ext cx="266439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AB50708B-0FE1-444B-9121-A4AA51F25BA8}"/>
              </a:ext>
            </a:extLst>
          </p:cNvPr>
          <p:cNvSpPr txBox="1"/>
          <p:nvPr/>
        </p:nvSpPr>
        <p:spPr>
          <a:xfrm>
            <a:off x="394761" y="4796449"/>
            <a:ext cx="5142689" cy="100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</a:p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0000"/>
                  <a:lumOff val="40000"/>
                </a:srgbClr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Lorem ipsum dolor sit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amet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consectetur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adipiscing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elit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, sed do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eiusmod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tempor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incididunt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ut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labore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 et dolore magna </a:t>
            </a:r>
            <a:r>
              <a:rPr lang="en-US" altLang="zh-CN" sz="1100" dirty="0" err="1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aliqua</a:t>
            </a:r>
            <a:r>
              <a:rPr lang="en-US" altLang="zh-CN" sz="11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. </a:t>
            </a:r>
            <a:endParaRPr lang="zh-CN" altLang="en-US" sz="1100" dirty="0">
              <a:solidFill>
                <a:srgbClr val="000000">
                  <a:lumMod val="60000"/>
                  <a:lumOff val="40000"/>
                </a:srgb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037678095"/>
              </p:ext>
            </p:extLst>
          </p:nvPr>
        </p:nvGraphicFramePr>
        <p:xfrm>
          <a:off x="6496424" y="1961389"/>
          <a:ext cx="5121835" cy="397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92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FC26555-D701-4861-A25B-D0BC4B5F7AAA}"/>
              </a:ext>
            </a:extLst>
          </p:cNvPr>
          <p:cNvSpPr txBox="1"/>
          <p:nvPr/>
        </p:nvSpPr>
        <p:spPr>
          <a:xfrm>
            <a:off x="802335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选题的背景和意义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22A5D2D-71DB-4B92-8DCB-CE1AB47DA9D9}"/>
              </a:ext>
            </a:extLst>
          </p:cNvPr>
          <p:cNvSpPr txBox="1"/>
          <p:nvPr/>
        </p:nvSpPr>
        <p:spPr>
          <a:xfrm>
            <a:off x="3518641" y="89161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研究方法及过程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1F2C3F6-6195-4FE7-BA3D-8A48F28417E5}"/>
              </a:ext>
            </a:extLst>
          </p:cNvPr>
          <p:cNvSpPr txBox="1"/>
          <p:nvPr/>
        </p:nvSpPr>
        <p:spPr>
          <a:xfrm>
            <a:off x="6234947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研究成果展示及其应用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673E3DB-909C-4601-A8B9-A852104F0187}"/>
              </a:ext>
            </a:extLst>
          </p:cNvPr>
          <p:cNvSpPr txBox="1"/>
          <p:nvPr/>
        </p:nvSpPr>
        <p:spPr>
          <a:xfrm>
            <a:off x="8951253" y="86808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论文总结与致谢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E364C9F5-2A39-4608-94F6-2A4517E960AB}"/>
              </a:ext>
            </a:extLst>
          </p:cNvPr>
          <p:cNvCxnSpPr/>
          <p:nvPr/>
        </p:nvCxnSpPr>
        <p:spPr>
          <a:xfrm>
            <a:off x="3832410" y="544366"/>
            <a:ext cx="18691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77AFF17-A899-4AE3-97F4-8D1AAC05361B}"/>
              </a:ext>
            </a:extLst>
          </p:cNvPr>
          <p:cNvSpPr txBox="1"/>
          <p:nvPr/>
        </p:nvSpPr>
        <p:spPr>
          <a:xfrm>
            <a:off x="2913188" y="3113465"/>
            <a:ext cx="636561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ctr">
              <a:defRPr sz="5400" b="1">
                <a:gradFill>
                  <a:gsLst>
                    <a:gs pos="0">
                      <a:srgbClr val="2B84FE"/>
                    </a:gs>
                    <a:gs pos="100000">
                      <a:srgbClr val="20B1F4"/>
                    </a:gs>
                  </a:gsLst>
                  <a:lin ang="5400000" scaled="1"/>
                </a:gradFill>
                <a:latin typeface="微软雅黑"/>
                <a:ea typeface="微软雅黑"/>
              </a:defRPr>
            </a:lvl1pPr>
          </a:lstStyle>
          <a:p>
            <a:pPr lvl="0"/>
            <a:r>
              <a:rPr lang="zh-CN" altLang="en-US" dirty="0">
                <a:solidFill>
                  <a:srgbClr val="0070C0"/>
                </a:solidFill>
              </a:rPr>
              <a:t>研究方法及过程</a:t>
            </a:r>
          </a:p>
        </p:txBody>
      </p:sp>
      <p:sp>
        <p:nvSpPr>
          <p:cNvPr id="11" name="Shape 285">
            <a:extLst>
              <a:ext uri="{FF2B5EF4-FFF2-40B4-BE49-F238E27FC236}">
                <a16:creationId xmlns="" xmlns:a16="http://schemas.microsoft.com/office/drawing/2014/main" id="{E3C09CDB-D155-4259-9CF2-FB7AC847D7CD}"/>
              </a:ext>
            </a:extLst>
          </p:cNvPr>
          <p:cNvSpPr txBox="1"/>
          <p:nvPr/>
        </p:nvSpPr>
        <p:spPr>
          <a:xfrm>
            <a:off x="2501136" y="4240109"/>
            <a:ext cx="7190439" cy="490933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user print the presentation and make it into a it into a film to be used in a wider field And I've waited longer for you than I've waited for any woman.</a:t>
            </a:r>
          </a:p>
        </p:txBody>
      </p:sp>
      <p:sp>
        <p:nvSpPr>
          <p:cNvPr id="15" name="books-group_25777">
            <a:extLst>
              <a:ext uri="{FF2B5EF4-FFF2-40B4-BE49-F238E27FC236}">
                <a16:creationId xmlns="" xmlns:a16="http://schemas.microsoft.com/office/drawing/2014/main" id="{03D09B42-F9C9-4B1D-96E1-EEC96C357F1B}"/>
              </a:ext>
            </a:extLst>
          </p:cNvPr>
          <p:cNvSpPr>
            <a:spLocks noChangeAspect="1"/>
          </p:cNvSpPr>
          <p:nvPr/>
        </p:nvSpPr>
        <p:spPr bwMode="auto">
          <a:xfrm>
            <a:off x="5613509" y="1997662"/>
            <a:ext cx="964977" cy="972249"/>
          </a:xfrm>
          <a:custGeom>
            <a:avLst/>
            <a:gdLst>
              <a:gd name="T0" fmla="*/ 122 w 212"/>
              <a:gd name="T1" fmla="*/ 117 h 214"/>
              <a:gd name="T2" fmla="*/ 133 w 212"/>
              <a:gd name="T3" fmla="*/ 128 h 214"/>
              <a:gd name="T4" fmla="*/ 122 w 212"/>
              <a:gd name="T5" fmla="*/ 139 h 214"/>
              <a:gd name="T6" fmla="*/ 110 w 212"/>
              <a:gd name="T7" fmla="*/ 128 h 214"/>
              <a:gd name="T8" fmla="*/ 122 w 212"/>
              <a:gd name="T9" fmla="*/ 117 h 214"/>
              <a:gd name="T10" fmla="*/ 90 w 212"/>
              <a:gd name="T11" fmla="*/ 111 h 214"/>
              <a:gd name="T12" fmla="*/ 79 w 212"/>
              <a:gd name="T13" fmla="*/ 122 h 214"/>
              <a:gd name="T14" fmla="*/ 90 w 212"/>
              <a:gd name="T15" fmla="*/ 133 h 214"/>
              <a:gd name="T16" fmla="*/ 101 w 212"/>
              <a:gd name="T17" fmla="*/ 122 h 214"/>
              <a:gd name="T18" fmla="*/ 90 w 212"/>
              <a:gd name="T19" fmla="*/ 111 h 214"/>
              <a:gd name="T20" fmla="*/ 120 w 212"/>
              <a:gd name="T21" fmla="*/ 103 h 214"/>
              <a:gd name="T22" fmla="*/ 112 w 212"/>
              <a:gd name="T23" fmla="*/ 95 h 214"/>
              <a:gd name="T24" fmla="*/ 104 w 212"/>
              <a:gd name="T25" fmla="*/ 103 h 214"/>
              <a:gd name="T26" fmla="*/ 112 w 212"/>
              <a:gd name="T27" fmla="*/ 111 h 214"/>
              <a:gd name="T28" fmla="*/ 120 w 212"/>
              <a:gd name="T29" fmla="*/ 103 h 214"/>
              <a:gd name="T30" fmla="*/ 183 w 212"/>
              <a:gd name="T31" fmla="*/ 214 h 214"/>
              <a:gd name="T32" fmla="*/ 29 w 212"/>
              <a:gd name="T33" fmla="*/ 214 h 214"/>
              <a:gd name="T34" fmla="*/ 7 w 212"/>
              <a:gd name="T35" fmla="*/ 176 h 214"/>
              <a:gd name="T36" fmla="*/ 77 w 212"/>
              <a:gd name="T37" fmla="*/ 55 h 214"/>
              <a:gd name="T38" fmla="*/ 77 w 212"/>
              <a:gd name="T39" fmla="*/ 14 h 214"/>
              <a:gd name="T40" fmla="*/ 74 w 212"/>
              <a:gd name="T41" fmla="*/ 14 h 214"/>
              <a:gd name="T42" fmla="*/ 67 w 212"/>
              <a:gd name="T43" fmla="*/ 7 h 214"/>
              <a:gd name="T44" fmla="*/ 74 w 212"/>
              <a:gd name="T45" fmla="*/ 0 h 214"/>
              <a:gd name="T46" fmla="*/ 138 w 212"/>
              <a:gd name="T47" fmla="*/ 0 h 214"/>
              <a:gd name="T48" fmla="*/ 145 w 212"/>
              <a:gd name="T49" fmla="*/ 7 h 214"/>
              <a:gd name="T50" fmla="*/ 138 w 212"/>
              <a:gd name="T51" fmla="*/ 14 h 214"/>
              <a:gd name="T52" fmla="*/ 135 w 212"/>
              <a:gd name="T53" fmla="*/ 14 h 214"/>
              <a:gd name="T54" fmla="*/ 135 w 212"/>
              <a:gd name="T55" fmla="*/ 55 h 214"/>
              <a:gd name="T56" fmla="*/ 205 w 212"/>
              <a:gd name="T57" fmla="*/ 176 h 214"/>
              <a:gd name="T58" fmla="*/ 183 w 212"/>
              <a:gd name="T59" fmla="*/ 214 h 214"/>
              <a:gd name="T60" fmla="*/ 171 w 212"/>
              <a:gd name="T61" fmla="*/ 146 h 214"/>
              <a:gd name="T62" fmla="*/ 123 w 212"/>
              <a:gd name="T63" fmla="*/ 63 h 214"/>
              <a:gd name="T64" fmla="*/ 121 w 212"/>
              <a:gd name="T65" fmla="*/ 60 h 214"/>
              <a:gd name="T66" fmla="*/ 91 w 212"/>
              <a:gd name="T67" fmla="*/ 60 h 214"/>
              <a:gd name="T68" fmla="*/ 89 w 212"/>
              <a:gd name="T69" fmla="*/ 63 h 214"/>
              <a:gd name="T70" fmla="*/ 41 w 212"/>
              <a:gd name="T71" fmla="*/ 146 h 214"/>
              <a:gd name="T72" fmla="*/ 171 w 212"/>
              <a:gd name="T73" fmla="*/ 14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2" h="214">
                <a:moveTo>
                  <a:pt x="122" y="117"/>
                </a:moveTo>
                <a:cubicBezTo>
                  <a:pt x="128" y="117"/>
                  <a:pt x="133" y="122"/>
                  <a:pt x="133" y="128"/>
                </a:cubicBezTo>
                <a:cubicBezTo>
                  <a:pt x="133" y="134"/>
                  <a:pt x="128" y="139"/>
                  <a:pt x="122" y="139"/>
                </a:cubicBezTo>
                <a:cubicBezTo>
                  <a:pt x="115" y="139"/>
                  <a:pt x="110" y="134"/>
                  <a:pt x="110" y="128"/>
                </a:cubicBezTo>
                <a:cubicBezTo>
                  <a:pt x="110" y="122"/>
                  <a:pt x="115" y="117"/>
                  <a:pt x="122" y="117"/>
                </a:cubicBezTo>
                <a:close/>
                <a:moveTo>
                  <a:pt x="90" y="111"/>
                </a:moveTo>
                <a:cubicBezTo>
                  <a:pt x="84" y="111"/>
                  <a:pt x="79" y="116"/>
                  <a:pt x="79" y="122"/>
                </a:cubicBezTo>
                <a:cubicBezTo>
                  <a:pt x="79" y="128"/>
                  <a:pt x="84" y="133"/>
                  <a:pt x="90" y="133"/>
                </a:cubicBezTo>
                <a:cubicBezTo>
                  <a:pt x="96" y="133"/>
                  <a:pt x="101" y="128"/>
                  <a:pt x="101" y="122"/>
                </a:cubicBezTo>
                <a:cubicBezTo>
                  <a:pt x="101" y="116"/>
                  <a:pt x="96" y="111"/>
                  <a:pt x="90" y="111"/>
                </a:cubicBezTo>
                <a:close/>
                <a:moveTo>
                  <a:pt x="120" y="103"/>
                </a:moveTo>
                <a:cubicBezTo>
                  <a:pt x="120" y="98"/>
                  <a:pt x="117" y="95"/>
                  <a:pt x="112" y="95"/>
                </a:cubicBezTo>
                <a:cubicBezTo>
                  <a:pt x="108" y="95"/>
                  <a:pt x="104" y="98"/>
                  <a:pt x="104" y="103"/>
                </a:cubicBezTo>
                <a:cubicBezTo>
                  <a:pt x="104" y="107"/>
                  <a:pt x="108" y="111"/>
                  <a:pt x="112" y="111"/>
                </a:cubicBezTo>
                <a:cubicBezTo>
                  <a:pt x="117" y="111"/>
                  <a:pt x="120" y="107"/>
                  <a:pt x="120" y="103"/>
                </a:cubicBezTo>
                <a:close/>
                <a:moveTo>
                  <a:pt x="183" y="214"/>
                </a:moveTo>
                <a:lnTo>
                  <a:pt x="29" y="214"/>
                </a:lnTo>
                <a:cubicBezTo>
                  <a:pt x="8" y="214"/>
                  <a:pt x="0" y="196"/>
                  <a:pt x="7" y="176"/>
                </a:cubicBezTo>
                <a:cubicBezTo>
                  <a:pt x="7" y="176"/>
                  <a:pt x="34" y="126"/>
                  <a:pt x="77" y="55"/>
                </a:cubicBezTo>
                <a:lnTo>
                  <a:pt x="77" y="14"/>
                </a:lnTo>
                <a:lnTo>
                  <a:pt x="74" y="14"/>
                </a:lnTo>
                <a:cubicBezTo>
                  <a:pt x="71" y="14"/>
                  <a:pt x="67" y="11"/>
                  <a:pt x="67" y="7"/>
                </a:cubicBezTo>
                <a:cubicBezTo>
                  <a:pt x="67" y="3"/>
                  <a:pt x="71" y="0"/>
                  <a:pt x="74" y="0"/>
                </a:cubicBezTo>
                <a:lnTo>
                  <a:pt x="138" y="0"/>
                </a:lnTo>
                <a:cubicBezTo>
                  <a:pt x="142" y="0"/>
                  <a:pt x="145" y="3"/>
                  <a:pt x="145" y="7"/>
                </a:cubicBezTo>
                <a:cubicBezTo>
                  <a:pt x="145" y="11"/>
                  <a:pt x="142" y="14"/>
                  <a:pt x="138" y="14"/>
                </a:cubicBezTo>
                <a:lnTo>
                  <a:pt x="135" y="14"/>
                </a:lnTo>
                <a:lnTo>
                  <a:pt x="135" y="55"/>
                </a:lnTo>
                <a:cubicBezTo>
                  <a:pt x="178" y="126"/>
                  <a:pt x="205" y="176"/>
                  <a:pt x="205" y="176"/>
                </a:cubicBezTo>
                <a:cubicBezTo>
                  <a:pt x="212" y="196"/>
                  <a:pt x="204" y="214"/>
                  <a:pt x="183" y="214"/>
                </a:cubicBezTo>
                <a:close/>
                <a:moveTo>
                  <a:pt x="171" y="146"/>
                </a:moveTo>
                <a:cubicBezTo>
                  <a:pt x="164" y="134"/>
                  <a:pt x="133" y="79"/>
                  <a:pt x="123" y="63"/>
                </a:cubicBezTo>
                <a:lnTo>
                  <a:pt x="121" y="60"/>
                </a:lnTo>
                <a:lnTo>
                  <a:pt x="91" y="60"/>
                </a:lnTo>
                <a:lnTo>
                  <a:pt x="89" y="63"/>
                </a:lnTo>
                <a:cubicBezTo>
                  <a:pt x="78" y="81"/>
                  <a:pt x="45" y="139"/>
                  <a:pt x="41" y="146"/>
                </a:cubicBezTo>
                <a:lnTo>
                  <a:pt x="171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BE3753F1-258E-4BE9-B65D-FE507063CB50}"/>
              </a:ext>
            </a:extLst>
          </p:cNvPr>
          <p:cNvCxnSpPr>
            <a:cxnSpLocks/>
          </p:cNvCxnSpPr>
          <p:nvPr/>
        </p:nvCxnSpPr>
        <p:spPr>
          <a:xfrm>
            <a:off x="5402561" y="5057330"/>
            <a:ext cx="1213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E59CD2A-40C2-4DC8-9020-14C211B7AD0D}"/>
              </a:ext>
            </a:extLst>
          </p:cNvPr>
          <p:cNvSpPr txBox="1"/>
          <p:nvPr/>
        </p:nvSpPr>
        <p:spPr>
          <a:xfrm>
            <a:off x="3518641" y="93293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研究方法及过程</a:t>
            </a:r>
          </a:p>
        </p:txBody>
      </p:sp>
    </p:spTree>
    <p:extLst>
      <p:ext uri="{BB962C8B-B14F-4D97-AF65-F5344CB8AC3E}">
        <p14:creationId xmlns:p14="http://schemas.microsoft.com/office/powerpoint/2010/main" val="20673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611756" y="265169"/>
            <a:ext cx="296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研究方法及过程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13">
            <a:extLst>
              <a:ext uri="{FF2B5EF4-FFF2-40B4-BE49-F238E27FC236}">
                <a16:creationId xmlns="" xmlns:a16="http://schemas.microsoft.com/office/drawing/2014/main" id="{B19CF3C6-AE8E-4F74-991A-0C1C7BE0E571}"/>
              </a:ext>
            </a:extLst>
          </p:cNvPr>
          <p:cNvSpPr/>
          <p:nvPr/>
        </p:nvSpPr>
        <p:spPr bwMode="auto">
          <a:xfrm>
            <a:off x="1660118" y="3563631"/>
            <a:ext cx="1562042" cy="593904"/>
          </a:xfrm>
          <a:custGeom>
            <a:avLst/>
            <a:gdLst>
              <a:gd name="T0" fmla="*/ 16 w 142"/>
              <a:gd name="T1" fmla="*/ 53 h 54"/>
              <a:gd name="T2" fmla="*/ 6 w 142"/>
              <a:gd name="T3" fmla="*/ 48 h 54"/>
              <a:gd name="T4" fmla="*/ 6 w 142"/>
              <a:gd name="T5" fmla="*/ 27 h 54"/>
              <a:gd name="T6" fmla="*/ 71 w 142"/>
              <a:gd name="T7" fmla="*/ 0 h 54"/>
              <a:gd name="T8" fmla="*/ 71 w 142"/>
              <a:gd name="T9" fmla="*/ 0 h 54"/>
              <a:gd name="T10" fmla="*/ 136 w 142"/>
              <a:gd name="T11" fmla="*/ 26 h 54"/>
              <a:gd name="T12" fmla="*/ 136 w 142"/>
              <a:gd name="T13" fmla="*/ 48 h 54"/>
              <a:gd name="T14" fmla="*/ 114 w 142"/>
              <a:gd name="T15" fmla="*/ 48 h 54"/>
              <a:gd name="T16" fmla="*/ 71 w 142"/>
              <a:gd name="T17" fmla="*/ 30 h 54"/>
              <a:gd name="T18" fmla="*/ 71 w 142"/>
              <a:gd name="T19" fmla="*/ 30 h 54"/>
              <a:gd name="T20" fmla="*/ 27 w 142"/>
              <a:gd name="T21" fmla="*/ 48 h 54"/>
              <a:gd name="T22" fmla="*/ 16 w 142"/>
              <a:gd name="T23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54">
                <a:moveTo>
                  <a:pt x="16" y="53"/>
                </a:moveTo>
                <a:cubicBezTo>
                  <a:pt x="13" y="53"/>
                  <a:pt x="9" y="51"/>
                  <a:pt x="6" y="48"/>
                </a:cubicBezTo>
                <a:cubicBezTo>
                  <a:pt x="0" y="42"/>
                  <a:pt x="0" y="33"/>
                  <a:pt x="6" y="27"/>
                </a:cubicBezTo>
                <a:cubicBezTo>
                  <a:pt x="23" y="9"/>
                  <a:pt x="46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95" y="0"/>
                  <a:pt x="118" y="9"/>
                  <a:pt x="136" y="26"/>
                </a:cubicBezTo>
                <a:cubicBezTo>
                  <a:pt x="142" y="32"/>
                  <a:pt x="142" y="42"/>
                  <a:pt x="136" y="48"/>
                </a:cubicBezTo>
                <a:cubicBezTo>
                  <a:pt x="130" y="54"/>
                  <a:pt x="120" y="54"/>
                  <a:pt x="114" y="48"/>
                </a:cubicBezTo>
                <a:cubicBezTo>
                  <a:pt x="102" y="37"/>
                  <a:pt x="87" y="30"/>
                  <a:pt x="71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54" y="30"/>
                  <a:pt x="39" y="37"/>
                  <a:pt x="27" y="48"/>
                </a:cubicBezTo>
                <a:cubicBezTo>
                  <a:pt x="24" y="51"/>
                  <a:pt x="20" y="53"/>
                  <a:pt x="16" y="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="" xmlns:a16="http://schemas.microsoft.com/office/drawing/2014/main" id="{02083B8B-667E-45DF-BCAA-634A40B2DBB3}"/>
              </a:ext>
            </a:extLst>
          </p:cNvPr>
          <p:cNvSpPr/>
          <p:nvPr/>
        </p:nvSpPr>
        <p:spPr bwMode="auto">
          <a:xfrm>
            <a:off x="1302150" y="3059222"/>
            <a:ext cx="2269844" cy="748478"/>
          </a:xfrm>
          <a:custGeom>
            <a:avLst/>
            <a:gdLst>
              <a:gd name="T0" fmla="*/ 17 w 207"/>
              <a:gd name="T1" fmla="*/ 66 h 68"/>
              <a:gd name="T2" fmla="*/ 6 w 207"/>
              <a:gd name="T3" fmla="*/ 62 h 68"/>
              <a:gd name="T4" fmla="*/ 6 w 207"/>
              <a:gd name="T5" fmla="*/ 40 h 68"/>
              <a:gd name="T6" fmla="*/ 104 w 207"/>
              <a:gd name="T7" fmla="*/ 0 h 68"/>
              <a:gd name="T8" fmla="*/ 104 w 207"/>
              <a:gd name="T9" fmla="*/ 0 h 68"/>
              <a:gd name="T10" fmla="*/ 201 w 207"/>
              <a:gd name="T11" fmla="*/ 40 h 68"/>
              <a:gd name="T12" fmla="*/ 201 w 207"/>
              <a:gd name="T13" fmla="*/ 62 h 68"/>
              <a:gd name="T14" fmla="*/ 180 w 207"/>
              <a:gd name="T15" fmla="*/ 62 h 68"/>
              <a:gd name="T16" fmla="*/ 104 w 207"/>
              <a:gd name="T17" fmla="*/ 30 h 68"/>
              <a:gd name="T18" fmla="*/ 104 w 207"/>
              <a:gd name="T19" fmla="*/ 30 h 68"/>
              <a:gd name="T20" fmla="*/ 28 w 207"/>
              <a:gd name="T21" fmla="*/ 62 h 68"/>
              <a:gd name="T22" fmla="*/ 17 w 207"/>
              <a:gd name="T23" fmla="*/ 6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7" h="68">
                <a:moveTo>
                  <a:pt x="17" y="66"/>
                </a:moveTo>
                <a:cubicBezTo>
                  <a:pt x="13" y="66"/>
                  <a:pt x="9" y="65"/>
                  <a:pt x="6" y="62"/>
                </a:cubicBezTo>
                <a:cubicBezTo>
                  <a:pt x="0" y="56"/>
                  <a:pt x="0" y="46"/>
                  <a:pt x="6" y="40"/>
                </a:cubicBezTo>
                <a:cubicBezTo>
                  <a:pt x="32" y="14"/>
                  <a:pt x="67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41" y="0"/>
                  <a:pt x="175" y="14"/>
                  <a:pt x="201" y="40"/>
                </a:cubicBezTo>
                <a:cubicBezTo>
                  <a:pt x="207" y="46"/>
                  <a:pt x="207" y="56"/>
                  <a:pt x="201" y="62"/>
                </a:cubicBezTo>
                <a:cubicBezTo>
                  <a:pt x="195" y="68"/>
                  <a:pt x="186" y="68"/>
                  <a:pt x="180" y="62"/>
                </a:cubicBezTo>
                <a:cubicBezTo>
                  <a:pt x="159" y="41"/>
                  <a:pt x="132" y="30"/>
                  <a:pt x="104" y="30"/>
                </a:cubicBezTo>
                <a:cubicBezTo>
                  <a:pt x="104" y="30"/>
                  <a:pt x="104" y="30"/>
                  <a:pt x="104" y="30"/>
                </a:cubicBezTo>
                <a:cubicBezTo>
                  <a:pt x="75" y="30"/>
                  <a:pt x="48" y="41"/>
                  <a:pt x="28" y="62"/>
                </a:cubicBezTo>
                <a:cubicBezTo>
                  <a:pt x="25" y="65"/>
                  <a:pt x="21" y="66"/>
                  <a:pt x="1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="" xmlns:a16="http://schemas.microsoft.com/office/drawing/2014/main" id="{3B78E666-B554-441C-AE97-7718ACAC21C7}"/>
              </a:ext>
            </a:extLst>
          </p:cNvPr>
          <p:cNvSpPr/>
          <p:nvPr/>
        </p:nvSpPr>
        <p:spPr bwMode="auto">
          <a:xfrm>
            <a:off x="952320" y="2359557"/>
            <a:ext cx="2985780" cy="1082042"/>
          </a:xfrm>
          <a:custGeom>
            <a:avLst/>
            <a:gdLst>
              <a:gd name="T0" fmla="*/ 16 w 272"/>
              <a:gd name="T1" fmla="*/ 98 h 99"/>
              <a:gd name="T2" fmla="*/ 6 w 272"/>
              <a:gd name="T3" fmla="*/ 93 h 99"/>
              <a:gd name="T4" fmla="*/ 6 w 272"/>
              <a:gd name="T5" fmla="*/ 72 h 99"/>
              <a:gd name="T6" fmla="*/ 266 w 272"/>
              <a:gd name="T7" fmla="*/ 71 h 99"/>
              <a:gd name="T8" fmla="*/ 266 w 272"/>
              <a:gd name="T9" fmla="*/ 93 h 99"/>
              <a:gd name="T10" fmla="*/ 244 w 272"/>
              <a:gd name="T11" fmla="*/ 93 h 99"/>
              <a:gd name="T12" fmla="*/ 27 w 272"/>
              <a:gd name="T13" fmla="*/ 93 h 99"/>
              <a:gd name="T14" fmla="*/ 16 w 272"/>
              <a:gd name="T15" fmla="*/ 9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99">
                <a:moveTo>
                  <a:pt x="16" y="98"/>
                </a:moveTo>
                <a:cubicBezTo>
                  <a:pt x="12" y="98"/>
                  <a:pt x="9" y="96"/>
                  <a:pt x="6" y="93"/>
                </a:cubicBezTo>
                <a:cubicBezTo>
                  <a:pt x="0" y="87"/>
                  <a:pt x="0" y="78"/>
                  <a:pt x="6" y="72"/>
                </a:cubicBezTo>
                <a:cubicBezTo>
                  <a:pt x="77" y="0"/>
                  <a:pt x="194" y="0"/>
                  <a:pt x="266" y="71"/>
                </a:cubicBezTo>
                <a:cubicBezTo>
                  <a:pt x="272" y="77"/>
                  <a:pt x="272" y="87"/>
                  <a:pt x="266" y="93"/>
                </a:cubicBezTo>
                <a:cubicBezTo>
                  <a:pt x="260" y="99"/>
                  <a:pt x="250" y="99"/>
                  <a:pt x="244" y="93"/>
                </a:cubicBezTo>
                <a:cubicBezTo>
                  <a:pt x="184" y="33"/>
                  <a:pt x="87" y="33"/>
                  <a:pt x="27" y="93"/>
                </a:cubicBezTo>
                <a:cubicBezTo>
                  <a:pt x="24" y="96"/>
                  <a:pt x="20" y="98"/>
                  <a:pt x="16" y="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Freeform 16">
            <a:extLst>
              <a:ext uri="{FF2B5EF4-FFF2-40B4-BE49-F238E27FC236}">
                <a16:creationId xmlns="" xmlns:a16="http://schemas.microsoft.com/office/drawing/2014/main" id="{AB42FD8C-DB73-4703-BED3-C73E95C8311C}"/>
              </a:ext>
            </a:extLst>
          </p:cNvPr>
          <p:cNvSpPr/>
          <p:nvPr/>
        </p:nvSpPr>
        <p:spPr bwMode="auto">
          <a:xfrm>
            <a:off x="2066899" y="4206344"/>
            <a:ext cx="740345" cy="732207"/>
          </a:xfrm>
          <a:custGeom>
            <a:avLst/>
            <a:gdLst>
              <a:gd name="T0" fmla="*/ 55 w 67"/>
              <a:gd name="T1" fmla="*/ 12 h 67"/>
              <a:gd name="T2" fmla="*/ 55 w 67"/>
              <a:gd name="T3" fmla="*/ 55 h 67"/>
              <a:gd name="T4" fmla="*/ 12 w 67"/>
              <a:gd name="T5" fmla="*/ 55 h 67"/>
              <a:gd name="T6" fmla="*/ 12 w 67"/>
              <a:gd name="T7" fmla="*/ 12 h 67"/>
              <a:gd name="T8" fmla="*/ 55 w 67"/>
              <a:gd name="T9" fmla="*/ 12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67">
                <a:moveTo>
                  <a:pt x="55" y="12"/>
                </a:moveTo>
                <a:cubicBezTo>
                  <a:pt x="67" y="24"/>
                  <a:pt x="67" y="43"/>
                  <a:pt x="55" y="55"/>
                </a:cubicBezTo>
                <a:cubicBezTo>
                  <a:pt x="43" y="67"/>
                  <a:pt x="24" y="67"/>
                  <a:pt x="12" y="55"/>
                </a:cubicBezTo>
                <a:cubicBezTo>
                  <a:pt x="0" y="43"/>
                  <a:pt x="0" y="24"/>
                  <a:pt x="12" y="12"/>
                </a:cubicBezTo>
                <a:cubicBezTo>
                  <a:pt x="24" y="0"/>
                  <a:pt x="43" y="0"/>
                  <a:pt x="55" y="1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638789C3-F787-4430-A2C4-18D2B82E1F18}"/>
              </a:ext>
            </a:extLst>
          </p:cNvPr>
          <p:cNvSpPr txBox="1"/>
          <p:nvPr/>
        </p:nvSpPr>
        <p:spPr>
          <a:xfrm>
            <a:off x="1292848" y="2740615"/>
            <a:ext cx="2304725" cy="12686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776950"/>
              </a:avLst>
            </a:prstTxWarp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点击输入标题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0E2390E2-AF77-44EF-BD7A-406A3B091377}"/>
              </a:ext>
            </a:extLst>
          </p:cNvPr>
          <p:cNvSpPr txBox="1"/>
          <p:nvPr/>
        </p:nvSpPr>
        <p:spPr>
          <a:xfrm>
            <a:off x="1292848" y="3248360"/>
            <a:ext cx="2304725" cy="12686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776950"/>
              </a:avLst>
            </a:prstTxWarp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点击输入标题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1005031F-0D94-4782-9361-926304722F3E}"/>
              </a:ext>
            </a:extLst>
          </p:cNvPr>
          <p:cNvSpPr txBox="1"/>
          <p:nvPr/>
        </p:nvSpPr>
        <p:spPr>
          <a:xfrm>
            <a:off x="1295261" y="3752103"/>
            <a:ext cx="2304725" cy="230824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776950"/>
              </a:avLst>
            </a:prstTxWarp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点击输入标题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AA570F2F-9EC3-4448-AFFC-728EA30C60B7}"/>
              </a:ext>
            </a:extLst>
          </p:cNvPr>
          <p:cNvGrpSpPr/>
          <p:nvPr/>
        </p:nvGrpSpPr>
        <p:grpSpPr>
          <a:xfrm>
            <a:off x="5314187" y="1860608"/>
            <a:ext cx="6111395" cy="1371350"/>
            <a:chOff x="5158407" y="1880407"/>
            <a:chExt cx="4899993" cy="1106653"/>
          </a:xfrm>
        </p:grpSpPr>
        <p:sp>
          <p:nvSpPr>
            <p:cNvPr id="35" name="文本框 34">
              <a:extLst>
                <a:ext uri="{FF2B5EF4-FFF2-40B4-BE49-F238E27FC236}">
                  <a16:creationId xmlns="" xmlns:a16="http://schemas.microsoft.com/office/drawing/2014/main" id="{F362D84F-CC52-4EE8-8A13-9BD5F03E7627}"/>
                </a:ext>
              </a:extLst>
            </p:cNvPr>
            <p:cNvSpPr txBox="1"/>
            <p:nvPr/>
          </p:nvSpPr>
          <p:spPr>
            <a:xfrm>
              <a:off x="5409286" y="2183763"/>
              <a:ext cx="4649114" cy="80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sed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do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eiusmod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tempor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incididunt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ut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labore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et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dolore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magna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aliqua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="" xmlns:a16="http://schemas.microsoft.com/office/drawing/2014/main" id="{39653BB4-D4FC-4F73-99A5-6C5C7EB3172D}"/>
                </a:ext>
              </a:extLst>
            </p:cNvPr>
            <p:cNvSpPr txBox="1"/>
            <p:nvPr/>
          </p:nvSpPr>
          <p:spPr>
            <a:xfrm>
              <a:off x="5409285" y="1880407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r>
                <a:rPr lang="zh-CN" altLang="en-US" dirty="0"/>
                <a:t>研究方法</a:t>
              </a:r>
              <a:endParaRPr lang="en-US" altLang="zh-CN" dirty="0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="" xmlns:a16="http://schemas.microsoft.com/office/drawing/2014/main" id="{B9CF4C9C-BC2C-41D2-A765-8BE1BD6E079E}"/>
                </a:ext>
              </a:extLst>
            </p:cNvPr>
            <p:cNvGrpSpPr/>
            <p:nvPr/>
          </p:nvGrpSpPr>
          <p:grpSpPr>
            <a:xfrm>
              <a:off x="5158407" y="1949767"/>
              <a:ext cx="250877" cy="216697"/>
              <a:chOff x="7408863" y="1169988"/>
              <a:chExt cx="582613" cy="503237"/>
            </a:xfrm>
            <a:solidFill>
              <a:schemeClr val="accent1"/>
            </a:solidFill>
          </p:grpSpPr>
          <p:sp>
            <p:nvSpPr>
              <p:cNvPr id="38" name="Freeform 13">
                <a:extLst>
                  <a:ext uri="{FF2B5EF4-FFF2-40B4-BE49-F238E27FC236}">
                    <a16:creationId xmlns="" xmlns:a16="http://schemas.microsoft.com/office/drawing/2014/main" id="{195210CD-210C-49B6-A5AB-A74F40EB685B}"/>
                  </a:ext>
                </a:extLst>
              </p:cNvPr>
              <p:cNvSpPr/>
              <p:nvPr/>
            </p:nvSpPr>
            <p:spPr bwMode="auto">
              <a:xfrm>
                <a:off x="7546975" y="1404938"/>
                <a:ext cx="304800" cy="115888"/>
              </a:xfrm>
              <a:custGeom>
                <a:avLst/>
                <a:gdLst>
                  <a:gd name="T0" fmla="*/ 16 w 142"/>
                  <a:gd name="T1" fmla="*/ 53 h 54"/>
                  <a:gd name="T2" fmla="*/ 6 w 142"/>
                  <a:gd name="T3" fmla="*/ 48 h 54"/>
                  <a:gd name="T4" fmla="*/ 6 w 142"/>
                  <a:gd name="T5" fmla="*/ 27 h 54"/>
                  <a:gd name="T6" fmla="*/ 71 w 142"/>
                  <a:gd name="T7" fmla="*/ 0 h 54"/>
                  <a:gd name="T8" fmla="*/ 71 w 142"/>
                  <a:gd name="T9" fmla="*/ 0 h 54"/>
                  <a:gd name="T10" fmla="*/ 136 w 142"/>
                  <a:gd name="T11" fmla="*/ 26 h 54"/>
                  <a:gd name="T12" fmla="*/ 136 w 142"/>
                  <a:gd name="T13" fmla="*/ 48 h 54"/>
                  <a:gd name="T14" fmla="*/ 114 w 142"/>
                  <a:gd name="T15" fmla="*/ 48 h 54"/>
                  <a:gd name="T16" fmla="*/ 71 w 142"/>
                  <a:gd name="T17" fmla="*/ 30 h 54"/>
                  <a:gd name="T18" fmla="*/ 71 w 142"/>
                  <a:gd name="T19" fmla="*/ 30 h 54"/>
                  <a:gd name="T20" fmla="*/ 27 w 142"/>
                  <a:gd name="T21" fmla="*/ 48 h 54"/>
                  <a:gd name="T22" fmla="*/ 16 w 142"/>
                  <a:gd name="T2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54">
                    <a:moveTo>
                      <a:pt x="16" y="53"/>
                    </a:moveTo>
                    <a:cubicBezTo>
                      <a:pt x="13" y="53"/>
                      <a:pt x="9" y="51"/>
                      <a:pt x="6" y="48"/>
                    </a:cubicBezTo>
                    <a:cubicBezTo>
                      <a:pt x="0" y="42"/>
                      <a:pt x="0" y="33"/>
                      <a:pt x="6" y="27"/>
                    </a:cubicBezTo>
                    <a:cubicBezTo>
                      <a:pt x="23" y="9"/>
                      <a:pt x="46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5" y="0"/>
                      <a:pt x="118" y="9"/>
                      <a:pt x="136" y="26"/>
                    </a:cubicBezTo>
                    <a:cubicBezTo>
                      <a:pt x="142" y="32"/>
                      <a:pt x="142" y="42"/>
                      <a:pt x="136" y="48"/>
                    </a:cubicBezTo>
                    <a:cubicBezTo>
                      <a:pt x="130" y="54"/>
                      <a:pt x="120" y="54"/>
                      <a:pt x="114" y="48"/>
                    </a:cubicBezTo>
                    <a:cubicBezTo>
                      <a:pt x="102" y="37"/>
                      <a:pt x="87" y="30"/>
                      <a:pt x="71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54" y="30"/>
                      <a:pt x="39" y="37"/>
                      <a:pt x="27" y="48"/>
                    </a:cubicBezTo>
                    <a:cubicBezTo>
                      <a:pt x="24" y="51"/>
                      <a:pt x="20" y="53"/>
                      <a:pt x="1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="" xmlns:a16="http://schemas.microsoft.com/office/drawing/2014/main" id="{073B387C-6301-44AB-8566-A88A49FBC282}"/>
                  </a:ext>
                </a:extLst>
              </p:cNvPr>
              <p:cNvSpPr/>
              <p:nvPr/>
            </p:nvSpPr>
            <p:spPr bwMode="auto">
              <a:xfrm>
                <a:off x="7477125" y="1306513"/>
                <a:ext cx="442913" cy="146050"/>
              </a:xfrm>
              <a:custGeom>
                <a:avLst/>
                <a:gdLst>
                  <a:gd name="T0" fmla="*/ 17 w 207"/>
                  <a:gd name="T1" fmla="*/ 66 h 68"/>
                  <a:gd name="T2" fmla="*/ 6 w 207"/>
                  <a:gd name="T3" fmla="*/ 62 h 68"/>
                  <a:gd name="T4" fmla="*/ 6 w 207"/>
                  <a:gd name="T5" fmla="*/ 40 h 68"/>
                  <a:gd name="T6" fmla="*/ 104 w 207"/>
                  <a:gd name="T7" fmla="*/ 0 h 68"/>
                  <a:gd name="T8" fmla="*/ 104 w 207"/>
                  <a:gd name="T9" fmla="*/ 0 h 68"/>
                  <a:gd name="T10" fmla="*/ 201 w 207"/>
                  <a:gd name="T11" fmla="*/ 40 h 68"/>
                  <a:gd name="T12" fmla="*/ 201 w 207"/>
                  <a:gd name="T13" fmla="*/ 62 h 68"/>
                  <a:gd name="T14" fmla="*/ 180 w 207"/>
                  <a:gd name="T15" fmla="*/ 62 h 68"/>
                  <a:gd name="T16" fmla="*/ 104 w 207"/>
                  <a:gd name="T17" fmla="*/ 30 h 68"/>
                  <a:gd name="T18" fmla="*/ 104 w 207"/>
                  <a:gd name="T19" fmla="*/ 30 h 68"/>
                  <a:gd name="T20" fmla="*/ 28 w 207"/>
                  <a:gd name="T21" fmla="*/ 62 h 68"/>
                  <a:gd name="T22" fmla="*/ 17 w 207"/>
                  <a:gd name="T23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68">
                    <a:moveTo>
                      <a:pt x="17" y="66"/>
                    </a:moveTo>
                    <a:cubicBezTo>
                      <a:pt x="13" y="66"/>
                      <a:pt x="9" y="65"/>
                      <a:pt x="6" y="62"/>
                    </a:cubicBezTo>
                    <a:cubicBezTo>
                      <a:pt x="0" y="56"/>
                      <a:pt x="0" y="46"/>
                      <a:pt x="6" y="40"/>
                    </a:cubicBezTo>
                    <a:cubicBezTo>
                      <a:pt x="32" y="14"/>
                      <a:pt x="67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41" y="0"/>
                      <a:pt x="175" y="14"/>
                      <a:pt x="201" y="40"/>
                    </a:cubicBezTo>
                    <a:cubicBezTo>
                      <a:pt x="207" y="46"/>
                      <a:pt x="207" y="56"/>
                      <a:pt x="201" y="62"/>
                    </a:cubicBezTo>
                    <a:cubicBezTo>
                      <a:pt x="195" y="68"/>
                      <a:pt x="186" y="68"/>
                      <a:pt x="180" y="62"/>
                    </a:cubicBezTo>
                    <a:cubicBezTo>
                      <a:pt x="159" y="41"/>
                      <a:pt x="132" y="30"/>
                      <a:pt x="104" y="3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75" y="30"/>
                      <a:pt x="48" y="41"/>
                      <a:pt x="28" y="62"/>
                    </a:cubicBezTo>
                    <a:cubicBezTo>
                      <a:pt x="25" y="65"/>
                      <a:pt x="21" y="66"/>
                      <a:pt x="17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="" xmlns:a16="http://schemas.microsoft.com/office/drawing/2014/main" id="{81471973-5910-48A9-A7D2-BC89F1D658CD}"/>
                  </a:ext>
                </a:extLst>
              </p:cNvPr>
              <p:cNvSpPr/>
              <p:nvPr/>
            </p:nvSpPr>
            <p:spPr bwMode="auto">
              <a:xfrm>
                <a:off x="7408863" y="1169988"/>
                <a:ext cx="582613" cy="211138"/>
              </a:xfrm>
              <a:custGeom>
                <a:avLst/>
                <a:gdLst>
                  <a:gd name="T0" fmla="*/ 16 w 272"/>
                  <a:gd name="T1" fmla="*/ 98 h 99"/>
                  <a:gd name="T2" fmla="*/ 6 w 272"/>
                  <a:gd name="T3" fmla="*/ 93 h 99"/>
                  <a:gd name="T4" fmla="*/ 6 w 272"/>
                  <a:gd name="T5" fmla="*/ 72 h 99"/>
                  <a:gd name="T6" fmla="*/ 266 w 272"/>
                  <a:gd name="T7" fmla="*/ 71 h 99"/>
                  <a:gd name="T8" fmla="*/ 266 w 272"/>
                  <a:gd name="T9" fmla="*/ 93 h 99"/>
                  <a:gd name="T10" fmla="*/ 244 w 272"/>
                  <a:gd name="T11" fmla="*/ 93 h 99"/>
                  <a:gd name="T12" fmla="*/ 27 w 272"/>
                  <a:gd name="T13" fmla="*/ 93 h 99"/>
                  <a:gd name="T14" fmla="*/ 16 w 272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99">
                    <a:moveTo>
                      <a:pt x="16" y="98"/>
                    </a:moveTo>
                    <a:cubicBezTo>
                      <a:pt x="12" y="98"/>
                      <a:pt x="9" y="96"/>
                      <a:pt x="6" y="93"/>
                    </a:cubicBezTo>
                    <a:cubicBezTo>
                      <a:pt x="0" y="87"/>
                      <a:pt x="0" y="78"/>
                      <a:pt x="6" y="72"/>
                    </a:cubicBezTo>
                    <a:cubicBezTo>
                      <a:pt x="77" y="0"/>
                      <a:pt x="194" y="0"/>
                      <a:pt x="266" y="71"/>
                    </a:cubicBezTo>
                    <a:cubicBezTo>
                      <a:pt x="272" y="77"/>
                      <a:pt x="272" y="87"/>
                      <a:pt x="266" y="93"/>
                    </a:cubicBezTo>
                    <a:cubicBezTo>
                      <a:pt x="260" y="99"/>
                      <a:pt x="250" y="99"/>
                      <a:pt x="244" y="93"/>
                    </a:cubicBezTo>
                    <a:cubicBezTo>
                      <a:pt x="184" y="33"/>
                      <a:pt x="87" y="33"/>
                      <a:pt x="27" y="93"/>
                    </a:cubicBezTo>
                    <a:cubicBezTo>
                      <a:pt x="24" y="96"/>
                      <a:pt x="20" y="98"/>
                      <a:pt x="16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="" xmlns:a16="http://schemas.microsoft.com/office/drawing/2014/main" id="{E29F3C7C-1F99-4882-BFB9-B22D313E61C0}"/>
                  </a:ext>
                </a:extLst>
              </p:cNvPr>
              <p:cNvSpPr/>
              <p:nvPr/>
            </p:nvSpPr>
            <p:spPr bwMode="auto">
              <a:xfrm>
                <a:off x="7626350" y="1530350"/>
                <a:ext cx="144463" cy="142875"/>
              </a:xfrm>
              <a:custGeom>
                <a:avLst/>
                <a:gdLst>
                  <a:gd name="T0" fmla="*/ 55 w 67"/>
                  <a:gd name="T1" fmla="*/ 12 h 67"/>
                  <a:gd name="T2" fmla="*/ 55 w 67"/>
                  <a:gd name="T3" fmla="*/ 55 h 67"/>
                  <a:gd name="T4" fmla="*/ 12 w 67"/>
                  <a:gd name="T5" fmla="*/ 55 h 67"/>
                  <a:gd name="T6" fmla="*/ 12 w 67"/>
                  <a:gd name="T7" fmla="*/ 12 h 67"/>
                  <a:gd name="T8" fmla="*/ 55 w 6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55" y="12"/>
                    </a:move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AD988417-75C2-438E-9BDD-07CB93E665D4}"/>
              </a:ext>
            </a:extLst>
          </p:cNvPr>
          <p:cNvGrpSpPr/>
          <p:nvPr/>
        </p:nvGrpSpPr>
        <p:grpSpPr>
          <a:xfrm>
            <a:off x="5314187" y="3441599"/>
            <a:ext cx="6111395" cy="924462"/>
            <a:chOff x="5158407" y="3200751"/>
            <a:chExt cx="4899993" cy="746023"/>
          </a:xfrm>
        </p:grpSpPr>
        <p:sp>
          <p:nvSpPr>
            <p:cNvPr id="43" name="文本框 42">
              <a:extLst>
                <a:ext uri="{FF2B5EF4-FFF2-40B4-BE49-F238E27FC236}">
                  <a16:creationId xmlns="" xmlns:a16="http://schemas.microsoft.com/office/drawing/2014/main" id="{E2C9E1A7-3419-4915-A3A3-8A8F15811B85}"/>
                </a:ext>
              </a:extLst>
            </p:cNvPr>
            <p:cNvSpPr txBox="1"/>
            <p:nvPr/>
          </p:nvSpPr>
          <p:spPr>
            <a:xfrm>
              <a:off x="5409286" y="3504107"/>
              <a:ext cx="4649114" cy="442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>
                <a:lnSpc>
                  <a:spcPct val="110000"/>
                </a:lnSpc>
                <a:defRPr/>
              </a:pP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sed do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eiusmod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tempor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incididunt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ut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labore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et dolore magna </a:t>
              </a:r>
              <a:r>
                <a:rPr lang="en-US" altLang="zh-CN" sz="1400" dirty="0" err="1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aliqua</a:t>
              </a:r>
              <a:r>
                <a:rPr lang="en-US" altLang="zh-CN" sz="1400" dirty="0">
                  <a:solidFill>
                    <a:srgbClr val="000000">
                      <a:lumMod val="60000"/>
                      <a:lumOff val="40000"/>
                    </a:srgbClr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lang="zh-CN" altLang="en-US" sz="1400" dirty="0">
                <a:solidFill>
                  <a:srgbClr val="000000">
                    <a:lumMod val="60000"/>
                    <a:lumOff val="40000"/>
                  </a:srgb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="" xmlns:a16="http://schemas.microsoft.com/office/drawing/2014/main" id="{77549855-B606-48BB-B14C-6BF7A9E85BDA}"/>
                </a:ext>
              </a:extLst>
            </p:cNvPr>
            <p:cNvSpPr txBox="1"/>
            <p:nvPr/>
          </p:nvSpPr>
          <p:spPr>
            <a:xfrm>
              <a:off x="5409285" y="3200751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r>
                <a:rPr lang="zh-CN" altLang="en-US" dirty="0"/>
                <a:t>研究方法</a:t>
              </a:r>
              <a:endParaRPr lang="en-US" altLang="zh-CN" dirty="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1223A622-40A9-4631-9831-25C5E94E80BE}"/>
                </a:ext>
              </a:extLst>
            </p:cNvPr>
            <p:cNvGrpSpPr/>
            <p:nvPr/>
          </p:nvGrpSpPr>
          <p:grpSpPr>
            <a:xfrm>
              <a:off x="5158407" y="3270111"/>
              <a:ext cx="250877" cy="216697"/>
              <a:chOff x="7408863" y="1169988"/>
              <a:chExt cx="582613" cy="503237"/>
            </a:xfrm>
            <a:solidFill>
              <a:schemeClr val="accent1"/>
            </a:solidFill>
          </p:grpSpPr>
          <p:sp>
            <p:nvSpPr>
              <p:cNvPr id="46" name="Freeform 13">
                <a:extLst>
                  <a:ext uri="{FF2B5EF4-FFF2-40B4-BE49-F238E27FC236}">
                    <a16:creationId xmlns="" xmlns:a16="http://schemas.microsoft.com/office/drawing/2014/main" id="{85850E92-4166-41B4-A1D1-E7A15516E64B}"/>
                  </a:ext>
                </a:extLst>
              </p:cNvPr>
              <p:cNvSpPr/>
              <p:nvPr/>
            </p:nvSpPr>
            <p:spPr bwMode="auto">
              <a:xfrm>
                <a:off x="7546975" y="1404938"/>
                <a:ext cx="304800" cy="115888"/>
              </a:xfrm>
              <a:custGeom>
                <a:avLst/>
                <a:gdLst>
                  <a:gd name="T0" fmla="*/ 16 w 142"/>
                  <a:gd name="T1" fmla="*/ 53 h 54"/>
                  <a:gd name="T2" fmla="*/ 6 w 142"/>
                  <a:gd name="T3" fmla="*/ 48 h 54"/>
                  <a:gd name="T4" fmla="*/ 6 w 142"/>
                  <a:gd name="T5" fmla="*/ 27 h 54"/>
                  <a:gd name="T6" fmla="*/ 71 w 142"/>
                  <a:gd name="T7" fmla="*/ 0 h 54"/>
                  <a:gd name="T8" fmla="*/ 71 w 142"/>
                  <a:gd name="T9" fmla="*/ 0 h 54"/>
                  <a:gd name="T10" fmla="*/ 136 w 142"/>
                  <a:gd name="T11" fmla="*/ 26 h 54"/>
                  <a:gd name="T12" fmla="*/ 136 w 142"/>
                  <a:gd name="T13" fmla="*/ 48 h 54"/>
                  <a:gd name="T14" fmla="*/ 114 w 142"/>
                  <a:gd name="T15" fmla="*/ 48 h 54"/>
                  <a:gd name="T16" fmla="*/ 71 w 142"/>
                  <a:gd name="T17" fmla="*/ 30 h 54"/>
                  <a:gd name="T18" fmla="*/ 71 w 142"/>
                  <a:gd name="T19" fmla="*/ 30 h 54"/>
                  <a:gd name="T20" fmla="*/ 27 w 142"/>
                  <a:gd name="T21" fmla="*/ 48 h 54"/>
                  <a:gd name="T22" fmla="*/ 16 w 142"/>
                  <a:gd name="T2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54">
                    <a:moveTo>
                      <a:pt x="16" y="53"/>
                    </a:moveTo>
                    <a:cubicBezTo>
                      <a:pt x="13" y="53"/>
                      <a:pt x="9" y="51"/>
                      <a:pt x="6" y="48"/>
                    </a:cubicBezTo>
                    <a:cubicBezTo>
                      <a:pt x="0" y="42"/>
                      <a:pt x="0" y="33"/>
                      <a:pt x="6" y="27"/>
                    </a:cubicBezTo>
                    <a:cubicBezTo>
                      <a:pt x="23" y="9"/>
                      <a:pt x="46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5" y="0"/>
                      <a:pt x="118" y="9"/>
                      <a:pt x="136" y="26"/>
                    </a:cubicBezTo>
                    <a:cubicBezTo>
                      <a:pt x="142" y="32"/>
                      <a:pt x="142" y="42"/>
                      <a:pt x="136" y="48"/>
                    </a:cubicBezTo>
                    <a:cubicBezTo>
                      <a:pt x="130" y="54"/>
                      <a:pt x="120" y="54"/>
                      <a:pt x="114" y="48"/>
                    </a:cubicBezTo>
                    <a:cubicBezTo>
                      <a:pt x="102" y="37"/>
                      <a:pt x="87" y="30"/>
                      <a:pt x="71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54" y="30"/>
                      <a:pt x="39" y="37"/>
                      <a:pt x="27" y="48"/>
                    </a:cubicBezTo>
                    <a:cubicBezTo>
                      <a:pt x="24" y="51"/>
                      <a:pt x="20" y="53"/>
                      <a:pt x="1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="" xmlns:a16="http://schemas.microsoft.com/office/drawing/2014/main" id="{0BC96920-D143-4AEB-8BC9-F3F7ED2E3A6D}"/>
                  </a:ext>
                </a:extLst>
              </p:cNvPr>
              <p:cNvSpPr/>
              <p:nvPr/>
            </p:nvSpPr>
            <p:spPr bwMode="auto">
              <a:xfrm>
                <a:off x="7477125" y="1306513"/>
                <a:ext cx="442913" cy="146050"/>
              </a:xfrm>
              <a:custGeom>
                <a:avLst/>
                <a:gdLst>
                  <a:gd name="T0" fmla="*/ 17 w 207"/>
                  <a:gd name="T1" fmla="*/ 66 h 68"/>
                  <a:gd name="T2" fmla="*/ 6 w 207"/>
                  <a:gd name="T3" fmla="*/ 62 h 68"/>
                  <a:gd name="T4" fmla="*/ 6 w 207"/>
                  <a:gd name="T5" fmla="*/ 40 h 68"/>
                  <a:gd name="T6" fmla="*/ 104 w 207"/>
                  <a:gd name="T7" fmla="*/ 0 h 68"/>
                  <a:gd name="T8" fmla="*/ 104 w 207"/>
                  <a:gd name="T9" fmla="*/ 0 h 68"/>
                  <a:gd name="T10" fmla="*/ 201 w 207"/>
                  <a:gd name="T11" fmla="*/ 40 h 68"/>
                  <a:gd name="T12" fmla="*/ 201 w 207"/>
                  <a:gd name="T13" fmla="*/ 62 h 68"/>
                  <a:gd name="T14" fmla="*/ 180 w 207"/>
                  <a:gd name="T15" fmla="*/ 62 h 68"/>
                  <a:gd name="T16" fmla="*/ 104 w 207"/>
                  <a:gd name="T17" fmla="*/ 30 h 68"/>
                  <a:gd name="T18" fmla="*/ 104 w 207"/>
                  <a:gd name="T19" fmla="*/ 30 h 68"/>
                  <a:gd name="T20" fmla="*/ 28 w 207"/>
                  <a:gd name="T21" fmla="*/ 62 h 68"/>
                  <a:gd name="T22" fmla="*/ 17 w 207"/>
                  <a:gd name="T23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68">
                    <a:moveTo>
                      <a:pt x="17" y="66"/>
                    </a:moveTo>
                    <a:cubicBezTo>
                      <a:pt x="13" y="66"/>
                      <a:pt x="9" y="65"/>
                      <a:pt x="6" y="62"/>
                    </a:cubicBezTo>
                    <a:cubicBezTo>
                      <a:pt x="0" y="56"/>
                      <a:pt x="0" y="46"/>
                      <a:pt x="6" y="40"/>
                    </a:cubicBezTo>
                    <a:cubicBezTo>
                      <a:pt x="32" y="14"/>
                      <a:pt x="67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41" y="0"/>
                      <a:pt x="175" y="14"/>
                      <a:pt x="201" y="40"/>
                    </a:cubicBezTo>
                    <a:cubicBezTo>
                      <a:pt x="207" y="46"/>
                      <a:pt x="207" y="56"/>
                      <a:pt x="201" y="62"/>
                    </a:cubicBezTo>
                    <a:cubicBezTo>
                      <a:pt x="195" y="68"/>
                      <a:pt x="186" y="68"/>
                      <a:pt x="180" y="62"/>
                    </a:cubicBezTo>
                    <a:cubicBezTo>
                      <a:pt x="159" y="41"/>
                      <a:pt x="132" y="30"/>
                      <a:pt x="104" y="3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75" y="30"/>
                      <a:pt x="48" y="41"/>
                      <a:pt x="28" y="62"/>
                    </a:cubicBezTo>
                    <a:cubicBezTo>
                      <a:pt x="25" y="65"/>
                      <a:pt x="21" y="66"/>
                      <a:pt x="17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8" name="Freeform 15">
                <a:extLst>
                  <a:ext uri="{FF2B5EF4-FFF2-40B4-BE49-F238E27FC236}">
                    <a16:creationId xmlns="" xmlns:a16="http://schemas.microsoft.com/office/drawing/2014/main" id="{57C988BD-79C9-4DA6-8277-2B0CE6253F7C}"/>
                  </a:ext>
                </a:extLst>
              </p:cNvPr>
              <p:cNvSpPr/>
              <p:nvPr/>
            </p:nvSpPr>
            <p:spPr bwMode="auto">
              <a:xfrm>
                <a:off x="7408863" y="1169988"/>
                <a:ext cx="582613" cy="211138"/>
              </a:xfrm>
              <a:custGeom>
                <a:avLst/>
                <a:gdLst>
                  <a:gd name="T0" fmla="*/ 16 w 272"/>
                  <a:gd name="T1" fmla="*/ 98 h 99"/>
                  <a:gd name="T2" fmla="*/ 6 w 272"/>
                  <a:gd name="T3" fmla="*/ 93 h 99"/>
                  <a:gd name="T4" fmla="*/ 6 w 272"/>
                  <a:gd name="T5" fmla="*/ 72 h 99"/>
                  <a:gd name="T6" fmla="*/ 266 w 272"/>
                  <a:gd name="T7" fmla="*/ 71 h 99"/>
                  <a:gd name="T8" fmla="*/ 266 w 272"/>
                  <a:gd name="T9" fmla="*/ 93 h 99"/>
                  <a:gd name="T10" fmla="*/ 244 w 272"/>
                  <a:gd name="T11" fmla="*/ 93 h 99"/>
                  <a:gd name="T12" fmla="*/ 27 w 272"/>
                  <a:gd name="T13" fmla="*/ 93 h 99"/>
                  <a:gd name="T14" fmla="*/ 16 w 272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99">
                    <a:moveTo>
                      <a:pt x="16" y="98"/>
                    </a:moveTo>
                    <a:cubicBezTo>
                      <a:pt x="12" y="98"/>
                      <a:pt x="9" y="96"/>
                      <a:pt x="6" y="93"/>
                    </a:cubicBezTo>
                    <a:cubicBezTo>
                      <a:pt x="0" y="87"/>
                      <a:pt x="0" y="78"/>
                      <a:pt x="6" y="72"/>
                    </a:cubicBezTo>
                    <a:cubicBezTo>
                      <a:pt x="77" y="0"/>
                      <a:pt x="194" y="0"/>
                      <a:pt x="266" y="71"/>
                    </a:cubicBezTo>
                    <a:cubicBezTo>
                      <a:pt x="272" y="77"/>
                      <a:pt x="272" y="87"/>
                      <a:pt x="266" y="93"/>
                    </a:cubicBezTo>
                    <a:cubicBezTo>
                      <a:pt x="260" y="99"/>
                      <a:pt x="250" y="99"/>
                      <a:pt x="244" y="93"/>
                    </a:cubicBezTo>
                    <a:cubicBezTo>
                      <a:pt x="184" y="33"/>
                      <a:pt x="87" y="33"/>
                      <a:pt x="27" y="93"/>
                    </a:cubicBezTo>
                    <a:cubicBezTo>
                      <a:pt x="24" y="96"/>
                      <a:pt x="20" y="98"/>
                      <a:pt x="16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9" name="Freeform 16">
                <a:extLst>
                  <a:ext uri="{FF2B5EF4-FFF2-40B4-BE49-F238E27FC236}">
                    <a16:creationId xmlns="" xmlns:a16="http://schemas.microsoft.com/office/drawing/2014/main" id="{8B644F77-06B1-45F8-B8E9-91B3F44D8995}"/>
                  </a:ext>
                </a:extLst>
              </p:cNvPr>
              <p:cNvSpPr/>
              <p:nvPr/>
            </p:nvSpPr>
            <p:spPr bwMode="auto">
              <a:xfrm>
                <a:off x="7626350" y="1530350"/>
                <a:ext cx="144463" cy="142875"/>
              </a:xfrm>
              <a:custGeom>
                <a:avLst/>
                <a:gdLst>
                  <a:gd name="T0" fmla="*/ 55 w 67"/>
                  <a:gd name="T1" fmla="*/ 12 h 67"/>
                  <a:gd name="T2" fmla="*/ 55 w 67"/>
                  <a:gd name="T3" fmla="*/ 55 h 67"/>
                  <a:gd name="T4" fmla="*/ 12 w 67"/>
                  <a:gd name="T5" fmla="*/ 55 h 67"/>
                  <a:gd name="T6" fmla="*/ 12 w 67"/>
                  <a:gd name="T7" fmla="*/ 12 h 67"/>
                  <a:gd name="T8" fmla="*/ 55 w 6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55" y="12"/>
                    </a:move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3E059D0A-B619-4194-94EE-81DA1F1EEF91}"/>
              </a:ext>
            </a:extLst>
          </p:cNvPr>
          <p:cNvGrpSpPr/>
          <p:nvPr/>
        </p:nvGrpSpPr>
        <p:grpSpPr>
          <a:xfrm>
            <a:off x="5314187" y="4785606"/>
            <a:ext cx="6111395" cy="1371350"/>
            <a:chOff x="5158407" y="4529615"/>
            <a:chExt cx="4899993" cy="1106653"/>
          </a:xfrm>
        </p:grpSpPr>
        <p:sp>
          <p:nvSpPr>
            <p:cNvPr id="51" name="文本框 50">
              <a:extLst>
                <a:ext uri="{FF2B5EF4-FFF2-40B4-BE49-F238E27FC236}">
                  <a16:creationId xmlns="" xmlns:a16="http://schemas.microsoft.com/office/drawing/2014/main" id="{F7E20ACD-1C40-4442-9A6F-050C0BC8D8C0}"/>
                </a:ext>
              </a:extLst>
            </p:cNvPr>
            <p:cNvSpPr txBox="1"/>
            <p:nvPr/>
          </p:nvSpPr>
          <p:spPr>
            <a:xfrm>
              <a:off x="5409286" y="4832971"/>
              <a:ext cx="4649114" cy="80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Lorem ipsum dolor sit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amet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consectetur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adipiscing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elit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,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sed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do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eiusmod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tempor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incididunt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ut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labore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et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dolore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 magna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aliqua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Arial" pitchFamily="34" charset="0"/>
                </a:rPr>
                <a:t>. 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0000"/>
                    <a:lumOff val="40000"/>
                  </a:srgbClr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="" xmlns:a16="http://schemas.microsoft.com/office/drawing/2014/main" id="{D8328496-E605-4DCF-9A7E-DA0BF0FD13F7}"/>
                </a:ext>
              </a:extLst>
            </p:cNvPr>
            <p:cNvSpPr txBox="1"/>
            <p:nvPr/>
          </p:nvSpPr>
          <p:spPr>
            <a:xfrm>
              <a:off x="5409285" y="4529615"/>
              <a:ext cx="1613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1" i="0" u="none" strike="noStrike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defRPr>
              </a:lvl1pPr>
            </a:lstStyle>
            <a:p>
              <a:r>
                <a:rPr lang="zh-CN" altLang="en-US" dirty="0"/>
                <a:t>研究方法</a:t>
              </a:r>
              <a:endParaRPr lang="en-US" altLang="zh-CN" dirty="0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="" xmlns:a16="http://schemas.microsoft.com/office/drawing/2014/main" id="{F74F60F3-C4A5-4152-8394-47AB77D35E7E}"/>
                </a:ext>
              </a:extLst>
            </p:cNvPr>
            <p:cNvGrpSpPr/>
            <p:nvPr/>
          </p:nvGrpSpPr>
          <p:grpSpPr>
            <a:xfrm>
              <a:off x="5158407" y="4598975"/>
              <a:ext cx="250877" cy="216697"/>
              <a:chOff x="7408863" y="1169988"/>
              <a:chExt cx="582613" cy="503237"/>
            </a:xfrm>
            <a:solidFill>
              <a:schemeClr val="accent1"/>
            </a:solidFill>
          </p:grpSpPr>
          <p:sp>
            <p:nvSpPr>
              <p:cNvPr id="54" name="Freeform 13">
                <a:extLst>
                  <a:ext uri="{FF2B5EF4-FFF2-40B4-BE49-F238E27FC236}">
                    <a16:creationId xmlns="" xmlns:a16="http://schemas.microsoft.com/office/drawing/2014/main" id="{172BE8FD-7A4E-416C-8ECC-3BDD9C4D1B96}"/>
                  </a:ext>
                </a:extLst>
              </p:cNvPr>
              <p:cNvSpPr/>
              <p:nvPr/>
            </p:nvSpPr>
            <p:spPr bwMode="auto">
              <a:xfrm>
                <a:off x="7546975" y="1404938"/>
                <a:ext cx="304800" cy="115888"/>
              </a:xfrm>
              <a:custGeom>
                <a:avLst/>
                <a:gdLst>
                  <a:gd name="T0" fmla="*/ 16 w 142"/>
                  <a:gd name="T1" fmla="*/ 53 h 54"/>
                  <a:gd name="T2" fmla="*/ 6 w 142"/>
                  <a:gd name="T3" fmla="*/ 48 h 54"/>
                  <a:gd name="T4" fmla="*/ 6 w 142"/>
                  <a:gd name="T5" fmla="*/ 27 h 54"/>
                  <a:gd name="T6" fmla="*/ 71 w 142"/>
                  <a:gd name="T7" fmla="*/ 0 h 54"/>
                  <a:gd name="T8" fmla="*/ 71 w 142"/>
                  <a:gd name="T9" fmla="*/ 0 h 54"/>
                  <a:gd name="T10" fmla="*/ 136 w 142"/>
                  <a:gd name="T11" fmla="*/ 26 h 54"/>
                  <a:gd name="T12" fmla="*/ 136 w 142"/>
                  <a:gd name="T13" fmla="*/ 48 h 54"/>
                  <a:gd name="T14" fmla="*/ 114 w 142"/>
                  <a:gd name="T15" fmla="*/ 48 h 54"/>
                  <a:gd name="T16" fmla="*/ 71 w 142"/>
                  <a:gd name="T17" fmla="*/ 30 h 54"/>
                  <a:gd name="T18" fmla="*/ 71 w 142"/>
                  <a:gd name="T19" fmla="*/ 30 h 54"/>
                  <a:gd name="T20" fmla="*/ 27 w 142"/>
                  <a:gd name="T21" fmla="*/ 48 h 54"/>
                  <a:gd name="T22" fmla="*/ 16 w 142"/>
                  <a:gd name="T23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54">
                    <a:moveTo>
                      <a:pt x="16" y="53"/>
                    </a:moveTo>
                    <a:cubicBezTo>
                      <a:pt x="13" y="53"/>
                      <a:pt x="9" y="51"/>
                      <a:pt x="6" y="48"/>
                    </a:cubicBezTo>
                    <a:cubicBezTo>
                      <a:pt x="0" y="42"/>
                      <a:pt x="0" y="33"/>
                      <a:pt x="6" y="27"/>
                    </a:cubicBezTo>
                    <a:cubicBezTo>
                      <a:pt x="23" y="9"/>
                      <a:pt x="46" y="0"/>
                      <a:pt x="71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5" y="0"/>
                      <a:pt x="118" y="9"/>
                      <a:pt x="136" y="26"/>
                    </a:cubicBezTo>
                    <a:cubicBezTo>
                      <a:pt x="142" y="32"/>
                      <a:pt x="142" y="42"/>
                      <a:pt x="136" y="48"/>
                    </a:cubicBezTo>
                    <a:cubicBezTo>
                      <a:pt x="130" y="54"/>
                      <a:pt x="120" y="54"/>
                      <a:pt x="114" y="48"/>
                    </a:cubicBezTo>
                    <a:cubicBezTo>
                      <a:pt x="102" y="37"/>
                      <a:pt x="87" y="30"/>
                      <a:pt x="71" y="30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54" y="30"/>
                      <a:pt x="39" y="37"/>
                      <a:pt x="27" y="48"/>
                    </a:cubicBezTo>
                    <a:cubicBezTo>
                      <a:pt x="24" y="51"/>
                      <a:pt x="20" y="53"/>
                      <a:pt x="16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="" xmlns:a16="http://schemas.microsoft.com/office/drawing/2014/main" id="{A7F81B71-F233-4003-8DF7-C138835D2359}"/>
                  </a:ext>
                </a:extLst>
              </p:cNvPr>
              <p:cNvSpPr/>
              <p:nvPr/>
            </p:nvSpPr>
            <p:spPr bwMode="auto">
              <a:xfrm>
                <a:off x="7477125" y="1306513"/>
                <a:ext cx="442913" cy="146050"/>
              </a:xfrm>
              <a:custGeom>
                <a:avLst/>
                <a:gdLst>
                  <a:gd name="T0" fmla="*/ 17 w 207"/>
                  <a:gd name="T1" fmla="*/ 66 h 68"/>
                  <a:gd name="T2" fmla="*/ 6 w 207"/>
                  <a:gd name="T3" fmla="*/ 62 h 68"/>
                  <a:gd name="T4" fmla="*/ 6 w 207"/>
                  <a:gd name="T5" fmla="*/ 40 h 68"/>
                  <a:gd name="T6" fmla="*/ 104 w 207"/>
                  <a:gd name="T7" fmla="*/ 0 h 68"/>
                  <a:gd name="T8" fmla="*/ 104 w 207"/>
                  <a:gd name="T9" fmla="*/ 0 h 68"/>
                  <a:gd name="T10" fmla="*/ 201 w 207"/>
                  <a:gd name="T11" fmla="*/ 40 h 68"/>
                  <a:gd name="T12" fmla="*/ 201 w 207"/>
                  <a:gd name="T13" fmla="*/ 62 h 68"/>
                  <a:gd name="T14" fmla="*/ 180 w 207"/>
                  <a:gd name="T15" fmla="*/ 62 h 68"/>
                  <a:gd name="T16" fmla="*/ 104 w 207"/>
                  <a:gd name="T17" fmla="*/ 30 h 68"/>
                  <a:gd name="T18" fmla="*/ 104 w 207"/>
                  <a:gd name="T19" fmla="*/ 30 h 68"/>
                  <a:gd name="T20" fmla="*/ 28 w 207"/>
                  <a:gd name="T21" fmla="*/ 62 h 68"/>
                  <a:gd name="T22" fmla="*/ 17 w 207"/>
                  <a:gd name="T23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7" h="68">
                    <a:moveTo>
                      <a:pt x="17" y="66"/>
                    </a:moveTo>
                    <a:cubicBezTo>
                      <a:pt x="13" y="66"/>
                      <a:pt x="9" y="65"/>
                      <a:pt x="6" y="62"/>
                    </a:cubicBezTo>
                    <a:cubicBezTo>
                      <a:pt x="0" y="56"/>
                      <a:pt x="0" y="46"/>
                      <a:pt x="6" y="40"/>
                    </a:cubicBezTo>
                    <a:cubicBezTo>
                      <a:pt x="32" y="14"/>
                      <a:pt x="67" y="0"/>
                      <a:pt x="104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41" y="0"/>
                      <a:pt x="175" y="14"/>
                      <a:pt x="201" y="40"/>
                    </a:cubicBezTo>
                    <a:cubicBezTo>
                      <a:pt x="207" y="46"/>
                      <a:pt x="207" y="56"/>
                      <a:pt x="201" y="62"/>
                    </a:cubicBezTo>
                    <a:cubicBezTo>
                      <a:pt x="195" y="68"/>
                      <a:pt x="186" y="68"/>
                      <a:pt x="180" y="62"/>
                    </a:cubicBezTo>
                    <a:cubicBezTo>
                      <a:pt x="159" y="41"/>
                      <a:pt x="132" y="30"/>
                      <a:pt x="104" y="3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75" y="30"/>
                      <a:pt x="48" y="41"/>
                      <a:pt x="28" y="62"/>
                    </a:cubicBezTo>
                    <a:cubicBezTo>
                      <a:pt x="25" y="65"/>
                      <a:pt x="21" y="66"/>
                      <a:pt x="17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6" name="Freeform 15">
                <a:extLst>
                  <a:ext uri="{FF2B5EF4-FFF2-40B4-BE49-F238E27FC236}">
                    <a16:creationId xmlns="" xmlns:a16="http://schemas.microsoft.com/office/drawing/2014/main" id="{BD94B6DB-8F3C-4DC1-A91A-18A51AC01805}"/>
                  </a:ext>
                </a:extLst>
              </p:cNvPr>
              <p:cNvSpPr/>
              <p:nvPr/>
            </p:nvSpPr>
            <p:spPr bwMode="auto">
              <a:xfrm>
                <a:off x="7408863" y="1169988"/>
                <a:ext cx="582613" cy="211138"/>
              </a:xfrm>
              <a:custGeom>
                <a:avLst/>
                <a:gdLst>
                  <a:gd name="T0" fmla="*/ 16 w 272"/>
                  <a:gd name="T1" fmla="*/ 98 h 99"/>
                  <a:gd name="T2" fmla="*/ 6 w 272"/>
                  <a:gd name="T3" fmla="*/ 93 h 99"/>
                  <a:gd name="T4" fmla="*/ 6 w 272"/>
                  <a:gd name="T5" fmla="*/ 72 h 99"/>
                  <a:gd name="T6" fmla="*/ 266 w 272"/>
                  <a:gd name="T7" fmla="*/ 71 h 99"/>
                  <a:gd name="T8" fmla="*/ 266 w 272"/>
                  <a:gd name="T9" fmla="*/ 93 h 99"/>
                  <a:gd name="T10" fmla="*/ 244 w 272"/>
                  <a:gd name="T11" fmla="*/ 93 h 99"/>
                  <a:gd name="T12" fmla="*/ 27 w 272"/>
                  <a:gd name="T13" fmla="*/ 93 h 99"/>
                  <a:gd name="T14" fmla="*/ 16 w 272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2" h="99">
                    <a:moveTo>
                      <a:pt x="16" y="98"/>
                    </a:moveTo>
                    <a:cubicBezTo>
                      <a:pt x="12" y="98"/>
                      <a:pt x="9" y="96"/>
                      <a:pt x="6" y="93"/>
                    </a:cubicBezTo>
                    <a:cubicBezTo>
                      <a:pt x="0" y="87"/>
                      <a:pt x="0" y="78"/>
                      <a:pt x="6" y="72"/>
                    </a:cubicBezTo>
                    <a:cubicBezTo>
                      <a:pt x="77" y="0"/>
                      <a:pt x="194" y="0"/>
                      <a:pt x="266" y="71"/>
                    </a:cubicBezTo>
                    <a:cubicBezTo>
                      <a:pt x="272" y="77"/>
                      <a:pt x="272" y="87"/>
                      <a:pt x="266" y="93"/>
                    </a:cubicBezTo>
                    <a:cubicBezTo>
                      <a:pt x="260" y="99"/>
                      <a:pt x="250" y="99"/>
                      <a:pt x="244" y="93"/>
                    </a:cubicBezTo>
                    <a:cubicBezTo>
                      <a:pt x="184" y="33"/>
                      <a:pt x="87" y="33"/>
                      <a:pt x="27" y="93"/>
                    </a:cubicBezTo>
                    <a:cubicBezTo>
                      <a:pt x="24" y="96"/>
                      <a:pt x="20" y="98"/>
                      <a:pt x="16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7" name="Freeform 16">
                <a:extLst>
                  <a:ext uri="{FF2B5EF4-FFF2-40B4-BE49-F238E27FC236}">
                    <a16:creationId xmlns="" xmlns:a16="http://schemas.microsoft.com/office/drawing/2014/main" id="{CF9BC755-220A-450B-B91E-BF237DF4E33A}"/>
                  </a:ext>
                </a:extLst>
              </p:cNvPr>
              <p:cNvSpPr/>
              <p:nvPr/>
            </p:nvSpPr>
            <p:spPr bwMode="auto">
              <a:xfrm>
                <a:off x="7626350" y="1530350"/>
                <a:ext cx="144463" cy="142875"/>
              </a:xfrm>
              <a:custGeom>
                <a:avLst/>
                <a:gdLst>
                  <a:gd name="T0" fmla="*/ 55 w 67"/>
                  <a:gd name="T1" fmla="*/ 12 h 67"/>
                  <a:gd name="T2" fmla="*/ 55 w 67"/>
                  <a:gd name="T3" fmla="*/ 55 h 67"/>
                  <a:gd name="T4" fmla="*/ 12 w 67"/>
                  <a:gd name="T5" fmla="*/ 55 h 67"/>
                  <a:gd name="T6" fmla="*/ 12 w 67"/>
                  <a:gd name="T7" fmla="*/ 12 h 67"/>
                  <a:gd name="T8" fmla="*/ 55 w 67"/>
                  <a:gd name="T9" fmla="*/ 1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55" y="12"/>
                    </a:move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79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1">
            <a:extLst>
              <a:ext uri="{FF2B5EF4-FFF2-40B4-BE49-F238E27FC236}">
                <a16:creationId xmlns="" xmlns:a16="http://schemas.microsoft.com/office/drawing/2014/main" id="{076E77B1-E913-41DD-9008-152DA30F2B17}"/>
              </a:ext>
            </a:extLst>
          </p:cNvPr>
          <p:cNvSpPr txBox="1"/>
          <p:nvPr/>
        </p:nvSpPr>
        <p:spPr>
          <a:xfrm>
            <a:off x="4611756" y="265169"/>
            <a:ext cx="2968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研究方法及过程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="" xmlns:a16="http://schemas.microsoft.com/office/drawing/2014/main" id="{573A5A7B-DC20-4FCE-BEB2-B5DBEB2C7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96" y="701044"/>
            <a:ext cx="2400808" cy="1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1067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subtitle for your presentation</a:t>
            </a:r>
            <a:endParaRPr lang="zh-CN" altLang="en-US" sz="1067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61D48B28-834D-45DE-9186-D42B6CE848A2}"/>
              </a:ext>
            </a:extLst>
          </p:cNvPr>
          <p:cNvCxnSpPr>
            <a:cxnSpLocks/>
          </p:cNvCxnSpPr>
          <p:nvPr/>
        </p:nvCxnSpPr>
        <p:spPr>
          <a:xfrm>
            <a:off x="5314187" y="955664"/>
            <a:ext cx="15636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ine 55">
            <a:extLst>
              <a:ext uri="{FF2B5EF4-FFF2-40B4-BE49-F238E27FC236}">
                <a16:creationId xmlns="" xmlns:a16="http://schemas.microsoft.com/office/drawing/2014/main" id="{E66E33C6-0F50-4328-811C-81EF72202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8067" y="3995051"/>
            <a:ext cx="0" cy="643467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Line 58">
            <a:extLst>
              <a:ext uri="{FF2B5EF4-FFF2-40B4-BE49-F238E27FC236}">
                <a16:creationId xmlns="" xmlns:a16="http://schemas.microsoft.com/office/drawing/2014/main" id="{B9CF85B9-B937-4AE5-998D-39372AA4AB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4767" y="3995051"/>
            <a:ext cx="0" cy="643467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" name="Line 61">
            <a:extLst>
              <a:ext uri="{FF2B5EF4-FFF2-40B4-BE49-F238E27FC236}">
                <a16:creationId xmlns="" xmlns:a16="http://schemas.microsoft.com/office/drawing/2014/main" id="{DDD7D2A3-1E76-4843-8E60-2E84C2C80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2567" y="3995051"/>
            <a:ext cx="0" cy="643467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8" name="Line 64">
            <a:extLst>
              <a:ext uri="{FF2B5EF4-FFF2-40B4-BE49-F238E27FC236}">
                <a16:creationId xmlns="" xmlns:a16="http://schemas.microsoft.com/office/drawing/2014/main" id="{43F5A066-7817-4B5E-B155-573527040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30884" y="3995051"/>
            <a:ext cx="0" cy="643467"/>
          </a:xfrm>
          <a:prstGeom prst="line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矩形 16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3785521F-77E0-421B-8440-335B8531510A}"/>
              </a:ext>
            </a:extLst>
          </p:cNvPr>
          <p:cNvSpPr/>
          <p:nvPr/>
        </p:nvSpPr>
        <p:spPr>
          <a:xfrm>
            <a:off x="3288859" y="5125475"/>
            <a:ext cx="2807141" cy="128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333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Lorem ipsum dolor sit amet, consectetuer adipiscing elit. Aenean commodo ligula eget dolor. </a:t>
            </a:r>
            <a:endParaRPr lang="zh-CN" altLang="en-US" sz="133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B05A0FC5-0131-419E-84AE-05321217C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403" y="4775100"/>
            <a:ext cx="121058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7F7F7F"/>
                </a:solidFill>
              </a:rPr>
              <a:t>研究方法</a:t>
            </a:r>
            <a:endParaRPr lang="en-US" altLang="zh-CN" dirty="0">
              <a:solidFill>
                <a:srgbClr val="7F7F7F"/>
              </a:solidFill>
            </a:endParaRPr>
          </a:p>
        </p:txBody>
      </p:sp>
      <p:cxnSp>
        <p:nvCxnSpPr>
          <p:cNvPr id="19" name="直接连接符 18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22B5792A-AB79-4AE2-A459-8BD1E0288C24}"/>
              </a:ext>
            </a:extLst>
          </p:cNvPr>
          <p:cNvCxnSpPr/>
          <p:nvPr/>
        </p:nvCxnSpPr>
        <p:spPr>
          <a:xfrm>
            <a:off x="4537809" y="5185470"/>
            <a:ext cx="30924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B3D62FBC-689F-4CF5-83BF-C89BC49516D6}"/>
              </a:ext>
            </a:extLst>
          </p:cNvPr>
          <p:cNvSpPr/>
          <p:nvPr/>
        </p:nvSpPr>
        <p:spPr>
          <a:xfrm>
            <a:off x="8627312" y="5075674"/>
            <a:ext cx="2807141" cy="128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333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Lorem ipsum dolor sit amet, consectetuer adipiscing elit. Aenean commodo ligula eget dolor. </a:t>
            </a:r>
            <a:endParaRPr lang="zh-CN" altLang="en-US" sz="133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5D69B9B8-A4D3-4364-93C1-EBA824AE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0856" y="4725299"/>
            <a:ext cx="1210588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研究方法</a:t>
            </a:r>
            <a:endParaRPr lang="en-US" altLang="zh-CN" dirty="0"/>
          </a:p>
        </p:txBody>
      </p:sp>
      <p:cxnSp>
        <p:nvCxnSpPr>
          <p:cNvPr id="22" name="直接连接符 21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BC4D8886-AE8F-4159-8014-465CD0B1C3F1}"/>
              </a:ext>
            </a:extLst>
          </p:cNvPr>
          <p:cNvCxnSpPr/>
          <p:nvPr/>
        </p:nvCxnSpPr>
        <p:spPr>
          <a:xfrm>
            <a:off x="9876262" y="5135668"/>
            <a:ext cx="309244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F2934E82-0A6D-4B06-96AD-A6CF3BA633FE}"/>
              </a:ext>
            </a:extLst>
          </p:cNvPr>
          <p:cNvSpPr/>
          <p:nvPr/>
        </p:nvSpPr>
        <p:spPr>
          <a:xfrm>
            <a:off x="6068332" y="5125475"/>
            <a:ext cx="2807141" cy="128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333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Lorem ipsum dolor sit amet, consectetuer adipiscing elit. Aenean commodo ligula eget dolor. </a:t>
            </a:r>
            <a:endParaRPr lang="zh-CN" altLang="en-US" sz="133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0D86D482-513A-4443-A384-EE233D91B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876" y="4775100"/>
            <a:ext cx="1140056" cy="37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研究方法</a:t>
            </a:r>
            <a:endParaRPr lang="en-US" altLang="zh-CN" dirty="0"/>
          </a:p>
        </p:txBody>
      </p:sp>
      <p:cxnSp>
        <p:nvCxnSpPr>
          <p:cNvPr id="25" name="直接连接符 24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E2AF7CD1-F71C-4948-8284-18FE9AFA5389}"/>
              </a:ext>
            </a:extLst>
          </p:cNvPr>
          <p:cNvCxnSpPr/>
          <p:nvPr/>
        </p:nvCxnSpPr>
        <p:spPr>
          <a:xfrm>
            <a:off x="7317282" y="5185470"/>
            <a:ext cx="30924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908BFDB2-7279-41DB-9EB0-C5A37F720EB5}"/>
              </a:ext>
            </a:extLst>
          </p:cNvPr>
          <p:cNvSpPr/>
          <p:nvPr/>
        </p:nvSpPr>
        <p:spPr>
          <a:xfrm>
            <a:off x="459010" y="5125475"/>
            <a:ext cx="2807141" cy="128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Lorem ipsum dolor sit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amet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,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consectetuer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adipiscing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elit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Aenean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commodo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ligula </a:t>
            </a:r>
            <a:r>
              <a:rPr lang="en-US" altLang="zh-CN" sz="1333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eget</a:t>
            </a:r>
            <a:r>
              <a:rPr lang="en-US" altLang="zh-CN" sz="1333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dolor. </a:t>
            </a:r>
            <a:endParaRPr lang="zh-CN" altLang="en-US" sz="1333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文本框 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054DEEE9-9AB3-4ECF-9131-FBA3DB57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978" y="4775100"/>
            <a:ext cx="1107996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研究方法</a:t>
            </a:r>
            <a:endParaRPr lang="en-US" altLang="zh-CN" dirty="0"/>
          </a:p>
        </p:txBody>
      </p:sp>
      <p:cxnSp>
        <p:nvCxnSpPr>
          <p:cNvPr id="28" name="直接连接符 27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>
            <a:extLst>
              <a:ext uri="{FF2B5EF4-FFF2-40B4-BE49-F238E27FC236}">
                <a16:creationId xmlns="" xmlns:a16="http://schemas.microsoft.com/office/drawing/2014/main" id="{54691201-BFD4-437D-86DD-463159C46A4D}"/>
              </a:ext>
            </a:extLst>
          </p:cNvPr>
          <p:cNvCxnSpPr/>
          <p:nvPr/>
        </p:nvCxnSpPr>
        <p:spPr>
          <a:xfrm>
            <a:off x="1707959" y="5185470"/>
            <a:ext cx="3092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="" xmlns:a16="http://schemas.microsoft.com/office/drawing/2014/main" id="{88EC4F62-173E-4DE9-ACFA-C9DC7DEFAFE7}"/>
              </a:ext>
            </a:extLst>
          </p:cNvPr>
          <p:cNvGrpSpPr/>
          <p:nvPr/>
        </p:nvGrpSpPr>
        <p:grpSpPr>
          <a:xfrm>
            <a:off x="1023516" y="1902515"/>
            <a:ext cx="1813771" cy="2119205"/>
            <a:chOff x="1023516" y="1902515"/>
            <a:chExt cx="1813771" cy="2119205"/>
          </a:xfrm>
        </p:grpSpPr>
        <p:sp>
          <p:nvSpPr>
            <p:cNvPr id="11" name="Oval 56">
              <a:extLst>
                <a:ext uri="{FF2B5EF4-FFF2-40B4-BE49-F238E27FC236}">
                  <a16:creationId xmlns="" xmlns:a16="http://schemas.microsoft.com/office/drawing/2014/main" id="{8ABA5A41-4D2C-4B1B-80C8-40271FC16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381" y="2598233"/>
              <a:ext cx="1108625" cy="11048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2" name="Freeform 57">
              <a:extLst>
                <a:ext uri="{FF2B5EF4-FFF2-40B4-BE49-F238E27FC236}">
                  <a16:creationId xmlns="" xmlns:a16="http://schemas.microsoft.com/office/drawing/2014/main" id="{F4947D69-A215-4F6D-ADDE-292EFC718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516" y="1902515"/>
              <a:ext cx="1813771" cy="2119205"/>
            </a:xfrm>
            <a:custGeom>
              <a:avLst/>
              <a:gdLst>
                <a:gd name="T0" fmla="*/ 526 w 586"/>
                <a:gd name="T1" fmla="*/ 0 h 685"/>
                <a:gd name="T2" fmla="*/ 467 w 586"/>
                <a:gd name="T3" fmla="*/ 119 h 685"/>
                <a:gd name="T4" fmla="*/ 490 w 586"/>
                <a:gd name="T5" fmla="*/ 119 h 685"/>
                <a:gd name="T6" fmla="*/ 490 w 586"/>
                <a:gd name="T7" fmla="*/ 403 h 685"/>
                <a:gd name="T8" fmla="*/ 281 w 586"/>
                <a:gd name="T9" fmla="*/ 613 h 685"/>
                <a:gd name="T10" fmla="*/ 72 w 586"/>
                <a:gd name="T11" fmla="*/ 403 h 685"/>
                <a:gd name="T12" fmla="*/ 0 w 586"/>
                <a:gd name="T13" fmla="*/ 403 h 685"/>
                <a:gd name="T14" fmla="*/ 281 w 586"/>
                <a:gd name="T15" fmla="*/ 685 h 685"/>
                <a:gd name="T16" fmla="*/ 562 w 586"/>
                <a:gd name="T17" fmla="*/ 403 h 685"/>
                <a:gd name="T18" fmla="*/ 562 w 586"/>
                <a:gd name="T19" fmla="*/ 119 h 685"/>
                <a:gd name="T20" fmla="*/ 586 w 586"/>
                <a:gd name="T21" fmla="*/ 119 h 685"/>
                <a:gd name="T22" fmla="*/ 526 w 586"/>
                <a:gd name="T2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685">
                  <a:moveTo>
                    <a:pt x="526" y="0"/>
                  </a:moveTo>
                  <a:cubicBezTo>
                    <a:pt x="467" y="119"/>
                    <a:pt x="467" y="119"/>
                    <a:pt x="467" y="119"/>
                  </a:cubicBezTo>
                  <a:cubicBezTo>
                    <a:pt x="490" y="119"/>
                    <a:pt x="490" y="119"/>
                    <a:pt x="490" y="119"/>
                  </a:cubicBezTo>
                  <a:cubicBezTo>
                    <a:pt x="490" y="403"/>
                    <a:pt x="490" y="403"/>
                    <a:pt x="490" y="403"/>
                  </a:cubicBezTo>
                  <a:cubicBezTo>
                    <a:pt x="490" y="519"/>
                    <a:pt x="397" y="613"/>
                    <a:pt x="281" y="613"/>
                  </a:cubicBezTo>
                  <a:cubicBezTo>
                    <a:pt x="165" y="613"/>
                    <a:pt x="72" y="519"/>
                    <a:pt x="72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559"/>
                    <a:pt x="126" y="685"/>
                    <a:pt x="281" y="685"/>
                  </a:cubicBezTo>
                  <a:cubicBezTo>
                    <a:pt x="436" y="685"/>
                    <a:pt x="562" y="559"/>
                    <a:pt x="562" y="403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86" y="119"/>
                    <a:pt x="586" y="119"/>
                    <a:pt x="586" y="119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29" name="Group 73">
              <a:extLst>
                <a:ext uri="{FF2B5EF4-FFF2-40B4-BE49-F238E27FC236}">
                  <a16:creationId xmlns="" xmlns:a16="http://schemas.microsoft.com/office/drawing/2014/main" id="{D51FA2C5-42BD-49FA-A350-E097BF7854C5}"/>
                </a:ext>
              </a:extLst>
            </p:cNvPr>
            <p:cNvGrpSpPr/>
            <p:nvPr/>
          </p:nvGrpSpPr>
          <p:grpSpPr>
            <a:xfrm>
              <a:off x="1499926" y="2839014"/>
              <a:ext cx="725308" cy="640472"/>
              <a:chOff x="2549886" y="800334"/>
              <a:chExt cx="355053" cy="313526"/>
            </a:xfrm>
            <a:solidFill>
              <a:schemeClr val="bg1"/>
            </a:solidFill>
          </p:grpSpPr>
          <p:sp>
            <p:nvSpPr>
              <p:cNvPr id="30" name="Freeform 88">
                <a:extLst>
                  <a:ext uri="{FF2B5EF4-FFF2-40B4-BE49-F238E27FC236}">
                    <a16:creationId xmlns="" xmlns:a16="http://schemas.microsoft.com/office/drawing/2014/main" id="{BDE5A74A-1A49-4466-AA73-3D551DBA9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702" y="1055723"/>
                <a:ext cx="58137" cy="58137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0"/>
                  </a:cxn>
                  <a:cxn ang="0">
                    <a:pos x="34" y="0"/>
                  </a:cxn>
                  <a:cxn ang="0">
                    <a:pos x="40" y="2"/>
                  </a:cxn>
                  <a:cxn ang="0">
                    <a:pos x="49" y="10"/>
                  </a:cxn>
                  <a:cxn ang="0">
                    <a:pos x="54" y="19"/>
                  </a:cxn>
                  <a:cxn ang="0">
                    <a:pos x="56" y="24"/>
                  </a:cxn>
                  <a:cxn ang="0">
                    <a:pos x="56" y="30"/>
                  </a:cxn>
                  <a:cxn ang="0">
                    <a:pos x="56" y="30"/>
                  </a:cxn>
                  <a:cxn ang="0">
                    <a:pos x="56" y="35"/>
                  </a:cxn>
                  <a:cxn ang="0">
                    <a:pos x="54" y="40"/>
                  </a:cxn>
                  <a:cxn ang="0">
                    <a:pos x="49" y="49"/>
                  </a:cxn>
                  <a:cxn ang="0">
                    <a:pos x="40" y="55"/>
                  </a:cxn>
                  <a:cxn ang="0">
                    <a:pos x="34" y="57"/>
                  </a:cxn>
                  <a:cxn ang="0">
                    <a:pos x="27" y="57"/>
                  </a:cxn>
                  <a:cxn ang="0">
                    <a:pos x="27" y="57"/>
                  </a:cxn>
                  <a:cxn ang="0">
                    <a:pos x="22" y="57"/>
                  </a:cxn>
                  <a:cxn ang="0">
                    <a:pos x="16" y="55"/>
                  </a:cxn>
                  <a:cxn ang="0">
                    <a:pos x="7" y="49"/>
                  </a:cxn>
                  <a:cxn ang="0">
                    <a:pos x="2" y="40"/>
                  </a:cxn>
                  <a:cxn ang="0">
                    <a:pos x="0" y="35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0" y="24"/>
                  </a:cxn>
                  <a:cxn ang="0">
                    <a:pos x="2" y="19"/>
                  </a:cxn>
                  <a:cxn ang="0">
                    <a:pos x="7" y="10"/>
                  </a:cxn>
                  <a:cxn ang="0">
                    <a:pos x="16" y="2"/>
                  </a:cxn>
                  <a:cxn ang="0">
                    <a:pos x="22" y="0"/>
                  </a:cxn>
                  <a:cxn ang="0">
                    <a:pos x="27" y="0"/>
                  </a:cxn>
                  <a:cxn ang="0">
                    <a:pos x="27" y="0"/>
                  </a:cxn>
                </a:cxnLst>
                <a:rect l="0" t="0" r="r" b="b"/>
                <a:pathLst>
                  <a:path w="56" h="57">
                    <a:moveTo>
                      <a:pt x="27" y="0"/>
                    </a:moveTo>
                    <a:lnTo>
                      <a:pt x="27" y="0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9" y="10"/>
                    </a:lnTo>
                    <a:lnTo>
                      <a:pt x="54" y="19"/>
                    </a:lnTo>
                    <a:lnTo>
                      <a:pt x="56" y="24"/>
                    </a:lnTo>
                    <a:lnTo>
                      <a:pt x="56" y="30"/>
                    </a:lnTo>
                    <a:lnTo>
                      <a:pt x="56" y="30"/>
                    </a:lnTo>
                    <a:lnTo>
                      <a:pt x="56" y="35"/>
                    </a:lnTo>
                    <a:lnTo>
                      <a:pt x="54" y="40"/>
                    </a:lnTo>
                    <a:lnTo>
                      <a:pt x="49" y="49"/>
                    </a:lnTo>
                    <a:lnTo>
                      <a:pt x="40" y="55"/>
                    </a:lnTo>
                    <a:lnTo>
                      <a:pt x="34" y="57"/>
                    </a:lnTo>
                    <a:lnTo>
                      <a:pt x="27" y="57"/>
                    </a:lnTo>
                    <a:lnTo>
                      <a:pt x="27" y="57"/>
                    </a:lnTo>
                    <a:lnTo>
                      <a:pt x="22" y="57"/>
                    </a:lnTo>
                    <a:lnTo>
                      <a:pt x="16" y="55"/>
                    </a:lnTo>
                    <a:lnTo>
                      <a:pt x="7" y="49"/>
                    </a:lnTo>
                    <a:lnTo>
                      <a:pt x="2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7" y="10"/>
                    </a:lnTo>
                    <a:lnTo>
                      <a:pt x="16" y="2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en-US" sz="2400" kern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1" name="Freeform 89">
                <a:extLst>
                  <a:ext uri="{FF2B5EF4-FFF2-40B4-BE49-F238E27FC236}">
                    <a16:creationId xmlns="" xmlns:a16="http://schemas.microsoft.com/office/drawing/2014/main" id="{753132FA-D8DC-42DE-94CF-8CD655B85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435" y="1055723"/>
                <a:ext cx="60214" cy="58137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9" y="0"/>
                  </a:cxn>
                  <a:cxn ang="0">
                    <a:pos x="35" y="0"/>
                  </a:cxn>
                  <a:cxn ang="0">
                    <a:pos x="40" y="2"/>
                  </a:cxn>
                  <a:cxn ang="0">
                    <a:pos x="49" y="10"/>
                  </a:cxn>
                  <a:cxn ang="0">
                    <a:pos x="55" y="19"/>
                  </a:cxn>
                  <a:cxn ang="0">
                    <a:pos x="56" y="24"/>
                  </a:cxn>
                  <a:cxn ang="0">
                    <a:pos x="58" y="30"/>
                  </a:cxn>
                  <a:cxn ang="0">
                    <a:pos x="58" y="30"/>
                  </a:cxn>
                  <a:cxn ang="0">
                    <a:pos x="56" y="35"/>
                  </a:cxn>
                  <a:cxn ang="0">
                    <a:pos x="55" y="40"/>
                  </a:cxn>
                  <a:cxn ang="0">
                    <a:pos x="49" y="49"/>
                  </a:cxn>
                  <a:cxn ang="0">
                    <a:pos x="40" y="55"/>
                  </a:cxn>
                  <a:cxn ang="0">
                    <a:pos x="35" y="57"/>
                  </a:cxn>
                  <a:cxn ang="0">
                    <a:pos x="29" y="57"/>
                  </a:cxn>
                  <a:cxn ang="0">
                    <a:pos x="29" y="57"/>
                  </a:cxn>
                  <a:cxn ang="0">
                    <a:pos x="24" y="57"/>
                  </a:cxn>
                  <a:cxn ang="0">
                    <a:pos x="18" y="55"/>
                  </a:cxn>
                  <a:cxn ang="0">
                    <a:pos x="9" y="49"/>
                  </a:cxn>
                  <a:cxn ang="0">
                    <a:pos x="4" y="40"/>
                  </a:cxn>
                  <a:cxn ang="0">
                    <a:pos x="2" y="35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24"/>
                  </a:cxn>
                  <a:cxn ang="0">
                    <a:pos x="4" y="19"/>
                  </a:cxn>
                  <a:cxn ang="0">
                    <a:pos x="9" y="10"/>
                  </a:cxn>
                  <a:cxn ang="0">
                    <a:pos x="18" y="2"/>
                  </a:cxn>
                  <a:cxn ang="0">
                    <a:pos x="24" y="0"/>
                  </a:cxn>
                  <a:cxn ang="0">
                    <a:pos x="29" y="0"/>
                  </a:cxn>
                  <a:cxn ang="0">
                    <a:pos x="29" y="0"/>
                  </a:cxn>
                </a:cxnLst>
                <a:rect l="0" t="0" r="r" b="b"/>
                <a:pathLst>
                  <a:path w="58" h="57">
                    <a:moveTo>
                      <a:pt x="29" y="0"/>
                    </a:moveTo>
                    <a:lnTo>
                      <a:pt x="29" y="0"/>
                    </a:lnTo>
                    <a:lnTo>
                      <a:pt x="35" y="0"/>
                    </a:lnTo>
                    <a:lnTo>
                      <a:pt x="40" y="2"/>
                    </a:lnTo>
                    <a:lnTo>
                      <a:pt x="49" y="10"/>
                    </a:lnTo>
                    <a:lnTo>
                      <a:pt x="55" y="19"/>
                    </a:lnTo>
                    <a:lnTo>
                      <a:pt x="56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6" y="35"/>
                    </a:lnTo>
                    <a:lnTo>
                      <a:pt x="55" y="40"/>
                    </a:lnTo>
                    <a:lnTo>
                      <a:pt x="49" y="49"/>
                    </a:lnTo>
                    <a:lnTo>
                      <a:pt x="40" y="55"/>
                    </a:lnTo>
                    <a:lnTo>
                      <a:pt x="35" y="57"/>
                    </a:lnTo>
                    <a:lnTo>
                      <a:pt x="29" y="57"/>
                    </a:lnTo>
                    <a:lnTo>
                      <a:pt x="29" y="57"/>
                    </a:lnTo>
                    <a:lnTo>
                      <a:pt x="24" y="57"/>
                    </a:lnTo>
                    <a:lnTo>
                      <a:pt x="18" y="55"/>
                    </a:lnTo>
                    <a:lnTo>
                      <a:pt x="9" y="49"/>
                    </a:lnTo>
                    <a:lnTo>
                      <a:pt x="4" y="40"/>
                    </a:lnTo>
                    <a:lnTo>
                      <a:pt x="2" y="35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4" y="19"/>
                    </a:lnTo>
                    <a:lnTo>
                      <a:pt x="9" y="10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en-US" sz="2400" kern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2" name="Freeform 90">
                <a:extLst>
                  <a:ext uri="{FF2B5EF4-FFF2-40B4-BE49-F238E27FC236}">
                    <a16:creationId xmlns="" xmlns:a16="http://schemas.microsoft.com/office/drawing/2014/main" id="{34A64CB5-E110-4128-9500-E706D7CF9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9886" y="800334"/>
                <a:ext cx="355053" cy="247084"/>
              </a:xfrm>
              <a:custGeom>
                <a:avLst/>
                <a:gdLst/>
                <a:ahLst/>
                <a:cxnLst>
                  <a:cxn ang="0">
                    <a:pos x="325" y="91"/>
                  </a:cxn>
                  <a:cxn ang="0">
                    <a:pos x="149" y="91"/>
                  </a:cxn>
                  <a:cxn ang="0">
                    <a:pos x="140" y="98"/>
                  </a:cxn>
                  <a:cxn ang="0">
                    <a:pos x="138" y="105"/>
                  </a:cxn>
                  <a:cxn ang="0">
                    <a:pos x="143" y="116"/>
                  </a:cxn>
                  <a:cxn ang="0">
                    <a:pos x="307" y="120"/>
                  </a:cxn>
                  <a:cxn ang="0">
                    <a:pos x="297" y="149"/>
                  </a:cxn>
                  <a:cxn ang="0">
                    <a:pos x="143" y="149"/>
                  </a:cxn>
                  <a:cxn ang="0">
                    <a:pos x="134" y="156"/>
                  </a:cxn>
                  <a:cxn ang="0">
                    <a:pos x="132" y="161"/>
                  </a:cxn>
                  <a:cxn ang="0">
                    <a:pos x="138" y="172"/>
                  </a:cxn>
                  <a:cxn ang="0">
                    <a:pos x="290" y="176"/>
                  </a:cxn>
                  <a:cxn ang="0">
                    <a:pos x="281" y="203"/>
                  </a:cxn>
                  <a:cxn ang="0">
                    <a:pos x="111" y="120"/>
                  </a:cxn>
                  <a:cxn ang="0">
                    <a:pos x="107" y="91"/>
                  </a:cxn>
                  <a:cxn ang="0">
                    <a:pos x="103" y="53"/>
                  </a:cxn>
                  <a:cxn ang="0">
                    <a:pos x="96" y="45"/>
                  </a:cxn>
                  <a:cxn ang="0">
                    <a:pos x="53" y="20"/>
                  </a:cxn>
                  <a:cxn ang="0">
                    <a:pos x="15" y="2"/>
                  </a:cxn>
                  <a:cxn ang="0">
                    <a:pos x="6" y="2"/>
                  </a:cxn>
                  <a:cxn ang="0">
                    <a:pos x="0" y="11"/>
                  </a:cxn>
                  <a:cxn ang="0">
                    <a:pos x="2" y="22"/>
                  </a:cxn>
                  <a:cxn ang="0">
                    <a:pos x="15" y="34"/>
                  </a:cxn>
                  <a:cxn ang="0">
                    <a:pos x="62" y="56"/>
                  </a:cxn>
                  <a:cxn ang="0">
                    <a:pos x="71" y="63"/>
                  </a:cxn>
                  <a:cxn ang="0">
                    <a:pos x="73" y="71"/>
                  </a:cxn>
                  <a:cxn ang="0">
                    <a:pos x="93" y="217"/>
                  </a:cxn>
                  <a:cxn ang="0">
                    <a:pos x="94" y="227"/>
                  </a:cxn>
                  <a:cxn ang="0">
                    <a:pos x="100" y="234"/>
                  </a:cxn>
                  <a:cxn ang="0">
                    <a:pos x="111" y="237"/>
                  </a:cxn>
                  <a:cxn ang="0">
                    <a:pos x="288" y="237"/>
                  </a:cxn>
                  <a:cxn ang="0">
                    <a:pos x="292" y="236"/>
                  </a:cxn>
                  <a:cxn ang="0">
                    <a:pos x="303" y="230"/>
                  </a:cxn>
                  <a:cxn ang="0">
                    <a:pos x="305" y="221"/>
                  </a:cxn>
                  <a:cxn ang="0">
                    <a:pos x="341" y="118"/>
                  </a:cxn>
                  <a:cxn ang="0">
                    <a:pos x="343" y="103"/>
                  </a:cxn>
                  <a:cxn ang="0">
                    <a:pos x="337" y="94"/>
                  </a:cxn>
                  <a:cxn ang="0">
                    <a:pos x="325" y="91"/>
                  </a:cxn>
                </a:cxnLst>
                <a:rect l="0" t="0" r="r" b="b"/>
                <a:pathLst>
                  <a:path w="343" h="237">
                    <a:moveTo>
                      <a:pt x="325" y="91"/>
                    </a:moveTo>
                    <a:lnTo>
                      <a:pt x="325" y="91"/>
                    </a:lnTo>
                    <a:lnTo>
                      <a:pt x="149" y="91"/>
                    </a:lnTo>
                    <a:lnTo>
                      <a:pt x="149" y="91"/>
                    </a:lnTo>
                    <a:lnTo>
                      <a:pt x="143" y="92"/>
                    </a:lnTo>
                    <a:lnTo>
                      <a:pt x="140" y="98"/>
                    </a:lnTo>
                    <a:lnTo>
                      <a:pt x="138" y="105"/>
                    </a:lnTo>
                    <a:lnTo>
                      <a:pt x="138" y="105"/>
                    </a:lnTo>
                    <a:lnTo>
                      <a:pt x="140" y="111"/>
                    </a:lnTo>
                    <a:lnTo>
                      <a:pt x="143" y="116"/>
                    </a:lnTo>
                    <a:lnTo>
                      <a:pt x="149" y="120"/>
                    </a:lnTo>
                    <a:lnTo>
                      <a:pt x="307" y="120"/>
                    </a:lnTo>
                    <a:lnTo>
                      <a:pt x="297" y="149"/>
                    </a:lnTo>
                    <a:lnTo>
                      <a:pt x="297" y="149"/>
                    </a:lnTo>
                    <a:lnTo>
                      <a:pt x="143" y="149"/>
                    </a:lnTo>
                    <a:lnTo>
                      <a:pt x="143" y="149"/>
                    </a:lnTo>
                    <a:lnTo>
                      <a:pt x="138" y="152"/>
                    </a:lnTo>
                    <a:lnTo>
                      <a:pt x="134" y="156"/>
                    </a:lnTo>
                    <a:lnTo>
                      <a:pt x="132" y="161"/>
                    </a:lnTo>
                    <a:lnTo>
                      <a:pt x="132" y="161"/>
                    </a:lnTo>
                    <a:lnTo>
                      <a:pt x="134" y="169"/>
                    </a:lnTo>
                    <a:lnTo>
                      <a:pt x="138" y="172"/>
                    </a:lnTo>
                    <a:lnTo>
                      <a:pt x="143" y="176"/>
                    </a:lnTo>
                    <a:lnTo>
                      <a:pt x="290" y="176"/>
                    </a:lnTo>
                    <a:lnTo>
                      <a:pt x="290" y="176"/>
                    </a:lnTo>
                    <a:lnTo>
                      <a:pt x="281" y="203"/>
                    </a:lnTo>
                    <a:lnTo>
                      <a:pt x="122" y="203"/>
                    </a:lnTo>
                    <a:lnTo>
                      <a:pt x="111" y="120"/>
                    </a:lnTo>
                    <a:lnTo>
                      <a:pt x="107" y="91"/>
                    </a:lnTo>
                    <a:lnTo>
                      <a:pt x="107" y="91"/>
                    </a:lnTo>
                    <a:lnTo>
                      <a:pt x="103" y="53"/>
                    </a:lnTo>
                    <a:lnTo>
                      <a:pt x="103" y="53"/>
                    </a:lnTo>
                    <a:lnTo>
                      <a:pt x="102" y="49"/>
                    </a:lnTo>
                    <a:lnTo>
                      <a:pt x="96" y="45"/>
                    </a:lnTo>
                    <a:lnTo>
                      <a:pt x="80" y="33"/>
                    </a:lnTo>
                    <a:lnTo>
                      <a:pt x="53" y="20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7" y="29"/>
                    </a:lnTo>
                    <a:lnTo>
                      <a:pt x="15" y="34"/>
                    </a:lnTo>
                    <a:lnTo>
                      <a:pt x="62" y="56"/>
                    </a:lnTo>
                    <a:lnTo>
                      <a:pt x="62" y="56"/>
                    </a:lnTo>
                    <a:lnTo>
                      <a:pt x="67" y="60"/>
                    </a:lnTo>
                    <a:lnTo>
                      <a:pt x="71" y="63"/>
                    </a:lnTo>
                    <a:lnTo>
                      <a:pt x="73" y="71"/>
                    </a:lnTo>
                    <a:lnTo>
                      <a:pt x="73" y="71"/>
                    </a:lnTo>
                    <a:lnTo>
                      <a:pt x="93" y="217"/>
                    </a:lnTo>
                    <a:lnTo>
                      <a:pt x="93" y="217"/>
                    </a:lnTo>
                    <a:lnTo>
                      <a:pt x="93" y="221"/>
                    </a:lnTo>
                    <a:lnTo>
                      <a:pt x="94" y="227"/>
                    </a:lnTo>
                    <a:lnTo>
                      <a:pt x="98" y="230"/>
                    </a:lnTo>
                    <a:lnTo>
                      <a:pt x="100" y="234"/>
                    </a:lnTo>
                    <a:lnTo>
                      <a:pt x="105" y="236"/>
                    </a:lnTo>
                    <a:lnTo>
                      <a:pt x="111" y="237"/>
                    </a:lnTo>
                    <a:lnTo>
                      <a:pt x="111" y="237"/>
                    </a:lnTo>
                    <a:lnTo>
                      <a:pt x="288" y="237"/>
                    </a:lnTo>
                    <a:lnTo>
                      <a:pt x="288" y="237"/>
                    </a:lnTo>
                    <a:lnTo>
                      <a:pt x="292" y="236"/>
                    </a:lnTo>
                    <a:lnTo>
                      <a:pt x="297" y="234"/>
                    </a:lnTo>
                    <a:lnTo>
                      <a:pt x="303" y="230"/>
                    </a:lnTo>
                    <a:lnTo>
                      <a:pt x="305" y="225"/>
                    </a:lnTo>
                    <a:lnTo>
                      <a:pt x="305" y="221"/>
                    </a:lnTo>
                    <a:lnTo>
                      <a:pt x="341" y="118"/>
                    </a:lnTo>
                    <a:lnTo>
                      <a:pt x="341" y="118"/>
                    </a:lnTo>
                    <a:lnTo>
                      <a:pt x="341" y="114"/>
                    </a:lnTo>
                    <a:lnTo>
                      <a:pt x="343" y="103"/>
                    </a:lnTo>
                    <a:lnTo>
                      <a:pt x="341" y="100"/>
                    </a:lnTo>
                    <a:lnTo>
                      <a:pt x="337" y="94"/>
                    </a:lnTo>
                    <a:lnTo>
                      <a:pt x="334" y="92"/>
                    </a:lnTo>
                    <a:lnTo>
                      <a:pt x="325" y="91"/>
                    </a:lnTo>
                    <a:lnTo>
                      <a:pt x="325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>
                  <a:defRPr/>
                </a:pPr>
                <a:endParaRPr lang="en-US" sz="2400" kern="0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9019FF77-F057-463F-95F9-46570500B3A3}"/>
              </a:ext>
            </a:extLst>
          </p:cNvPr>
          <p:cNvGrpSpPr/>
          <p:nvPr/>
        </p:nvGrpSpPr>
        <p:grpSpPr>
          <a:xfrm>
            <a:off x="3830216" y="1902515"/>
            <a:ext cx="1813771" cy="2119205"/>
            <a:chOff x="3830216" y="1902515"/>
            <a:chExt cx="1813771" cy="2119205"/>
          </a:xfrm>
        </p:grpSpPr>
        <p:sp>
          <p:nvSpPr>
            <p:cNvPr id="15" name="Oval 59">
              <a:extLst>
                <a:ext uri="{FF2B5EF4-FFF2-40B4-BE49-F238E27FC236}">
                  <a16:creationId xmlns="" xmlns:a16="http://schemas.microsoft.com/office/drawing/2014/main" id="{709BF54D-7AE2-4F4A-BB27-1B4FB4019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081" y="2598233"/>
              <a:ext cx="1108625" cy="11048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Freeform 60">
              <a:extLst>
                <a:ext uri="{FF2B5EF4-FFF2-40B4-BE49-F238E27FC236}">
                  <a16:creationId xmlns="" xmlns:a16="http://schemas.microsoft.com/office/drawing/2014/main" id="{F6FFC12F-371A-48BF-91B0-3434D9DE0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216" y="1902515"/>
              <a:ext cx="1813771" cy="2119205"/>
            </a:xfrm>
            <a:custGeom>
              <a:avLst/>
              <a:gdLst>
                <a:gd name="T0" fmla="*/ 526 w 586"/>
                <a:gd name="T1" fmla="*/ 0 h 685"/>
                <a:gd name="T2" fmla="*/ 467 w 586"/>
                <a:gd name="T3" fmla="*/ 119 h 685"/>
                <a:gd name="T4" fmla="*/ 490 w 586"/>
                <a:gd name="T5" fmla="*/ 119 h 685"/>
                <a:gd name="T6" fmla="*/ 490 w 586"/>
                <a:gd name="T7" fmla="*/ 403 h 685"/>
                <a:gd name="T8" fmla="*/ 281 w 586"/>
                <a:gd name="T9" fmla="*/ 613 h 685"/>
                <a:gd name="T10" fmla="*/ 72 w 586"/>
                <a:gd name="T11" fmla="*/ 403 h 685"/>
                <a:gd name="T12" fmla="*/ 0 w 586"/>
                <a:gd name="T13" fmla="*/ 403 h 685"/>
                <a:gd name="T14" fmla="*/ 281 w 586"/>
                <a:gd name="T15" fmla="*/ 685 h 685"/>
                <a:gd name="T16" fmla="*/ 562 w 586"/>
                <a:gd name="T17" fmla="*/ 403 h 685"/>
                <a:gd name="T18" fmla="*/ 562 w 586"/>
                <a:gd name="T19" fmla="*/ 119 h 685"/>
                <a:gd name="T20" fmla="*/ 586 w 586"/>
                <a:gd name="T21" fmla="*/ 119 h 685"/>
                <a:gd name="T22" fmla="*/ 526 w 586"/>
                <a:gd name="T2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685">
                  <a:moveTo>
                    <a:pt x="526" y="0"/>
                  </a:moveTo>
                  <a:cubicBezTo>
                    <a:pt x="467" y="119"/>
                    <a:pt x="467" y="119"/>
                    <a:pt x="467" y="119"/>
                  </a:cubicBezTo>
                  <a:cubicBezTo>
                    <a:pt x="490" y="119"/>
                    <a:pt x="490" y="119"/>
                    <a:pt x="490" y="119"/>
                  </a:cubicBezTo>
                  <a:cubicBezTo>
                    <a:pt x="490" y="403"/>
                    <a:pt x="490" y="403"/>
                    <a:pt x="490" y="403"/>
                  </a:cubicBezTo>
                  <a:cubicBezTo>
                    <a:pt x="490" y="519"/>
                    <a:pt x="397" y="613"/>
                    <a:pt x="281" y="613"/>
                  </a:cubicBezTo>
                  <a:cubicBezTo>
                    <a:pt x="165" y="613"/>
                    <a:pt x="72" y="519"/>
                    <a:pt x="72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559"/>
                    <a:pt x="126" y="685"/>
                    <a:pt x="281" y="685"/>
                  </a:cubicBezTo>
                  <a:cubicBezTo>
                    <a:pt x="436" y="685"/>
                    <a:pt x="562" y="559"/>
                    <a:pt x="562" y="403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86" y="119"/>
                    <a:pt x="586" y="119"/>
                    <a:pt x="586" y="119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3" name="Freeform 95">
              <a:extLst>
                <a:ext uri="{FF2B5EF4-FFF2-40B4-BE49-F238E27FC236}">
                  <a16:creationId xmlns="" xmlns:a16="http://schemas.microsoft.com/office/drawing/2014/main" id="{10045DBD-E362-447D-96AE-2C6FF308C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9397" y="2894156"/>
              <a:ext cx="546064" cy="482804"/>
            </a:xfrm>
            <a:custGeom>
              <a:avLst/>
              <a:gdLst/>
              <a:ahLst/>
              <a:cxnLst>
                <a:cxn ang="0">
                  <a:pos x="296" y="7"/>
                </a:cxn>
                <a:cxn ang="0">
                  <a:pos x="285" y="5"/>
                </a:cxn>
                <a:cxn ang="0">
                  <a:pos x="279" y="11"/>
                </a:cxn>
                <a:cxn ang="0">
                  <a:pos x="276" y="16"/>
                </a:cxn>
                <a:cxn ang="0">
                  <a:pos x="196" y="94"/>
                </a:cxn>
                <a:cxn ang="0">
                  <a:pos x="192" y="112"/>
                </a:cxn>
                <a:cxn ang="0">
                  <a:pos x="200" y="121"/>
                </a:cxn>
                <a:cxn ang="0">
                  <a:pos x="129" y="83"/>
                </a:cxn>
                <a:cxn ang="0">
                  <a:pos x="131" y="58"/>
                </a:cxn>
                <a:cxn ang="0">
                  <a:pos x="124" y="33"/>
                </a:cxn>
                <a:cxn ang="0">
                  <a:pos x="113" y="18"/>
                </a:cxn>
                <a:cxn ang="0">
                  <a:pos x="91" y="4"/>
                </a:cxn>
                <a:cxn ang="0">
                  <a:pos x="66" y="0"/>
                </a:cxn>
                <a:cxn ang="0">
                  <a:pos x="86" y="40"/>
                </a:cxn>
                <a:cxn ang="0">
                  <a:pos x="2" y="49"/>
                </a:cxn>
                <a:cxn ang="0">
                  <a:pos x="0" y="65"/>
                </a:cxn>
                <a:cxn ang="0">
                  <a:pos x="4" y="91"/>
                </a:cxn>
                <a:cxn ang="0">
                  <a:pos x="18" y="112"/>
                </a:cxn>
                <a:cxn ang="0">
                  <a:pos x="35" y="123"/>
                </a:cxn>
                <a:cxn ang="0">
                  <a:pos x="60" y="131"/>
                </a:cxn>
                <a:cxn ang="0">
                  <a:pos x="86" y="129"/>
                </a:cxn>
                <a:cxn ang="0">
                  <a:pos x="89" y="234"/>
                </a:cxn>
                <a:cxn ang="0">
                  <a:pos x="47" y="281"/>
                </a:cxn>
                <a:cxn ang="0">
                  <a:pos x="104" y="248"/>
                </a:cxn>
                <a:cxn ang="0">
                  <a:pos x="240" y="281"/>
                </a:cxn>
                <a:cxn ang="0">
                  <a:pos x="250" y="288"/>
                </a:cxn>
                <a:cxn ang="0">
                  <a:pos x="261" y="290"/>
                </a:cxn>
                <a:cxn ang="0">
                  <a:pos x="278" y="285"/>
                </a:cxn>
                <a:cxn ang="0">
                  <a:pos x="287" y="277"/>
                </a:cxn>
                <a:cxn ang="0">
                  <a:pos x="292" y="259"/>
                </a:cxn>
                <a:cxn ang="0">
                  <a:pos x="287" y="243"/>
                </a:cxn>
                <a:cxn ang="0">
                  <a:pos x="212" y="134"/>
                </a:cxn>
                <a:cxn ang="0">
                  <a:pos x="229" y="136"/>
                </a:cxn>
                <a:cxn ang="0">
                  <a:pos x="314" y="60"/>
                </a:cxn>
                <a:cxn ang="0">
                  <a:pos x="316" y="56"/>
                </a:cxn>
                <a:cxn ang="0">
                  <a:pos x="321" y="53"/>
                </a:cxn>
                <a:cxn ang="0">
                  <a:pos x="328" y="47"/>
                </a:cxn>
                <a:cxn ang="0">
                  <a:pos x="325" y="36"/>
                </a:cxn>
                <a:cxn ang="0">
                  <a:pos x="263" y="252"/>
                </a:cxn>
                <a:cxn ang="0">
                  <a:pos x="276" y="259"/>
                </a:cxn>
                <a:cxn ang="0">
                  <a:pos x="276" y="268"/>
                </a:cxn>
                <a:cxn ang="0">
                  <a:pos x="263" y="276"/>
                </a:cxn>
                <a:cxn ang="0">
                  <a:pos x="256" y="272"/>
                </a:cxn>
                <a:cxn ang="0">
                  <a:pos x="252" y="265"/>
                </a:cxn>
                <a:cxn ang="0">
                  <a:pos x="260" y="254"/>
                </a:cxn>
                <a:cxn ang="0">
                  <a:pos x="221" y="98"/>
                </a:cxn>
                <a:cxn ang="0">
                  <a:pos x="278" y="42"/>
                </a:cxn>
                <a:cxn ang="0">
                  <a:pos x="234" y="111"/>
                </a:cxn>
                <a:cxn ang="0">
                  <a:pos x="240" y="116"/>
                </a:cxn>
              </a:cxnLst>
              <a:rect l="0" t="0" r="r" b="b"/>
              <a:pathLst>
                <a:path w="328" h="290">
                  <a:moveTo>
                    <a:pt x="325" y="36"/>
                  </a:moveTo>
                  <a:lnTo>
                    <a:pt x="296" y="7"/>
                  </a:lnTo>
                  <a:lnTo>
                    <a:pt x="296" y="7"/>
                  </a:lnTo>
                  <a:lnTo>
                    <a:pt x="292" y="5"/>
                  </a:lnTo>
                  <a:lnTo>
                    <a:pt x="289" y="4"/>
                  </a:lnTo>
                  <a:lnTo>
                    <a:pt x="285" y="5"/>
                  </a:lnTo>
                  <a:lnTo>
                    <a:pt x="281" y="7"/>
                  </a:lnTo>
                  <a:lnTo>
                    <a:pt x="281" y="7"/>
                  </a:lnTo>
                  <a:lnTo>
                    <a:pt x="279" y="11"/>
                  </a:lnTo>
                  <a:lnTo>
                    <a:pt x="279" y="16"/>
                  </a:lnTo>
                  <a:lnTo>
                    <a:pt x="279" y="16"/>
                  </a:lnTo>
                  <a:lnTo>
                    <a:pt x="276" y="16"/>
                  </a:lnTo>
                  <a:lnTo>
                    <a:pt x="272" y="18"/>
                  </a:lnTo>
                  <a:lnTo>
                    <a:pt x="272" y="18"/>
                  </a:lnTo>
                  <a:lnTo>
                    <a:pt x="196" y="94"/>
                  </a:lnTo>
                  <a:lnTo>
                    <a:pt x="196" y="94"/>
                  </a:lnTo>
                  <a:lnTo>
                    <a:pt x="196" y="103"/>
                  </a:lnTo>
                  <a:lnTo>
                    <a:pt x="192" y="112"/>
                  </a:lnTo>
                  <a:lnTo>
                    <a:pt x="200" y="121"/>
                  </a:lnTo>
                  <a:lnTo>
                    <a:pt x="200" y="121"/>
                  </a:lnTo>
                  <a:lnTo>
                    <a:pt x="200" y="121"/>
                  </a:lnTo>
                  <a:lnTo>
                    <a:pt x="183" y="138"/>
                  </a:lnTo>
                  <a:lnTo>
                    <a:pt x="129" y="83"/>
                  </a:lnTo>
                  <a:lnTo>
                    <a:pt x="129" y="83"/>
                  </a:lnTo>
                  <a:lnTo>
                    <a:pt x="131" y="74"/>
                  </a:lnTo>
                  <a:lnTo>
                    <a:pt x="131" y="67"/>
                  </a:lnTo>
                  <a:lnTo>
                    <a:pt x="131" y="58"/>
                  </a:lnTo>
                  <a:lnTo>
                    <a:pt x="129" y="49"/>
                  </a:lnTo>
                  <a:lnTo>
                    <a:pt x="127" y="42"/>
                  </a:lnTo>
                  <a:lnTo>
                    <a:pt x="124" y="33"/>
                  </a:lnTo>
                  <a:lnTo>
                    <a:pt x="118" y="25"/>
                  </a:lnTo>
                  <a:lnTo>
                    <a:pt x="113" y="18"/>
                  </a:lnTo>
                  <a:lnTo>
                    <a:pt x="113" y="18"/>
                  </a:lnTo>
                  <a:lnTo>
                    <a:pt x="105" y="13"/>
                  </a:lnTo>
                  <a:lnTo>
                    <a:pt x="98" y="9"/>
                  </a:lnTo>
                  <a:lnTo>
                    <a:pt x="91" y="4"/>
                  </a:lnTo>
                  <a:lnTo>
                    <a:pt x="82" y="2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7" y="0"/>
                  </a:lnTo>
                  <a:lnTo>
                    <a:pt x="47" y="2"/>
                  </a:lnTo>
                  <a:lnTo>
                    <a:pt x="86" y="40"/>
                  </a:lnTo>
                  <a:lnTo>
                    <a:pt x="76" y="76"/>
                  </a:lnTo>
                  <a:lnTo>
                    <a:pt x="38" y="85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0" y="56"/>
                  </a:lnTo>
                  <a:lnTo>
                    <a:pt x="0" y="65"/>
                  </a:lnTo>
                  <a:lnTo>
                    <a:pt x="0" y="74"/>
                  </a:lnTo>
                  <a:lnTo>
                    <a:pt x="2" y="82"/>
                  </a:lnTo>
                  <a:lnTo>
                    <a:pt x="4" y="91"/>
                  </a:lnTo>
                  <a:lnTo>
                    <a:pt x="8" y="98"/>
                  </a:lnTo>
                  <a:lnTo>
                    <a:pt x="13" y="105"/>
                  </a:lnTo>
                  <a:lnTo>
                    <a:pt x="18" y="112"/>
                  </a:lnTo>
                  <a:lnTo>
                    <a:pt x="18" y="112"/>
                  </a:lnTo>
                  <a:lnTo>
                    <a:pt x="26" y="118"/>
                  </a:lnTo>
                  <a:lnTo>
                    <a:pt x="35" y="123"/>
                  </a:lnTo>
                  <a:lnTo>
                    <a:pt x="42" y="127"/>
                  </a:lnTo>
                  <a:lnTo>
                    <a:pt x="51" y="129"/>
                  </a:lnTo>
                  <a:lnTo>
                    <a:pt x="60" y="131"/>
                  </a:lnTo>
                  <a:lnTo>
                    <a:pt x="69" y="131"/>
                  </a:lnTo>
                  <a:lnTo>
                    <a:pt x="76" y="131"/>
                  </a:lnTo>
                  <a:lnTo>
                    <a:pt x="86" y="129"/>
                  </a:lnTo>
                  <a:lnTo>
                    <a:pt x="86" y="129"/>
                  </a:lnTo>
                  <a:lnTo>
                    <a:pt x="140" y="181"/>
                  </a:lnTo>
                  <a:lnTo>
                    <a:pt x="89" y="234"/>
                  </a:lnTo>
                  <a:lnTo>
                    <a:pt x="86" y="230"/>
                  </a:lnTo>
                  <a:lnTo>
                    <a:pt x="71" y="243"/>
                  </a:lnTo>
                  <a:lnTo>
                    <a:pt x="47" y="281"/>
                  </a:lnTo>
                  <a:lnTo>
                    <a:pt x="53" y="286"/>
                  </a:lnTo>
                  <a:lnTo>
                    <a:pt x="91" y="263"/>
                  </a:lnTo>
                  <a:lnTo>
                    <a:pt x="104" y="248"/>
                  </a:lnTo>
                  <a:lnTo>
                    <a:pt x="100" y="245"/>
                  </a:lnTo>
                  <a:lnTo>
                    <a:pt x="153" y="194"/>
                  </a:lnTo>
                  <a:lnTo>
                    <a:pt x="240" y="281"/>
                  </a:lnTo>
                  <a:lnTo>
                    <a:pt x="240" y="281"/>
                  </a:lnTo>
                  <a:lnTo>
                    <a:pt x="245" y="285"/>
                  </a:lnTo>
                  <a:lnTo>
                    <a:pt x="250" y="288"/>
                  </a:lnTo>
                  <a:lnTo>
                    <a:pt x="256" y="290"/>
                  </a:lnTo>
                  <a:lnTo>
                    <a:pt x="261" y="290"/>
                  </a:lnTo>
                  <a:lnTo>
                    <a:pt x="261" y="290"/>
                  </a:lnTo>
                  <a:lnTo>
                    <a:pt x="267" y="290"/>
                  </a:lnTo>
                  <a:lnTo>
                    <a:pt x="272" y="288"/>
                  </a:lnTo>
                  <a:lnTo>
                    <a:pt x="278" y="285"/>
                  </a:lnTo>
                  <a:lnTo>
                    <a:pt x="283" y="281"/>
                  </a:lnTo>
                  <a:lnTo>
                    <a:pt x="283" y="281"/>
                  </a:lnTo>
                  <a:lnTo>
                    <a:pt x="287" y="277"/>
                  </a:lnTo>
                  <a:lnTo>
                    <a:pt x="290" y="272"/>
                  </a:lnTo>
                  <a:lnTo>
                    <a:pt x="292" y="265"/>
                  </a:lnTo>
                  <a:lnTo>
                    <a:pt x="292" y="259"/>
                  </a:lnTo>
                  <a:lnTo>
                    <a:pt x="292" y="254"/>
                  </a:lnTo>
                  <a:lnTo>
                    <a:pt x="290" y="248"/>
                  </a:lnTo>
                  <a:lnTo>
                    <a:pt x="287" y="243"/>
                  </a:lnTo>
                  <a:lnTo>
                    <a:pt x="283" y="237"/>
                  </a:lnTo>
                  <a:lnTo>
                    <a:pt x="196" y="150"/>
                  </a:lnTo>
                  <a:lnTo>
                    <a:pt x="212" y="134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9" y="136"/>
                  </a:lnTo>
                  <a:lnTo>
                    <a:pt x="240" y="136"/>
                  </a:lnTo>
                  <a:lnTo>
                    <a:pt x="314" y="62"/>
                  </a:lnTo>
                  <a:lnTo>
                    <a:pt x="314" y="60"/>
                  </a:lnTo>
                  <a:lnTo>
                    <a:pt x="314" y="60"/>
                  </a:lnTo>
                  <a:lnTo>
                    <a:pt x="314" y="60"/>
                  </a:lnTo>
                  <a:lnTo>
                    <a:pt x="316" y="56"/>
                  </a:lnTo>
                  <a:lnTo>
                    <a:pt x="318" y="54"/>
                  </a:lnTo>
                  <a:lnTo>
                    <a:pt x="318" y="54"/>
                  </a:lnTo>
                  <a:lnTo>
                    <a:pt x="321" y="53"/>
                  </a:lnTo>
                  <a:lnTo>
                    <a:pt x="325" y="51"/>
                  </a:lnTo>
                  <a:lnTo>
                    <a:pt x="325" y="51"/>
                  </a:lnTo>
                  <a:lnTo>
                    <a:pt x="328" y="47"/>
                  </a:lnTo>
                  <a:lnTo>
                    <a:pt x="328" y="44"/>
                  </a:lnTo>
                  <a:lnTo>
                    <a:pt x="328" y="40"/>
                  </a:lnTo>
                  <a:lnTo>
                    <a:pt x="325" y="36"/>
                  </a:lnTo>
                  <a:lnTo>
                    <a:pt x="325" y="36"/>
                  </a:lnTo>
                  <a:close/>
                  <a:moveTo>
                    <a:pt x="263" y="252"/>
                  </a:moveTo>
                  <a:lnTo>
                    <a:pt x="263" y="252"/>
                  </a:lnTo>
                  <a:lnTo>
                    <a:pt x="269" y="254"/>
                  </a:lnTo>
                  <a:lnTo>
                    <a:pt x="272" y="256"/>
                  </a:lnTo>
                  <a:lnTo>
                    <a:pt x="276" y="259"/>
                  </a:lnTo>
                  <a:lnTo>
                    <a:pt x="276" y="265"/>
                  </a:lnTo>
                  <a:lnTo>
                    <a:pt x="276" y="265"/>
                  </a:lnTo>
                  <a:lnTo>
                    <a:pt x="276" y="268"/>
                  </a:lnTo>
                  <a:lnTo>
                    <a:pt x="272" y="272"/>
                  </a:lnTo>
                  <a:lnTo>
                    <a:pt x="269" y="276"/>
                  </a:lnTo>
                  <a:lnTo>
                    <a:pt x="263" y="276"/>
                  </a:lnTo>
                  <a:lnTo>
                    <a:pt x="263" y="276"/>
                  </a:lnTo>
                  <a:lnTo>
                    <a:pt x="260" y="276"/>
                  </a:lnTo>
                  <a:lnTo>
                    <a:pt x="256" y="272"/>
                  </a:lnTo>
                  <a:lnTo>
                    <a:pt x="252" y="268"/>
                  </a:lnTo>
                  <a:lnTo>
                    <a:pt x="252" y="265"/>
                  </a:lnTo>
                  <a:lnTo>
                    <a:pt x="252" y="265"/>
                  </a:lnTo>
                  <a:lnTo>
                    <a:pt x="252" y="259"/>
                  </a:lnTo>
                  <a:lnTo>
                    <a:pt x="256" y="256"/>
                  </a:lnTo>
                  <a:lnTo>
                    <a:pt x="260" y="254"/>
                  </a:lnTo>
                  <a:lnTo>
                    <a:pt x="263" y="252"/>
                  </a:lnTo>
                  <a:lnTo>
                    <a:pt x="263" y="252"/>
                  </a:lnTo>
                  <a:close/>
                  <a:moveTo>
                    <a:pt x="221" y="98"/>
                  </a:moveTo>
                  <a:lnTo>
                    <a:pt x="216" y="92"/>
                  </a:lnTo>
                  <a:lnTo>
                    <a:pt x="272" y="36"/>
                  </a:lnTo>
                  <a:lnTo>
                    <a:pt x="278" y="42"/>
                  </a:lnTo>
                  <a:lnTo>
                    <a:pt x="221" y="98"/>
                  </a:lnTo>
                  <a:close/>
                  <a:moveTo>
                    <a:pt x="240" y="116"/>
                  </a:moveTo>
                  <a:lnTo>
                    <a:pt x="234" y="111"/>
                  </a:lnTo>
                  <a:lnTo>
                    <a:pt x="290" y="54"/>
                  </a:lnTo>
                  <a:lnTo>
                    <a:pt x="296" y="60"/>
                  </a:lnTo>
                  <a:lnTo>
                    <a:pt x="240" y="1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A637E007-5A46-4711-9B04-6B51F4F5D152}"/>
              </a:ext>
            </a:extLst>
          </p:cNvPr>
          <p:cNvGrpSpPr/>
          <p:nvPr/>
        </p:nvGrpSpPr>
        <p:grpSpPr>
          <a:xfrm>
            <a:off x="9164216" y="1902515"/>
            <a:ext cx="1813771" cy="2119205"/>
            <a:chOff x="9164216" y="1902515"/>
            <a:chExt cx="1813771" cy="2119205"/>
          </a:xfrm>
        </p:grpSpPr>
        <p:sp>
          <p:nvSpPr>
            <p:cNvPr id="9" name="Oval 65">
              <a:extLst>
                <a:ext uri="{FF2B5EF4-FFF2-40B4-BE49-F238E27FC236}">
                  <a16:creationId xmlns="" xmlns:a16="http://schemas.microsoft.com/office/drawing/2014/main" id="{B30A4705-C002-4EC8-B237-2AF294E00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965" y="2598233"/>
              <a:ext cx="1106739" cy="11048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0" name="Freeform 66">
              <a:extLst>
                <a:ext uri="{FF2B5EF4-FFF2-40B4-BE49-F238E27FC236}">
                  <a16:creationId xmlns="" xmlns:a16="http://schemas.microsoft.com/office/drawing/2014/main" id="{21A2C9EC-C8AC-4787-B57A-4FE6DDA1A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4216" y="1902515"/>
              <a:ext cx="1813771" cy="2119205"/>
            </a:xfrm>
            <a:custGeom>
              <a:avLst/>
              <a:gdLst>
                <a:gd name="T0" fmla="*/ 526 w 586"/>
                <a:gd name="T1" fmla="*/ 0 h 685"/>
                <a:gd name="T2" fmla="*/ 467 w 586"/>
                <a:gd name="T3" fmla="*/ 119 h 685"/>
                <a:gd name="T4" fmla="*/ 490 w 586"/>
                <a:gd name="T5" fmla="*/ 119 h 685"/>
                <a:gd name="T6" fmla="*/ 490 w 586"/>
                <a:gd name="T7" fmla="*/ 403 h 685"/>
                <a:gd name="T8" fmla="*/ 281 w 586"/>
                <a:gd name="T9" fmla="*/ 613 h 685"/>
                <a:gd name="T10" fmla="*/ 72 w 586"/>
                <a:gd name="T11" fmla="*/ 403 h 685"/>
                <a:gd name="T12" fmla="*/ 0 w 586"/>
                <a:gd name="T13" fmla="*/ 403 h 685"/>
                <a:gd name="T14" fmla="*/ 281 w 586"/>
                <a:gd name="T15" fmla="*/ 685 h 685"/>
                <a:gd name="T16" fmla="*/ 562 w 586"/>
                <a:gd name="T17" fmla="*/ 403 h 685"/>
                <a:gd name="T18" fmla="*/ 562 w 586"/>
                <a:gd name="T19" fmla="*/ 119 h 685"/>
                <a:gd name="T20" fmla="*/ 586 w 586"/>
                <a:gd name="T21" fmla="*/ 119 h 685"/>
                <a:gd name="T22" fmla="*/ 526 w 586"/>
                <a:gd name="T2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685">
                  <a:moveTo>
                    <a:pt x="526" y="0"/>
                  </a:moveTo>
                  <a:cubicBezTo>
                    <a:pt x="467" y="119"/>
                    <a:pt x="467" y="119"/>
                    <a:pt x="467" y="119"/>
                  </a:cubicBezTo>
                  <a:cubicBezTo>
                    <a:pt x="490" y="119"/>
                    <a:pt x="490" y="119"/>
                    <a:pt x="490" y="119"/>
                  </a:cubicBezTo>
                  <a:cubicBezTo>
                    <a:pt x="490" y="403"/>
                    <a:pt x="490" y="403"/>
                    <a:pt x="490" y="403"/>
                  </a:cubicBezTo>
                  <a:cubicBezTo>
                    <a:pt x="490" y="519"/>
                    <a:pt x="397" y="613"/>
                    <a:pt x="281" y="613"/>
                  </a:cubicBezTo>
                  <a:cubicBezTo>
                    <a:pt x="165" y="613"/>
                    <a:pt x="72" y="519"/>
                    <a:pt x="72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559"/>
                    <a:pt x="126" y="685"/>
                    <a:pt x="281" y="685"/>
                  </a:cubicBezTo>
                  <a:cubicBezTo>
                    <a:pt x="436" y="685"/>
                    <a:pt x="562" y="559"/>
                    <a:pt x="562" y="403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86" y="119"/>
                    <a:pt x="586" y="119"/>
                    <a:pt x="586" y="119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4" name="Freeform 16">
              <a:extLst>
                <a:ext uri="{FF2B5EF4-FFF2-40B4-BE49-F238E27FC236}">
                  <a16:creationId xmlns="" xmlns:a16="http://schemas.microsoft.com/office/drawing/2014/main" id="{CB142EF9-0BEC-4C5C-8D3E-1FBE11750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1308" y="2859621"/>
              <a:ext cx="679587" cy="560484"/>
            </a:xfrm>
            <a:custGeom>
              <a:avLst/>
              <a:gdLst>
                <a:gd name="T0" fmla="*/ 666 w 734"/>
                <a:gd name="T1" fmla="*/ 199 h 605"/>
                <a:gd name="T2" fmla="*/ 624 w 734"/>
                <a:gd name="T3" fmla="*/ 241 h 605"/>
                <a:gd name="T4" fmla="*/ 666 w 734"/>
                <a:gd name="T5" fmla="*/ 282 h 605"/>
                <a:gd name="T6" fmla="*/ 707 w 734"/>
                <a:gd name="T7" fmla="*/ 241 h 605"/>
                <a:gd name="T8" fmla="*/ 666 w 734"/>
                <a:gd name="T9" fmla="*/ 199 h 605"/>
                <a:gd name="T10" fmla="*/ 69 w 734"/>
                <a:gd name="T11" fmla="*/ 199 h 605"/>
                <a:gd name="T12" fmla="*/ 27 w 734"/>
                <a:gd name="T13" fmla="*/ 241 h 605"/>
                <a:gd name="T14" fmla="*/ 69 w 734"/>
                <a:gd name="T15" fmla="*/ 282 h 605"/>
                <a:gd name="T16" fmla="*/ 110 w 734"/>
                <a:gd name="T17" fmla="*/ 241 h 605"/>
                <a:gd name="T18" fmla="*/ 69 w 734"/>
                <a:gd name="T19" fmla="*/ 199 h 605"/>
                <a:gd name="T20" fmla="*/ 542 w 734"/>
                <a:gd name="T21" fmla="*/ 124 h 605"/>
                <a:gd name="T22" fmla="*/ 480 w 734"/>
                <a:gd name="T23" fmla="*/ 186 h 605"/>
                <a:gd name="T24" fmla="*/ 542 w 734"/>
                <a:gd name="T25" fmla="*/ 247 h 605"/>
                <a:gd name="T26" fmla="*/ 604 w 734"/>
                <a:gd name="T27" fmla="*/ 186 h 605"/>
                <a:gd name="T28" fmla="*/ 542 w 734"/>
                <a:gd name="T29" fmla="*/ 124 h 605"/>
                <a:gd name="T30" fmla="*/ 734 w 734"/>
                <a:gd name="T31" fmla="*/ 500 h 605"/>
                <a:gd name="T32" fmla="*/ 663 w 734"/>
                <a:gd name="T33" fmla="*/ 500 h 605"/>
                <a:gd name="T34" fmla="*/ 663 w 734"/>
                <a:gd name="T35" fmla="*/ 370 h 605"/>
                <a:gd name="T36" fmla="*/ 646 w 734"/>
                <a:gd name="T37" fmla="*/ 309 h 605"/>
                <a:gd name="T38" fmla="*/ 666 w 734"/>
                <a:gd name="T39" fmla="*/ 306 h 605"/>
                <a:gd name="T40" fmla="*/ 734 w 734"/>
                <a:gd name="T41" fmla="*/ 374 h 605"/>
                <a:gd name="T42" fmla="*/ 734 w 734"/>
                <a:gd name="T43" fmla="*/ 500 h 605"/>
                <a:gd name="T44" fmla="*/ 192 w 734"/>
                <a:gd name="T45" fmla="*/ 124 h 605"/>
                <a:gd name="T46" fmla="*/ 130 w 734"/>
                <a:gd name="T47" fmla="*/ 186 h 605"/>
                <a:gd name="T48" fmla="*/ 192 w 734"/>
                <a:gd name="T49" fmla="*/ 247 h 605"/>
                <a:gd name="T50" fmla="*/ 254 w 734"/>
                <a:gd name="T51" fmla="*/ 186 h 605"/>
                <a:gd name="T52" fmla="*/ 192 w 734"/>
                <a:gd name="T53" fmla="*/ 124 h 605"/>
                <a:gd name="T54" fmla="*/ 69 w 734"/>
                <a:gd name="T55" fmla="*/ 306 h 605"/>
                <a:gd name="T56" fmla="*/ 88 w 734"/>
                <a:gd name="T57" fmla="*/ 309 h 605"/>
                <a:gd name="T58" fmla="*/ 71 w 734"/>
                <a:gd name="T59" fmla="*/ 370 h 605"/>
                <a:gd name="T60" fmla="*/ 71 w 734"/>
                <a:gd name="T61" fmla="*/ 500 h 605"/>
                <a:gd name="T62" fmla="*/ 0 w 734"/>
                <a:gd name="T63" fmla="*/ 500 h 605"/>
                <a:gd name="T64" fmla="*/ 0 w 734"/>
                <a:gd name="T65" fmla="*/ 374 h 605"/>
                <a:gd name="T66" fmla="*/ 69 w 734"/>
                <a:gd name="T67" fmla="*/ 306 h 605"/>
                <a:gd name="T68" fmla="*/ 367 w 734"/>
                <a:gd name="T69" fmla="*/ 0 h 605"/>
                <a:gd name="T70" fmla="*/ 276 w 734"/>
                <a:gd name="T71" fmla="*/ 92 h 605"/>
                <a:gd name="T72" fmla="*/ 367 w 734"/>
                <a:gd name="T73" fmla="*/ 183 h 605"/>
                <a:gd name="T74" fmla="*/ 458 w 734"/>
                <a:gd name="T75" fmla="*/ 92 h 605"/>
                <a:gd name="T76" fmla="*/ 367 w 734"/>
                <a:gd name="T77" fmla="*/ 0 h 605"/>
                <a:gd name="T78" fmla="*/ 641 w 734"/>
                <a:gd name="T79" fmla="*/ 548 h 605"/>
                <a:gd name="T80" fmla="*/ 533 w 734"/>
                <a:gd name="T81" fmla="*/ 548 h 605"/>
                <a:gd name="T82" fmla="*/ 533 w 734"/>
                <a:gd name="T83" fmla="*/ 351 h 605"/>
                <a:gd name="T84" fmla="*/ 514 w 734"/>
                <a:gd name="T85" fmla="*/ 276 h 605"/>
                <a:gd name="T86" fmla="*/ 542 w 734"/>
                <a:gd name="T87" fmla="*/ 271 h 605"/>
                <a:gd name="T88" fmla="*/ 641 w 734"/>
                <a:gd name="T89" fmla="*/ 370 h 605"/>
                <a:gd name="T90" fmla="*/ 641 w 734"/>
                <a:gd name="T91" fmla="*/ 548 h 605"/>
                <a:gd name="T92" fmla="*/ 201 w 734"/>
                <a:gd name="T93" fmla="*/ 351 h 605"/>
                <a:gd name="T94" fmla="*/ 201 w 734"/>
                <a:gd name="T95" fmla="*/ 548 h 605"/>
                <a:gd name="T96" fmla="*/ 93 w 734"/>
                <a:gd name="T97" fmla="*/ 548 h 605"/>
                <a:gd name="T98" fmla="*/ 93 w 734"/>
                <a:gd name="T99" fmla="*/ 370 h 605"/>
                <a:gd name="T100" fmla="*/ 192 w 734"/>
                <a:gd name="T101" fmla="*/ 271 h 605"/>
                <a:gd name="T102" fmla="*/ 220 w 734"/>
                <a:gd name="T103" fmla="*/ 276 h 605"/>
                <a:gd name="T104" fmla="*/ 201 w 734"/>
                <a:gd name="T105" fmla="*/ 351 h 605"/>
                <a:gd name="T106" fmla="*/ 224 w 734"/>
                <a:gd name="T107" fmla="*/ 605 h 605"/>
                <a:gd name="T108" fmla="*/ 510 w 734"/>
                <a:gd name="T109" fmla="*/ 605 h 605"/>
                <a:gd name="T110" fmla="*/ 510 w 734"/>
                <a:gd name="T111" fmla="*/ 351 h 605"/>
                <a:gd name="T112" fmla="*/ 367 w 734"/>
                <a:gd name="T113" fmla="*/ 207 h 605"/>
                <a:gd name="T114" fmla="*/ 224 w 734"/>
                <a:gd name="T115" fmla="*/ 351 h 605"/>
                <a:gd name="T116" fmla="*/ 224 w 734"/>
                <a:gd name="T117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34" h="605">
                  <a:moveTo>
                    <a:pt x="666" y="199"/>
                  </a:moveTo>
                  <a:cubicBezTo>
                    <a:pt x="643" y="199"/>
                    <a:pt x="624" y="218"/>
                    <a:pt x="624" y="241"/>
                  </a:cubicBezTo>
                  <a:cubicBezTo>
                    <a:pt x="624" y="264"/>
                    <a:pt x="643" y="282"/>
                    <a:pt x="666" y="282"/>
                  </a:cubicBezTo>
                  <a:cubicBezTo>
                    <a:pt x="688" y="282"/>
                    <a:pt x="707" y="264"/>
                    <a:pt x="707" y="241"/>
                  </a:cubicBezTo>
                  <a:cubicBezTo>
                    <a:pt x="707" y="218"/>
                    <a:pt x="688" y="199"/>
                    <a:pt x="666" y="199"/>
                  </a:cubicBezTo>
                  <a:close/>
                  <a:moveTo>
                    <a:pt x="69" y="199"/>
                  </a:moveTo>
                  <a:cubicBezTo>
                    <a:pt x="46" y="199"/>
                    <a:pt x="27" y="218"/>
                    <a:pt x="27" y="241"/>
                  </a:cubicBezTo>
                  <a:cubicBezTo>
                    <a:pt x="27" y="264"/>
                    <a:pt x="46" y="282"/>
                    <a:pt x="69" y="282"/>
                  </a:cubicBezTo>
                  <a:cubicBezTo>
                    <a:pt x="92" y="282"/>
                    <a:pt x="110" y="264"/>
                    <a:pt x="110" y="241"/>
                  </a:cubicBezTo>
                  <a:cubicBezTo>
                    <a:pt x="110" y="218"/>
                    <a:pt x="92" y="199"/>
                    <a:pt x="69" y="199"/>
                  </a:cubicBezTo>
                  <a:close/>
                  <a:moveTo>
                    <a:pt x="542" y="124"/>
                  </a:moveTo>
                  <a:cubicBezTo>
                    <a:pt x="508" y="124"/>
                    <a:pt x="480" y="152"/>
                    <a:pt x="480" y="186"/>
                  </a:cubicBezTo>
                  <a:cubicBezTo>
                    <a:pt x="480" y="220"/>
                    <a:pt x="508" y="247"/>
                    <a:pt x="542" y="247"/>
                  </a:cubicBezTo>
                  <a:cubicBezTo>
                    <a:pt x="576" y="247"/>
                    <a:pt x="604" y="220"/>
                    <a:pt x="604" y="186"/>
                  </a:cubicBezTo>
                  <a:cubicBezTo>
                    <a:pt x="604" y="152"/>
                    <a:pt x="576" y="124"/>
                    <a:pt x="542" y="124"/>
                  </a:cubicBezTo>
                  <a:close/>
                  <a:moveTo>
                    <a:pt x="734" y="500"/>
                  </a:moveTo>
                  <a:cubicBezTo>
                    <a:pt x="663" y="500"/>
                    <a:pt x="663" y="500"/>
                    <a:pt x="663" y="500"/>
                  </a:cubicBezTo>
                  <a:cubicBezTo>
                    <a:pt x="663" y="370"/>
                    <a:pt x="663" y="370"/>
                    <a:pt x="663" y="370"/>
                  </a:cubicBezTo>
                  <a:cubicBezTo>
                    <a:pt x="663" y="348"/>
                    <a:pt x="657" y="327"/>
                    <a:pt x="646" y="309"/>
                  </a:cubicBezTo>
                  <a:cubicBezTo>
                    <a:pt x="653" y="307"/>
                    <a:pt x="659" y="306"/>
                    <a:pt x="666" y="306"/>
                  </a:cubicBezTo>
                  <a:cubicBezTo>
                    <a:pt x="703" y="306"/>
                    <a:pt x="734" y="337"/>
                    <a:pt x="734" y="374"/>
                  </a:cubicBezTo>
                  <a:lnTo>
                    <a:pt x="734" y="500"/>
                  </a:lnTo>
                  <a:close/>
                  <a:moveTo>
                    <a:pt x="192" y="124"/>
                  </a:moveTo>
                  <a:cubicBezTo>
                    <a:pt x="158" y="124"/>
                    <a:pt x="130" y="152"/>
                    <a:pt x="130" y="186"/>
                  </a:cubicBezTo>
                  <a:cubicBezTo>
                    <a:pt x="130" y="220"/>
                    <a:pt x="158" y="247"/>
                    <a:pt x="192" y="247"/>
                  </a:cubicBezTo>
                  <a:cubicBezTo>
                    <a:pt x="226" y="247"/>
                    <a:pt x="254" y="220"/>
                    <a:pt x="254" y="186"/>
                  </a:cubicBezTo>
                  <a:cubicBezTo>
                    <a:pt x="254" y="152"/>
                    <a:pt x="226" y="124"/>
                    <a:pt x="192" y="124"/>
                  </a:cubicBezTo>
                  <a:close/>
                  <a:moveTo>
                    <a:pt x="69" y="306"/>
                  </a:moveTo>
                  <a:cubicBezTo>
                    <a:pt x="75" y="306"/>
                    <a:pt x="82" y="307"/>
                    <a:pt x="88" y="309"/>
                  </a:cubicBezTo>
                  <a:cubicBezTo>
                    <a:pt x="77" y="327"/>
                    <a:pt x="71" y="348"/>
                    <a:pt x="71" y="370"/>
                  </a:cubicBezTo>
                  <a:cubicBezTo>
                    <a:pt x="71" y="500"/>
                    <a:pt x="71" y="500"/>
                    <a:pt x="71" y="500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37"/>
                    <a:pt x="31" y="306"/>
                    <a:pt x="69" y="306"/>
                  </a:cubicBezTo>
                  <a:close/>
                  <a:moveTo>
                    <a:pt x="367" y="0"/>
                  </a:moveTo>
                  <a:cubicBezTo>
                    <a:pt x="317" y="0"/>
                    <a:pt x="276" y="41"/>
                    <a:pt x="276" y="92"/>
                  </a:cubicBezTo>
                  <a:cubicBezTo>
                    <a:pt x="276" y="142"/>
                    <a:pt x="317" y="183"/>
                    <a:pt x="367" y="183"/>
                  </a:cubicBezTo>
                  <a:cubicBezTo>
                    <a:pt x="417" y="183"/>
                    <a:pt x="458" y="142"/>
                    <a:pt x="458" y="92"/>
                  </a:cubicBezTo>
                  <a:cubicBezTo>
                    <a:pt x="458" y="41"/>
                    <a:pt x="417" y="0"/>
                    <a:pt x="367" y="0"/>
                  </a:cubicBezTo>
                  <a:close/>
                  <a:moveTo>
                    <a:pt x="641" y="548"/>
                  </a:moveTo>
                  <a:cubicBezTo>
                    <a:pt x="533" y="548"/>
                    <a:pt x="533" y="548"/>
                    <a:pt x="533" y="548"/>
                  </a:cubicBezTo>
                  <a:cubicBezTo>
                    <a:pt x="533" y="351"/>
                    <a:pt x="533" y="351"/>
                    <a:pt x="533" y="351"/>
                  </a:cubicBezTo>
                  <a:cubicBezTo>
                    <a:pt x="533" y="324"/>
                    <a:pt x="526" y="298"/>
                    <a:pt x="514" y="276"/>
                  </a:cubicBezTo>
                  <a:cubicBezTo>
                    <a:pt x="523" y="273"/>
                    <a:pt x="532" y="271"/>
                    <a:pt x="542" y="271"/>
                  </a:cubicBezTo>
                  <a:cubicBezTo>
                    <a:pt x="596" y="271"/>
                    <a:pt x="641" y="315"/>
                    <a:pt x="641" y="370"/>
                  </a:cubicBezTo>
                  <a:lnTo>
                    <a:pt x="641" y="548"/>
                  </a:lnTo>
                  <a:close/>
                  <a:moveTo>
                    <a:pt x="201" y="351"/>
                  </a:moveTo>
                  <a:cubicBezTo>
                    <a:pt x="201" y="548"/>
                    <a:pt x="201" y="548"/>
                    <a:pt x="201" y="548"/>
                  </a:cubicBezTo>
                  <a:cubicBezTo>
                    <a:pt x="93" y="548"/>
                    <a:pt x="93" y="548"/>
                    <a:pt x="93" y="548"/>
                  </a:cubicBezTo>
                  <a:cubicBezTo>
                    <a:pt x="93" y="370"/>
                    <a:pt x="93" y="370"/>
                    <a:pt x="93" y="370"/>
                  </a:cubicBezTo>
                  <a:cubicBezTo>
                    <a:pt x="93" y="316"/>
                    <a:pt x="138" y="271"/>
                    <a:pt x="192" y="271"/>
                  </a:cubicBezTo>
                  <a:cubicBezTo>
                    <a:pt x="202" y="271"/>
                    <a:pt x="211" y="273"/>
                    <a:pt x="220" y="276"/>
                  </a:cubicBezTo>
                  <a:cubicBezTo>
                    <a:pt x="208" y="298"/>
                    <a:pt x="201" y="324"/>
                    <a:pt x="201" y="351"/>
                  </a:cubicBezTo>
                  <a:close/>
                  <a:moveTo>
                    <a:pt x="224" y="605"/>
                  </a:moveTo>
                  <a:cubicBezTo>
                    <a:pt x="510" y="605"/>
                    <a:pt x="510" y="605"/>
                    <a:pt x="510" y="605"/>
                  </a:cubicBezTo>
                  <a:cubicBezTo>
                    <a:pt x="510" y="351"/>
                    <a:pt x="510" y="351"/>
                    <a:pt x="510" y="351"/>
                  </a:cubicBezTo>
                  <a:cubicBezTo>
                    <a:pt x="510" y="272"/>
                    <a:pt x="446" y="207"/>
                    <a:pt x="367" y="207"/>
                  </a:cubicBezTo>
                  <a:cubicBezTo>
                    <a:pt x="288" y="207"/>
                    <a:pt x="224" y="272"/>
                    <a:pt x="224" y="351"/>
                  </a:cubicBezTo>
                  <a:lnTo>
                    <a:pt x="224" y="6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="" xmlns:a16="http://schemas.microsoft.com/office/drawing/2014/main" id="{66BFE4A7-40CA-4C39-8768-B449BEB1D878}"/>
              </a:ext>
            </a:extLst>
          </p:cNvPr>
          <p:cNvGrpSpPr/>
          <p:nvPr/>
        </p:nvGrpSpPr>
        <p:grpSpPr>
          <a:xfrm>
            <a:off x="6548016" y="1902515"/>
            <a:ext cx="1813771" cy="2119205"/>
            <a:chOff x="6548016" y="1902515"/>
            <a:chExt cx="1813771" cy="2119205"/>
          </a:xfrm>
        </p:grpSpPr>
        <p:sp>
          <p:nvSpPr>
            <p:cNvPr id="13" name="Oval 62">
              <a:extLst>
                <a:ext uri="{FF2B5EF4-FFF2-40B4-BE49-F238E27FC236}">
                  <a16:creationId xmlns="" xmlns:a16="http://schemas.microsoft.com/office/drawing/2014/main" id="{8CB624AB-7D91-4557-BF82-B98F4AC94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2881" y="2598233"/>
              <a:ext cx="1108625" cy="11048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63">
              <a:extLst>
                <a:ext uri="{FF2B5EF4-FFF2-40B4-BE49-F238E27FC236}">
                  <a16:creationId xmlns="" xmlns:a16="http://schemas.microsoft.com/office/drawing/2014/main" id="{3B9A8503-8A00-4CD3-A4AA-D5C378160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016" y="1902515"/>
              <a:ext cx="1813771" cy="2119205"/>
            </a:xfrm>
            <a:custGeom>
              <a:avLst/>
              <a:gdLst>
                <a:gd name="T0" fmla="*/ 526 w 586"/>
                <a:gd name="T1" fmla="*/ 0 h 685"/>
                <a:gd name="T2" fmla="*/ 467 w 586"/>
                <a:gd name="T3" fmla="*/ 119 h 685"/>
                <a:gd name="T4" fmla="*/ 490 w 586"/>
                <a:gd name="T5" fmla="*/ 119 h 685"/>
                <a:gd name="T6" fmla="*/ 490 w 586"/>
                <a:gd name="T7" fmla="*/ 403 h 685"/>
                <a:gd name="T8" fmla="*/ 281 w 586"/>
                <a:gd name="T9" fmla="*/ 613 h 685"/>
                <a:gd name="T10" fmla="*/ 72 w 586"/>
                <a:gd name="T11" fmla="*/ 403 h 685"/>
                <a:gd name="T12" fmla="*/ 0 w 586"/>
                <a:gd name="T13" fmla="*/ 403 h 685"/>
                <a:gd name="T14" fmla="*/ 281 w 586"/>
                <a:gd name="T15" fmla="*/ 685 h 685"/>
                <a:gd name="T16" fmla="*/ 562 w 586"/>
                <a:gd name="T17" fmla="*/ 403 h 685"/>
                <a:gd name="T18" fmla="*/ 562 w 586"/>
                <a:gd name="T19" fmla="*/ 119 h 685"/>
                <a:gd name="T20" fmla="*/ 586 w 586"/>
                <a:gd name="T21" fmla="*/ 119 h 685"/>
                <a:gd name="T22" fmla="*/ 526 w 586"/>
                <a:gd name="T2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6" h="685">
                  <a:moveTo>
                    <a:pt x="526" y="0"/>
                  </a:moveTo>
                  <a:cubicBezTo>
                    <a:pt x="467" y="119"/>
                    <a:pt x="467" y="119"/>
                    <a:pt x="467" y="119"/>
                  </a:cubicBezTo>
                  <a:cubicBezTo>
                    <a:pt x="490" y="119"/>
                    <a:pt x="490" y="119"/>
                    <a:pt x="490" y="119"/>
                  </a:cubicBezTo>
                  <a:cubicBezTo>
                    <a:pt x="490" y="403"/>
                    <a:pt x="490" y="403"/>
                    <a:pt x="490" y="403"/>
                  </a:cubicBezTo>
                  <a:cubicBezTo>
                    <a:pt x="490" y="519"/>
                    <a:pt x="397" y="613"/>
                    <a:pt x="281" y="613"/>
                  </a:cubicBezTo>
                  <a:cubicBezTo>
                    <a:pt x="165" y="613"/>
                    <a:pt x="72" y="519"/>
                    <a:pt x="72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559"/>
                    <a:pt x="126" y="685"/>
                    <a:pt x="281" y="685"/>
                  </a:cubicBezTo>
                  <a:cubicBezTo>
                    <a:pt x="436" y="685"/>
                    <a:pt x="562" y="559"/>
                    <a:pt x="562" y="403"/>
                  </a:cubicBezTo>
                  <a:cubicBezTo>
                    <a:pt x="562" y="119"/>
                    <a:pt x="562" y="119"/>
                    <a:pt x="562" y="119"/>
                  </a:cubicBezTo>
                  <a:cubicBezTo>
                    <a:pt x="586" y="119"/>
                    <a:pt x="586" y="119"/>
                    <a:pt x="586" y="119"/>
                  </a:cubicBezTo>
                  <a:lnTo>
                    <a:pt x="5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" name="AutoShape 59">
              <a:extLst>
                <a:ext uri="{FF2B5EF4-FFF2-40B4-BE49-F238E27FC236}">
                  <a16:creationId xmlns="" xmlns:a16="http://schemas.microsoft.com/office/drawing/2014/main" id="{1ECA9578-1113-4766-BF3D-A19BC4224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7919" y="2891297"/>
              <a:ext cx="528607" cy="52627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9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8" grpId="0" animBg="1"/>
      <p:bldP spid="17" grpId="0"/>
      <p:bldP spid="18" grpId="0"/>
      <p:bldP spid="20" grpId="0"/>
      <p:bldP spid="21" grpId="0"/>
      <p:bldP spid="23" grpId="0"/>
      <p:bldP spid="24" grpId="0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论文开题报告模板2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7F7F7F"/>
      </a:accent2>
      <a:accent3>
        <a:srgbClr val="0070C0"/>
      </a:accent3>
      <a:accent4>
        <a:srgbClr val="7F7F7F"/>
      </a:accent4>
      <a:accent5>
        <a:srgbClr val="0070C0"/>
      </a:accent5>
      <a:accent6>
        <a:srgbClr val="7F7F7F"/>
      </a:accent6>
      <a:hlink>
        <a:srgbClr val="0070C0"/>
      </a:hlink>
      <a:folHlink>
        <a:srgbClr val="7F7F7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70C0"/>
    </a:accent1>
    <a:accent2>
      <a:srgbClr val="7F7F7F"/>
    </a:accent2>
    <a:accent3>
      <a:srgbClr val="0070C0"/>
    </a:accent3>
    <a:accent4>
      <a:srgbClr val="7F7F7F"/>
    </a:accent4>
    <a:accent5>
      <a:srgbClr val="0070C0"/>
    </a:accent5>
    <a:accent6>
      <a:srgbClr val="7F7F7F"/>
    </a:accent6>
    <a:hlink>
      <a:srgbClr val="0070C0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1709</Words>
  <Application>Microsoft Office PowerPoint</Application>
  <PresentationFormat>宽屏</PresentationFormat>
  <Paragraphs>235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Gill Sans</vt:lpstr>
      <vt:lpstr>Microsoft YaHei UI</vt:lpstr>
      <vt:lpstr>Raavi</vt:lpstr>
      <vt:lpstr>等线</vt:lpstr>
      <vt:lpstr>方正清刻本悦宋简体</vt:lpstr>
      <vt:lpstr>华文细黑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毕业论文开题报告模板2</dc:title>
  <dc:creator>Anzichen</dc:creator>
  <cp:lastModifiedBy>Administrator</cp:lastModifiedBy>
  <cp:revision>16</cp:revision>
  <dcterms:created xsi:type="dcterms:W3CDTF">2018-11-20T08:27:44Z</dcterms:created>
  <dcterms:modified xsi:type="dcterms:W3CDTF">2019-06-22T07:25:32Z</dcterms:modified>
</cp:coreProperties>
</file>