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5" r:id="rId3"/>
    <p:sldId id="417" r:id="rId5"/>
    <p:sldId id="424" r:id="rId6"/>
    <p:sldId id="271" r:id="rId7"/>
    <p:sldId id="302" r:id="rId8"/>
    <p:sldId id="42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81"/>
    <a:srgbClr val="1373B7"/>
    <a:srgbClr val="115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67DA0-E666-47D7-B9DB-175D956606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4550-5767-4692-896D-324420F2D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4550-5767-4692-896D-324420F2D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0F08-5CA5-4FF4-B957-98B301952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6192-8ABF-4E52-A990-9DB42C73D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4550-5767-4692-896D-324420F2D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40B6-7142-469B-9D69-1008601B55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2D74-9FC1-487E-8273-750E25A88F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756213" y="0"/>
            <a:ext cx="5435788" cy="6858003"/>
          </a:xfrm>
          <a:custGeom>
            <a:avLst/>
            <a:gdLst>
              <a:gd name="connsiteX0" fmla="*/ 2130130 w 5435788"/>
              <a:gd name="connsiteY0" fmla="*/ 0 h 6858002"/>
              <a:gd name="connsiteX1" fmla="*/ 5435788 w 5435788"/>
              <a:gd name="connsiteY1" fmla="*/ 0 h 6858002"/>
              <a:gd name="connsiteX2" fmla="*/ 5435788 w 5435788"/>
              <a:gd name="connsiteY2" fmla="*/ 6858002 h 6858002"/>
              <a:gd name="connsiteX3" fmla="*/ 0 w 54357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788" h="6858002">
                <a:moveTo>
                  <a:pt x="2130130" y="0"/>
                </a:moveTo>
                <a:lnTo>
                  <a:pt x="5435788" y="0"/>
                </a:lnTo>
                <a:lnTo>
                  <a:pt x="5435788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2967-41DD-43A9-A8A2-DBE4C7CD30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4866-2612-44FE-BED6-48B9181DF8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5780868" y="2161671"/>
            <a:ext cx="4559935" cy="3154454"/>
          </a:xfrm>
          <a:custGeom>
            <a:avLst/>
            <a:gdLst>
              <a:gd name="connsiteX0" fmla="*/ 66532 w 4106520"/>
              <a:gd name="connsiteY0" fmla="*/ 0 h 3154454"/>
              <a:gd name="connsiteX1" fmla="*/ 4106520 w 4106520"/>
              <a:gd name="connsiteY1" fmla="*/ 0 h 3154454"/>
              <a:gd name="connsiteX2" fmla="*/ 4106520 w 4106520"/>
              <a:gd name="connsiteY2" fmla="*/ 2522591 h 3154454"/>
              <a:gd name="connsiteX3" fmla="*/ 4092233 w 4106520"/>
              <a:gd name="connsiteY3" fmla="*/ 2530896 h 3154454"/>
              <a:gd name="connsiteX4" fmla="*/ 3749333 w 4106520"/>
              <a:gd name="connsiteY4" fmla="*/ 2828924 h 3154454"/>
              <a:gd name="connsiteX5" fmla="*/ 2820645 w 4106520"/>
              <a:gd name="connsiteY5" fmla="*/ 3071812 h 3154454"/>
              <a:gd name="connsiteX6" fmla="*/ 2642833 w 4106520"/>
              <a:gd name="connsiteY6" fmla="*/ 3121149 h 3154454"/>
              <a:gd name="connsiteX7" fmla="*/ 2521312 w 4106520"/>
              <a:gd name="connsiteY7" fmla="*/ 3154454 h 3154454"/>
              <a:gd name="connsiteX8" fmla="*/ 2318353 w 4106520"/>
              <a:gd name="connsiteY8" fmla="*/ 3144205 h 3154454"/>
              <a:gd name="connsiteX9" fmla="*/ 0 w 4106520"/>
              <a:gd name="connsiteY9" fmla="*/ 575150 h 3154454"/>
              <a:gd name="connsiteX10" fmla="*/ 52465 w 4106520"/>
              <a:gd name="connsiteY10" fmla="*/ 54709 h 31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6520" h="3154454">
                <a:moveTo>
                  <a:pt x="66532" y="0"/>
                </a:moveTo>
                <a:lnTo>
                  <a:pt x="4106520" y="0"/>
                </a:lnTo>
                <a:lnTo>
                  <a:pt x="4106520" y="2522591"/>
                </a:lnTo>
                <a:lnTo>
                  <a:pt x="4092233" y="2530896"/>
                </a:lnTo>
                <a:cubicBezTo>
                  <a:pt x="3992667" y="2606129"/>
                  <a:pt x="3922569" y="2755701"/>
                  <a:pt x="3749333" y="2828924"/>
                </a:cubicBezTo>
                <a:cubicBezTo>
                  <a:pt x="3518352" y="2926555"/>
                  <a:pt x="3061151" y="2997993"/>
                  <a:pt x="2820645" y="3071812"/>
                </a:cubicBezTo>
                <a:cubicBezTo>
                  <a:pt x="2760519" y="3090267"/>
                  <a:pt x="2700094" y="3106192"/>
                  <a:pt x="2642833" y="3121149"/>
                </a:cubicBezTo>
                <a:lnTo>
                  <a:pt x="2521312" y="3154454"/>
                </a:lnTo>
                <a:lnTo>
                  <a:pt x="2318353" y="3144205"/>
                </a:lnTo>
                <a:cubicBezTo>
                  <a:pt x="1016169" y="3011961"/>
                  <a:pt x="0" y="1912225"/>
                  <a:pt x="0" y="575150"/>
                </a:cubicBezTo>
                <a:cubicBezTo>
                  <a:pt x="0" y="396874"/>
                  <a:pt x="18065" y="222816"/>
                  <a:pt x="52465" y="54709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-1" y="2145684"/>
            <a:ext cx="8748215" cy="3157538"/>
          </a:xfrm>
          <a:custGeom>
            <a:avLst/>
            <a:gdLst>
              <a:gd name="connsiteX0" fmla="*/ 0 w 8701088"/>
              <a:gd name="connsiteY0" fmla="*/ 0 h 3157538"/>
              <a:gd name="connsiteX1" fmla="*/ 6218437 w 8701088"/>
              <a:gd name="connsiteY1" fmla="*/ 0 h 3157538"/>
              <a:gd name="connsiteX2" fmla="*/ 6204370 w 8701088"/>
              <a:gd name="connsiteY2" fmla="*/ 54709 h 3157538"/>
              <a:gd name="connsiteX3" fmla="*/ 6151905 w 8701088"/>
              <a:gd name="connsiteY3" fmla="*/ 575150 h 3157538"/>
              <a:gd name="connsiteX4" fmla="*/ 8470258 w 8701088"/>
              <a:gd name="connsiteY4" fmla="*/ 3144205 h 3157538"/>
              <a:gd name="connsiteX5" fmla="*/ 8701088 w 8701088"/>
              <a:gd name="connsiteY5" fmla="*/ 3155861 h 3157538"/>
              <a:gd name="connsiteX6" fmla="*/ 8701088 w 8701088"/>
              <a:gd name="connsiteY6" fmla="*/ 3157538 h 3157538"/>
              <a:gd name="connsiteX7" fmla="*/ 0 w 8701088"/>
              <a:gd name="connsiteY7" fmla="*/ 3157538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1088" h="3157538">
                <a:moveTo>
                  <a:pt x="0" y="0"/>
                </a:moveTo>
                <a:lnTo>
                  <a:pt x="6218437" y="0"/>
                </a:lnTo>
                <a:lnTo>
                  <a:pt x="6204370" y="54709"/>
                </a:lnTo>
                <a:cubicBezTo>
                  <a:pt x="6169970" y="222816"/>
                  <a:pt x="6151905" y="396874"/>
                  <a:pt x="6151905" y="575150"/>
                </a:cubicBezTo>
                <a:cubicBezTo>
                  <a:pt x="6151905" y="1912225"/>
                  <a:pt x="7168074" y="3011961"/>
                  <a:pt x="8470258" y="3144205"/>
                </a:cubicBezTo>
                <a:lnTo>
                  <a:pt x="8701088" y="3155861"/>
                </a:lnTo>
                <a:lnTo>
                  <a:pt x="8701088" y="3157538"/>
                </a:lnTo>
                <a:lnTo>
                  <a:pt x="0" y="3157538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0800000">
            <a:off x="6151905" y="138447"/>
            <a:ext cx="5164774" cy="5164774"/>
          </a:xfrm>
          <a:custGeom>
            <a:avLst/>
            <a:gdLst>
              <a:gd name="connsiteX0" fmla="*/ 2299835 w 4599670"/>
              <a:gd name="connsiteY0" fmla="*/ 107476 h 4599670"/>
              <a:gd name="connsiteX1" fmla="*/ 107476 w 4599670"/>
              <a:gd name="connsiteY1" fmla="*/ 2299835 h 4599670"/>
              <a:gd name="connsiteX2" fmla="*/ 2299835 w 4599670"/>
              <a:gd name="connsiteY2" fmla="*/ 4492194 h 4599670"/>
              <a:gd name="connsiteX3" fmla="*/ 4492194 w 4599670"/>
              <a:gd name="connsiteY3" fmla="*/ 2299835 h 4599670"/>
              <a:gd name="connsiteX4" fmla="*/ 2299835 w 4599670"/>
              <a:gd name="connsiteY4" fmla="*/ 107476 h 4599670"/>
              <a:gd name="connsiteX5" fmla="*/ 2299835 w 4599670"/>
              <a:gd name="connsiteY5" fmla="*/ 0 h 4599670"/>
              <a:gd name="connsiteX6" fmla="*/ 4599670 w 4599670"/>
              <a:gd name="connsiteY6" fmla="*/ 2299835 h 4599670"/>
              <a:gd name="connsiteX7" fmla="*/ 2299835 w 4599670"/>
              <a:gd name="connsiteY7" fmla="*/ 4599670 h 4599670"/>
              <a:gd name="connsiteX8" fmla="*/ 0 w 4599670"/>
              <a:gd name="connsiteY8" fmla="*/ 2299835 h 4599670"/>
              <a:gd name="connsiteX9" fmla="*/ 2299835 w 4599670"/>
              <a:gd name="connsiteY9" fmla="*/ 0 h 459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9670" h="4599670">
                <a:moveTo>
                  <a:pt x="2299835" y="107476"/>
                </a:moveTo>
                <a:cubicBezTo>
                  <a:pt x="1089029" y="107476"/>
                  <a:pt x="107476" y="1089029"/>
                  <a:pt x="107476" y="2299835"/>
                </a:cubicBezTo>
                <a:cubicBezTo>
                  <a:pt x="107476" y="3510641"/>
                  <a:pt x="1089029" y="4492194"/>
                  <a:pt x="2299835" y="4492194"/>
                </a:cubicBezTo>
                <a:cubicBezTo>
                  <a:pt x="3510641" y="4492194"/>
                  <a:pt x="4492194" y="3510641"/>
                  <a:pt x="4492194" y="2299835"/>
                </a:cubicBezTo>
                <a:cubicBezTo>
                  <a:pt x="4492194" y="1089029"/>
                  <a:pt x="3510641" y="107476"/>
                  <a:pt x="2299835" y="107476"/>
                </a:cubicBezTo>
                <a:close/>
                <a:moveTo>
                  <a:pt x="2299835" y="0"/>
                </a:moveTo>
                <a:cubicBezTo>
                  <a:pt x="3569999" y="0"/>
                  <a:pt x="4599670" y="1029671"/>
                  <a:pt x="4599670" y="2299835"/>
                </a:cubicBezTo>
                <a:cubicBezTo>
                  <a:pt x="4599670" y="3569999"/>
                  <a:pt x="3569999" y="4599670"/>
                  <a:pt x="2299835" y="4599670"/>
                </a:cubicBezTo>
                <a:cubicBezTo>
                  <a:pt x="1029671" y="4599670"/>
                  <a:pt x="0" y="3569999"/>
                  <a:pt x="0" y="2299835"/>
                </a:cubicBezTo>
                <a:cubicBezTo>
                  <a:pt x="0" y="1029671"/>
                  <a:pt x="1029671" y="0"/>
                  <a:pt x="2299835" y="0"/>
                </a:cubicBezTo>
                <a:close/>
              </a:path>
            </a:pathLst>
          </a:custGeom>
          <a:gradFill flip="none" rotWithShape="1">
            <a:gsLst>
              <a:gs pos="77000">
                <a:srgbClr val="1373B7"/>
              </a:gs>
              <a:gs pos="14000">
                <a:srgbClr val="1373B7">
                  <a:alpha val="0"/>
                </a:srgbClr>
              </a:gs>
              <a:gs pos="100000">
                <a:srgbClr val="115D9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941696" y="2620369"/>
            <a:ext cx="1801504" cy="2169994"/>
          </a:xfrm>
          <a:custGeom>
            <a:avLst/>
            <a:gdLst>
              <a:gd name="connsiteX0" fmla="*/ 0 w 1801504"/>
              <a:gd name="connsiteY0" fmla="*/ 0 h 2169994"/>
              <a:gd name="connsiteX1" fmla="*/ 1801504 w 1801504"/>
              <a:gd name="connsiteY1" fmla="*/ 0 h 2169994"/>
              <a:gd name="connsiteX2" fmla="*/ 1801504 w 1801504"/>
              <a:gd name="connsiteY2" fmla="*/ 284150 h 2169994"/>
              <a:gd name="connsiteX3" fmla="*/ 1732714 w 1801504"/>
              <a:gd name="connsiteY3" fmla="*/ 284150 h 2169994"/>
              <a:gd name="connsiteX4" fmla="*/ 1732714 w 1801504"/>
              <a:gd name="connsiteY4" fmla="*/ 71015 h 2169994"/>
              <a:gd name="connsiteX5" fmla="*/ 68790 w 1801504"/>
              <a:gd name="connsiteY5" fmla="*/ 71015 h 2169994"/>
              <a:gd name="connsiteX6" fmla="*/ 68790 w 1801504"/>
              <a:gd name="connsiteY6" fmla="*/ 2098979 h 2169994"/>
              <a:gd name="connsiteX7" fmla="*/ 1732714 w 1801504"/>
              <a:gd name="connsiteY7" fmla="*/ 2098979 h 2169994"/>
              <a:gd name="connsiteX8" fmla="*/ 1732714 w 1801504"/>
              <a:gd name="connsiteY8" fmla="*/ 1885844 h 2169994"/>
              <a:gd name="connsiteX9" fmla="*/ 1801504 w 1801504"/>
              <a:gd name="connsiteY9" fmla="*/ 1885844 h 2169994"/>
              <a:gd name="connsiteX10" fmla="*/ 1801504 w 1801504"/>
              <a:gd name="connsiteY10" fmla="*/ 2169994 h 2169994"/>
              <a:gd name="connsiteX11" fmla="*/ 0 w 1801504"/>
              <a:gd name="connsiteY11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1504" h="2169994">
                <a:moveTo>
                  <a:pt x="0" y="0"/>
                </a:moveTo>
                <a:lnTo>
                  <a:pt x="1801504" y="0"/>
                </a:lnTo>
                <a:lnTo>
                  <a:pt x="1801504" y="284150"/>
                </a:lnTo>
                <a:lnTo>
                  <a:pt x="1732714" y="284150"/>
                </a:lnTo>
                <a:lnTo>
                  <a:pt x="1732714" y="71015"/>
                </a:lnTo>
                <a:lnTo>
                  <a:pt x="68790" y="71015"/>
                </a:lnTo>
                <a:lnTo>
                  <a:pt x="68790" y="2098979"/>
                </a:lnTo>
                <a:lnTo>
                  <a:pt x="1732714" y="2098979"/>
                </a:lnTo>
                <a:lnTo>
                  <a:pt x="1732714" y="1885844"/>
                </a:lnTo>
                <a:lnTo>
                  <a:pt x="1801504" y="1885844"/>
                </a:lnTo>
                <a:lnTo>
                  <a:pt x="1801504" y="2169994"/>
                </a:lnTo>
                <a:lnTo>
                  <a:pt x="0" y="2169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568090" y="3085838"/>
            <a:ext cx="386043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电子科大报告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68090" y="3863230"/>
            <a:ext cx="3856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Quarterly Work  Reports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93499" y="5893462"/>
            <a:ext cx="62420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汇报人：小北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85" y="407629"/>
            <a:ext cx="1636819" cy="162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5" grpId="0" animBg="1"/>
      <p:bldP spid="59" grpId="0" animBg="1"/>
      <p:bldP spid="61" grpId="0"/>
      <p:bldP spid="62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61222" y="1113503"/>
            <a:ext cx="4630994" cy="4630994"/>
          </a:xfrm>
          <a:prstGeom prst="ellipse">
            <a:avLst/>
          </a:prstGeom>
          <a:noFill/>
          <a:ln w="28575"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8313" y="1430594"/>
            <a:ext cx="3996812" cy="3996812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5911" y="1718192"/>
            <a:ext cx="3421616" cy="3421616"/>
          </a:xfrm>
          <a:prstGeom prst="ellipse">
            <a:avLst/>
          </a:prstGeom>
          <a:gradFill flip="none" rotWithShape="1"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-1907678" y="-855397"/>
            <a:ext cx="8568794" cy="8568794"/>
          </a:xfrm>
          <a:prstGeom prst="ellipse">
            <a:avLst/>
          </a:prstGeom>
          <a:noFill/>
          <a:ln w="28575">
            <a:gradFill>
              <a:gsLst>
                <a:gs pos="0">
                  <a:srgbClr val="1373B7"/>
                </a:gs>
                <a:gs pos="100000">
                  <a:srgbClr val="115D9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24" y="2382560"/>
            <a:ext cx="1200329" cy="20928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3639" y="2286380"/>
            <a:ext cx="723275" cy="228524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dist"/>
            <a:r>
              <a:rPr lang="zh-CN" altLang="en-US" sz="35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r>
              <a:rPr lang="en-US" altLang="zh-CN" sz="35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35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92106" y="725352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1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2106" y="5357977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4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41096" y="2234001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2</a:t>
            </a:r>
            <a:endParaRPr lang="zh-CN" altLang="en-US" sz="3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41096" y="3855020"/>
            <a:ext cx="712838" cy="712838"/>
          </a:xfrm>
          <a:prstGeom prst="ellipse">
            <a:avLst/>
          </a:pr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cs typeface="+mn-ea"/>
                <a:sym typeface="+mn-lt"/>
              </a:rPr>
              <a:t>3</a:t>
            </a:r>
            <a:endParaRPr lang="zh-CN" altLang="en-US" sz="3000" dirty="0">
              <a:cs typeface="+mn-ea"/>
              <a:sym typeface="+mn-lt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348141" y="2231916"/>
            <a:ext cx="4675201" cy="717008"/>
            <a:chOff x="5085486" y="2080408"/>
            <a:chExt cx="4675201" cy="717008"/>
          </a:xfrm>
        </p:grpSpPr>
        <p:sp>
          <p:nvSpPr>
            <p:cNvPr id="40" name="文本框 39"/>
            <p:cNvSpPr txBox="1"/>
            <p:nvPr/>
          </p:nvSpPr>
          <p:spPr>
            <a:xfrm>
              <a:off x="5085486" y="2080408"/>
              <a:ext cx="4654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cs typeface="+mn-ea"/>
                  <a:sym typeface="+mn-lt"/>
                </a:rPr>
                <a:t>成功项目分析</a:t>
              </a:r>
              <a:endParaRPr lang="zh-CN" altLang="en-US" sz="2800" b="1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85486" y="2543500"/>
              <a:ext cx="467520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60427" y="3859415"/>
            <a:ext cx="4731573" cy="704049"/>
            <a:chOff x="5091092" y="3267435"/>
            <a:chExt cx="4731573" cy="704049"/>
          </a:xfrm>
        </p:grpSpPr>
        <p:sp>
          <p:nvSpPr>
            <p:cNvPr id="38" name="文本框 37"/>
            <p:cNvSpPr txBox="1"/>
            <p:nvPr/>
          </p:nvSpPr>
          <p:spPr>
            <a:xfrm>
              <a:off x="5091092" y="3267435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存在不足之处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119533" y="3717568"/>
              <a:ext cx="47031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661116" y="5360367"/>
            <a:ext cx="4718867" cy="708059"/>
            <a:chOff x="5085486" y="5432815"/>
            <a:chExt cx="4718867" cy="708059"/>
          </a:xfrm>
        </p:grpSpPr>
        <p:sp>
          <p:nvSpPr>
            <p:cNvPr id="39" name="文本框 38"/>
            <p:cNvSpPr txBox="1"/>
            <p:nvPr/>
          </p:nvSpPr>
          <p:spPr>
            <a:xfrm>
              <a:off x="5085486" y="5432815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下步计划展望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19533" y="5886958"/>
              <a:ext cx="468482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661116" y="730753"/>
            <a:ext cx="4688387" cy="702037"/>
            <a:chOff x="4291781" y="619487"/>
            <a:chExt cx="4688387" cy="702037"/>
          </a:xfrm>
        </p:grpSpPr>
        <p:sp>
          <p:nvSpPr>
            <p:cNvPr id="44" name="文本框 43"/>
            <p:cNvSpPr txBox="1"/>
            <p:nvPr/>
          </p:nvSpPr>
          <p:spPr>
            <a:xfrm>
              <a:off x="4291781" y="619487"/>
              <a:ext cx="37890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工作完成情况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325845" y="1067608"/>
              <a:ext cx="465432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  <a:endParaRPr lang="en-US" altLang="zh-CN" sz="105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25" grpId="0" animBg="1"/>
      <p:bldP spid="3" grpId="0"/>
      <p:bldP spid="5" grpId="0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任意多边形 50"/>
          <p:cNvSpPr/>
          <p:nvPr/>
        </p:nvSpPr>
        <p:spPr>
          <a:xfrm>
            <a:off x="7062415" y="1"/>
            <a:ext cx="3800584" cy="4000500"/>
          </a:xfrm>
          <a:custGeom>
            <a:avLst/>
            <a:gdLst>
              <a:gd name="connsiteX0" fmla="*/ 2130130 w 6515288"/>
              <a:gd name="connsiteY0" fmla="*/ 0 h 6858002"/>
              <a:gd name="connsiteX1" fmla="*/ 6515288 w 6515288"/>
              <a:gd name="connsiteY1" fmla="*/ 0 h 6858002"/>
              <a:gd name="connsiteX2" fmla="*/ 6515287 w 6515288"/>
              <a:gd name="connsiteY2" fmla="*/ 6858002 h 6858002"/>
              <a:gd name="connsiteX3" fmla="*/ 0 w 6515288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288" h="6858002">
                <a:moveTo>
                  <a:pt x="2130130" y="0"/>
                </a:moveTo>
                <a:lnTo>
                  <a:pt x="6515288" y="0"/>
                </a:lnTo>
                <a:lnTo>
                  <a:pt x="6515287" y="6858002"/>
                </a:lnTo>
                <a:lnTo>
                  <a:pt x="0" y="685800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441619" y="0"/>
            <a:ext cx="2527295" cy="6858003"/>
          </a:xfrm>
          <a:custGeom>
            <a:avLst/>
            <a:gdLst>
              <a:gd name="connsiteX0" fmla="*/ 2130130 w 2527295"/>
              <a:gd name="connsiteY0" fmla="*/ 0 h 6858002"/>
              <a:gd name="connsiteX1" fmla="*/ 2527295 w 2527295"/>
              <a:gd name="connsiteY1" fmla="*/ 0 h 6858002"/>
              <a:gd name="connsiteX2" fmla="*/ 397165 w 2527295"/>
              <a:gd name="connsiteY2" fmla="*/ 6858002 h 6858002"/>
              <a:gd name="connsiteX3" fmla="*/ 0 w 2527295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295" h="6858002">
                <a:moveTo>
                  <a:pt x="2130130" y="0"/>
                </a:moveTo>
                <a:lnTo>
                  <a:pt x="2527295" y="0"/>
                </a:lnTo>
                <a:lnTo>
                  <a:pt x="397165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49" name="图片占位符 48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5843" y="-1"/>
            <a:ext cx="5346157" cy="6858000"/>
          </a:xfrm>
          <a:blipFill>
            <a:blip r:embed="rId2"/>
            <a:stretch>
              <a:fillRect/>
            </a:stretch>
          </a:blipFill>
        </p:spPr>
      </p:pic>
      <p:sp>
        <p:nvSpPr>
          <p:cNvPr id="62" name="任意多边形 61"/>
          <p:cNvSpPr/>
          <p:nvPr/>
        </p:nvSpPr>
        <p:spPr>
          <a:xfrm>
            <a:off x="7214815" y="3263901"/>
            <a:ext cx="1380717" cy="3594103"/>
          </a:xfrm>
          <a:custGeom>
            <a:avLst/>
            <a:gdLst>
              <a:gd name="connsiteX0" fmla="*/ 1536438 w 1900292"/>
              <a:gd name="connsiteY0" fmla="*/ 0 h 4946592"/>
              <a:gd name="connsiteX1" fmla="*/ 1700083 w 1900292"/>
              <a:gd name="connsiteY1" fmla="*/ 0 h 4946592"/>
              <a:gd name="connsiteX2" fmla="*/ 1736647 w 1900292"/>
              <a:gd name="connsiteY2" fmla="*/ 0 h 4946592"/>
              <a:gd name="connsiteX3" fmla="*/ 1900292 w 1900292"/>
              <a:gd name="connsiteY3" fmla="*/ 0 h 4946592"/>
              <a:gd name="connsiteX4" fmla="*/ 363855 w 1900292"/>
              <a:gd name="connsiteY4" fmla="*/ 4946592 h 4946592"/>
              <a:gd name="connsiteX5" fmla="*/ 200210 w 1900292"/>
              <a:gd name="connsiteY5" fmla="*/ 4946592 h 4946592"/>
              <a:gd name="connsiteX6" fmla="*/ 163645 w 1900292"/>
              <a:gd name="connsiteY6" fmla="*/ 4946592 h 4946592"/>
              <a:gd name="connsiteX7" fmla="*/ 0 w 1900292"/>
              <a:gd name="connsiteY7" fmla="*/ 4946592 h 494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292" h="4946592">
                <a:moveTo>
                  <a:pt x="1536438" y="0"/>
                </a:moveTo>
                <a:lnTo>
                  <a:pt x="1700083" y="0"/>
                </a:lnTo>
                <a:lnTo>
                  <a:pt x="1736647" y="0"/>
                </a:lnTo>
                <a:lnTo>
                  <a:pt x="1900292" y="0"/>
                </a:lnTo>
                <a:lnTo>
                  <a:pt x="363855" y="4946592"/>
                </a:lnTo>
                <a:lnTo>
                  <a:pt x="200210" y="4946592"/>
                </a:lnTo>
                <a:lnTo>
                  <a:pt x="163645" y="4946592"/>
                </a:lnTo>
                <a:lnTo>
                  <a:pt x="0" y="4946592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36305" y="217887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spcBef>
                <a:spcPts val="500"/>
              </a:spcBef>
              <a:defRPr/>
            </a:pPr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  <a:endParaRPr lang="zh-CN" altLang="en-US" sz="4400" b="1" kern="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56966" y="3111939"/>
            <a:ext cx="4373251" cy="4901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film to be used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51484" y="3014641"/>
            <a:ext cx="3578660" cy="1132"/>
          </a:xfrm>
          <a:prstGeom prst="line">
            <a:avLst/>
          </a:prstGeom>
          <a:ln w="28575">
            <a:gradFill flip="none" rotWithShape="1"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0455" y="2134694"/>
            <a:ext cx="1537600" cy="21852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913765">
              <a:defRPr/>
            </a:pPr>
            <a:r>
              <a:rPr lang="en-US" altLang="zh-CN" sz="4800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PART</a:t>
            </a:r>
            <a:endParaRPr lang="en-US" altLang="zh-CN" sz="4800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  <a:p>
            <a:pPr algn="ctr" defTabSz="913765">
              <a:defRPr/>
            </a:pPr>
            <a:r>
              <a:rPr lang="en-US" altLang="zh-CN" sz="8800" b="1" i="1" dirty="0">
                <a:gradFill>
                  <a:gsLst>
                    <a:gs pos="0">
                      <a:srgbClr val="1373B7"/>
                    </a:gs>
                    <a:gs pos="100000">
                      <a:srgbClr val="115D9B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zh-CN" altLang="en-US" sz="8800" b="1" i="1" dirty="0">
              <a:gradFill>
                <a:gsLst>
                  <a:gs pos="0">
                    <a:srgbClr val="1373B7"/>
                  </a:gs>
                  <a:gs pos="100000">
                    <a:srgbClr val="115D9B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18279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49527" y="3875945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18279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49527" y="431990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标题文字添加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5" grpId="0" animBg="1"/>
      <p:bldP spid="62" grpId="0" animBg="1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34" name="矩形 33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27" y="5506721"/>
            <a:ext cx="1357935" cy="135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3916559" y="1765285"/>
            <a:ext cx="578307" cy="578307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603581" y="4427149"/>
            <a:ext cx="410355" cy="41035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90011" y="5230285"/>
            <a:ext cx="612563" cy="612563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845736" y="4881036"/>
            <a:ext cx="625685" cy="625685"/>
          </a:xfrm>
          <a:prstGeom prst="ellipse">
            <a:avLst/>
          </a:prstGeom>
          <a:gradFill>
            <a:gsLst>
              <a:gs pos="0">
                <a:srgbClr val="115D9B"/>
              </a:gs>
              <a:gs pos="100000">
                <a:srgbClr val="1373B7"/>
              </a:gs>
            </a:gsLst>
            <a:lin ang="0" scaled="1"/>
          </a:gra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rgbClr val="0A7A04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75636" y="1647617"/>
            <a:ext cx="2810149" cy="2810150"/>
            <a:chOff x="656726" y="1399676"/>
            <a:chExt cx="2107612" cy="2107612"/>
          </a:xfrm>
        </p:grpSpPr>
        <p:sp>
          <p:nvSpPr>
            <p:cNvPr id="32" name="椭圆 31"/>
            <p:cNvSpPr/>
            <p:nvPr/>
          </p:nvSpPr>
          <p:spPr>
            <a:xfrm>
              <a:off x="656726" y="1399676"/>
              <a:ext cx="2107612" cy="2107612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3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9"/>
            <p:cNvSpPr>
              <a:spLocks noEditPoints="1"/>
            </p:cNvSpPr>
            <p:nvPr/>
          </p:nvSpPr>
          <p:spPr bwMode="auto">
            <a:xfrm>
              <a:off x="1407670" y="1704851"/>
              <a:ext cx="606120" cy="664970"/>
            </a:xfrm>
            <a:custGeom>
              <a:avLst/>
              <a:gdLst>
                <a:gd name="T0" fmla="*/ 658813 w 2210"/>
                <a:gd name="T1" fmla="*/ 411007 h 2427"/>
                <a:gd name="T2" fmla="*/ 658813 w 2210"/>
                <a:gd name="T3" fmla="*/ 408329 h 2427"/>
                <a:gd name="T4" fmla="*/ 657024 w 2210"/>
                <a:gd name="T5" fmla="*/ 388388 h 2427"/>
                <a:gd name="T6" fmla="*/ 434936 w 2210"/>
                <a:gd name="T7" fmla="*/ 79166 h 2427"/>
                <a:gd name="T8" fmla="*/ 410789 w 2210"/>
                <a:gd name="T9" fmla="*/ 93451 h 2427"/>
                <a:gd name="T10" fmla="*/ 618867 w 2210"/>
                <a:gd name="T11" fmla="*/ 333329 h 2427"/>
                <a:gd name="T12" fmla="*/ 487104 w 2210"/>
                <a:gd name="T13" fmla="*/ 359817 h 2427"/>
                <a:gd name="T14" fmla="*/ 331195 w 2210"/>
                <a:gd name="T15" fmla="*/ 359817 h 2427"/>
                <a:gd name="T16" fmla="*/ 175286 w 2210"/>
                <a:gd name="T17" fmla="*/ 359817 h 2427"/>
                <a:gd name="T18" fmla="*/ 37263 w 2210"/>
                <a:gd name="T19" fmla="*/ 338389 h 2427"/>
                <a:gd name="T20" fmla="*/ 328512 w 2210"/>
                <a:gd name="T21" fmla="*/ 94047 h 2427"/>
                <a:gd name="T22" fmla="*/ 344908 w 2210"/>
                <a:gd name="T23" fmla="*/ 15774 h 2427"/>
                <a:gd name="T24" fmla="*/ 312116 w 2210"/>
                <a:gd name="T25" fmla="*/ 15774 h 2427"/>
                <a:gd name="T26" fmla="*/ 298 w 2210"/>
                <a:gd name="T27" fmla="*/ 388388 h 2427"/>
                <a:gd name="T28" fmla="*/ 0 w 2210"/>
                <a:gd name="T29" fmla="*/ 411007 h 2427"/>
                <a:gd name="T30" fmla="*/ 34282 w 2210"/>
                <a:gd name="T31" fmla="*/ 413090 h 2427"/>
                <a:gd name="T32" fmla="*/ 97182 w 2210"/>
                <a:gd name="T33" fmla="*/ 346127 h 2427"/>
                <a:gd name="T34" fmla="*/ 159486 w 2210"/>
                <a:gd name="T35" fmla="*/ 411900 h 2427"/>
                <a:gd name="T36" fmla="*/ 159486 w 2210"/>
                <a:gd name="T37" fmla="*/ 412793 h 2427"/>
                <a:gd name="T38" fmla="*/ 159486 w 2210"/>
                <a:gd name="T39" fmla="*/ 413090 h 2427"/>
                <a:gd name="T40" fmla="*/ 191086 w 2210"/>
                <a:gd name="T41" fmla="*/ 413090 h 2427"/>
                <a:gd name="T42" fmla="*/ 191086 w 2210"/>
                <a:gd name="T43" fmla="*/ 412793 h 2427"/>
                <a:gd name="T44" fmla="*/ 190787 w 2210"/>
                <a:gd name="T45" fmla="*/ 411602 h 2427"/>
                <a:gd name="T46" fmla="*/ 253390 w 2210"/>
                <a:gd name="T47" fmla="*/ 346127 h 2427"/>
                <a:gd name="T48" fmla="*/ 314203 w 2210"/>
                <a:gd name="T49" fmla="*/ 604160 h 2427"/>
                <a:gd name="T50" fmla="*/ 246533 w 2210"/>
                <a:gd name="T51" fmla="*/ 689575 h 2427"/>
                <a:gd name="T52" fmla="*/ 156207 w 2210"/>
                <a:gd name="T53" fmla="*/ 599398 h 2427"/>
                <a:gd name="T54" fmla="*/ 246533 w 2210"/>
                <a:gd name="T55" fmla="*/ 722313 h 2427"/>
                <a:gd name="T56" fmla="*/ 346995 w 2210"/>
                <a:gd name="T57" fmla="*/ 607731 h 2427"/>
                <a:gd name="T58" fmla="*/ 409299 w 2210"/>
                <a:gd name="T59" fmla="*/ 346127 h 2427"/>
                <a:gd name="T60" fmla="*/ 471603 w 2210"/>
                <a:gd name="T61" fmla="*/ 411602 h 2427"/>
                <a:gd name="T62" fmla="*/ 471603 w 2210"/>
                <a:gd name="T63" fmla="*/ 412793 h 2427"/>
                <a:gd name="T64" fmla="*/ 471603 w 2210"/>
                <a:gd name="T65" fmla="*/ 413090 h 2427"/>
                <a:gd name="T66" fmla="*/ 502904 w 2210"/>
                <a:gd name="T67" fmla="*/ 413090 h 2427"/>
                <a:gd name="T68" fmla="*/ 502904 w 2210"/>
                <a:gd name="T69" fmla="*/ 412793 h 2427"/>
                <a:gd name="T70" fmla="*/ 502904 w 2210"/>
                <a:gd name="T71" fmla="*/ 411900 h 2427"/>
                <a:gd name="T72" fmla="*/ 565208 w 2210"/>
                <a:gd name="T73" fmla="*/ 346127 h 2427"/>
                <a:gd name="T74" fmla="*/ 626021 w 2210"/>
                <a:gd name="T75" fmla="*/ 411007 h 2427"/>
                <a:gd name="T76" fmla="*/ 626021 w 2210"/>
                <a:gd name="T77" fmla="*/ 411007 h 2427"/>
                <a:gd name="T78" fmla="*/ 658813 w 2210"/>
                <a:gd name="T79" fmla="*/ 413090 h 2427"/>
                <a:gd name="T80" fmla="*/ 658813 w 2210"/>
                <a:gd name="T81" fmla="*/ 411602 h 2427"/>
                <a:gd name="T82" fmla="*/ 658813 w 2210"/>
                <a:gd name="T83" fmla="*/ 411007 h 24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210" h="2427"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81"/>
                    <a:pt x="2210" y="1381"/>
                    <a:pt x="2210" y="1381"/>
                  </a:cubicBezTo>
                  <a:cubicBezTo>
                    <a:pt x="2210" y="1379"/>
                    <a:pt x="2210" y="1376"/>
                    <a:pt x="2210" y="1372"/>
                  </a:cubicBezTo>
                  <a:cubicBezTo>
                    <a:pt x="2209" y="1363"/>
                    <a:pt x="2208" y="1354"/>
                    <a:pt x="2207" y="1345"/>
                  </a:cubicBezTo>
                  <a:cubicBezTo>
                    <a:pt x="2205" y="1328"/>
                    <a:pt x="2204" y="1310"/>
                    <a:pt x="2204" y="1305"/>
                  </a:cubicBezTo>
                  <a:cubicBezTo>
                    <a:pt x="2204" y="823"/>
                    <a:pt x="1894" y="413"/>
                    <a:pt x="1462" y="264"/>
                  </a:cubicBezTo>
                  <a:cubicBezTo>
                    <a:pt x="1461" y="265"/>
                    <a:pt x="1460" y="265"/>
                    <a:pt x="1459" y="266"/>
                  </a:cubicBezTo>
                  <a:cubicBezTo>
                    <a:pt x="1451" y="262"/>
                    <a:pt x="1442" y="259"/>
                    <a:pt x="1433" y="259"/>
                  </a:cubicBezTo>
                  <a:cubicBezTo>
                    <a:pt x="1402" y="259"/>
                    <a:pt x="1378" y="284"/>
                    <a:pt x="1378" y="314"/>
                  </a:cubicBezTo>
                  <a:cubicBezTo>
                    <a:pt x="1378" y="343"/>
                    <a:pt x="1400" y="367"/>
                    <a:pt x="1428" y="369"/>
                  </a:cubicBezTo>
                  <a:cubicBezTo>
                    <a:pt x="1758" y="484"/>
                    <a:pt x="2009" y="769"/>
                    <a:pt x="2076" y="1120"/>
                  </a:cubicBezTo>
                  <a:cubicBezTo>
                    <a:pt x="2025" y="1081"/>
                    <a:pt x="1963" y="1058"/>
                    <a:pt x="1896" y="1058"/>
                  </a:cubicBezTo>
                  <a:cubicBezTo>
                    <a:pt x="1787" y="1058"/>
                    <a:pt x="1691" y="1119"/>
                    <a:pt x="1634" y="1209"/>
                  </a:cubicBezTo>
                  <a:cubicBezTo>
                    <a:pt x="1578" y="1119"/>
                    <a:pt x="1482" y="1058"/>
                    <a:pt x="1373" y="1058"/>
                  </a:cubicBezTo>
                  <a:cubicBezTo>
                    <a:pt x="1264" y="1058"/>
                    <a:pt x="1167" y="1119"/>
                    <a:pt x="1111" y="1209"/>
                  </a:cubicBezTo>
                  <a:cubicBezTo>
                    <a:pt x="1055" y="1119"/>
                    <a:pt x="959" y="1058"/>
                    <a:pt x="850" y="1058"/>
                  </a:cubicBezTo>
                  <a:cubicBezTo>
                    <a:pt x="740" y="1058"/>
                    <a:pt x="644" y="1119"/>
                    <a:pt x="588" y="1209"/>
                  </a:cubicBezTo>
                  <a:cubicBezTo>
                    <a:pt x="532" y="1119"/>
                    <a:pt x="436" y="1058"/>
                    <a:pt x="326" y="1058"/>
                  </a:cubicBezTo>
                  <a:cubicBezTo>
                    <a:pt x="250" y="1058"/>
                    <a:pt x="180" y="1088"/>
                    <a:pt x="125" y="1137"/>
                  </a:cubicBezTo>
                  <a:cubicBezTo>
                    <a:pt x="205" y="675"/>
                    <a:pt x="604" y="322"/>
                    <a:pt x="1087" y="314"/>
                  </a:cubicBezTo>
                  <a:cubicBezTo>
                    <a:pt x="1091" y="316"/>
                    <a:pt x="1096" y="316"/>
                    <a:pt x="1102" y="316"/>
                  </a:cubicBezTo>
                  <a:cubicBezTo>
                    <a:pt x="1141" y="316"/>
                    <a:pt x="1157" y="284"/>
                    <a:pt x="1157" y="245"/>
                  </a:cubicBezTo>
                  <a:cubicBezTo>
                    <a:pt x="1157" y="53"/>
                    <a:pt x="1157" y="53"/>
                    <a:pt x="1157" y="53"/>
                  </a:cubicBezTo>
                  <a:cubicBezTo>
                    <a:pt x="1157" y="22"/>
                    <a:pt x="1134" y="0"/>
                    <a:pt x="1102" y="0"/>
                  </a:cubicBezTo>
                  <a:cubicBezTo>
                    <a:pt x="1078" y="0"/>
                    <a:pt x="1047" y="20"/>
                    <a:pt x="1047" y="53"/>
                  </a:cubicBezTo>
                  <a:cubicBezTo>
                    <a:pt x="1047" y="205"/>
                    <a:pt x="1047" y="205"/>
                    <a:pt x="1047" y="205"/>
                  </a:cubicBezTo>
                  <a:cubicBezTo>
                    <a:pt x="464" y="234"/>
                    <a:pt x="1" y="716"/>
                    <a:pt x="1" y="1305"/>
                  </a:cubicBezTo>
                  <a:cubicBezTo>
                    <a:pt x="1" y="1312"/>
                    <a:pt x="1" y="1345"/>
                    <a:pt x="1" y="1368"/>
                  </a:cubicBezTo>
                  <a:cubicBezTo>
                    <a:pt x="0" y="1372"/>
                    <a:pt x="0" y="1376"/>
                    <a:pt x="0" y="1381"/>
                  </a:cubicBezTo>
                  <a:cubicBezTo>
                    <a:pt x="0" y="1413"/>
                    <a:pt x="26" y="1440"/>
                    <a:pt x="58" y="1440"/>
                  </a:cubicBezTo>
                  <a:cubicBezTo>
                    <a:pt x="87" y="1440"/>
                    <a:pt x="112" y="1417"/>
                    <a:pt x="115" y="1388"/>
                  </a:cubicBezTo>
                  <a:cubicBezTo>
                    <a:pt x="117" y="1388"/>
                    <a:pt x="117" y="1388"/>
                    <a:pt x="117" y="1388"/>
                  </a:cubicBezTo>
                  <a:cubicBezTo>
                    <a:pt x="118" y="1271"/>
                    <a:pt x="211" y="1163"/>
                    <a:pt x="326" y="1163"/>
                  </a:cubicBezTo>
                  <a:cubicBezTo>
                    <a:pt x="438" y="1163"/>
                    <a:pt x="530" y="1265"/>
                    <a:pt x="536" y="1378"/>
                  </a:cubicBezTo>
                  <a:cubicBezTo>
                    <a:pt x="535" y="1380"/>
                    <a:pt x="535" y="1382"/>
                    <a:pt x="535" y="1384"/>
                  </a:cubicBezTo>
                  <a:cubicBezTo>
                    <a:pt x="535" y="1385"/>
                    <a:pt x="535" y="1385"/>
                    <a:pt x="535" y="1386"/>
                  </a:cubicBezTo>
                  <a:cubicBezTo>
                    <a:pt x="535" y="1386"/>
                    <a:pt x="535" y="1386"/>
                    <a:pt x="535" y="1387"/>
                  </a:cubicBezTo>
                  <a:cubicBezTo>
                    <a:pt x="535" y="1387"/>
                    <a:pt x="535" y="1388"/>
                    <a:pt x="535" y="1388"/>
                  </a:cubicBezTo>
                  <a:cubicBezTo>
                    <a:pt x="535" y="1388"/>
                    <a:pt x="535" y="1388"/>
                    <a:pt x="535" y="1388"/>
                  </a:cubicBezTo>
                  <a:cubicBezTo>
                    <a:pt x="536" y="1417"/>
                    <a:pt x="560" y="1440"/>
                    <a:pt x="588" y="1440"/>
                  </a:cubicBezTo>
                  <a:cubicBezTo>
                    <a:pt x="616" y="1440"/>
                    <a:pt x="639" y="1417"/>
                    <a:pt x="641" y="1388"/>
                  </a:cubicBezTo>
                  <a:cubicBezTo>
                    <a:pt x="641" y="1388"/>
                    <a:pt x="641" y="1388"/>
                    <a:pt x="641" y="1388"/>
                  </a:cubicBezTo>
                  <a:cubicBezTo>
                    <a:pt x="641" y="1388"/>
                    <a:pt x="641" y="1387"/>
                    <a:pt x="641" y="1387"/>
                  </a:cubicBezTo>
                  <a:cubicBezTo>
                    <a:pt x="641" y="1387"/>
                    <a:pt x="641" y="1386"/>
                    <a:pt x="641" y="1386"/>
                  </a:cubicBezTo>
                  <a:cubicBezTo>
                    <a:pt x="641" y="1385"/>
                    <a:pt x="641" y="1384"/>
                    <a:pt x="640" y="1383"/>
                  </a:cubicBezTo>
                  <a:cubicBezTo>
                    <a:pt x="640" y="1381"/>
                    <a:pt x="640" y="1379"/>
                    <a:pt x="640" y="1378"/>
                  </a:cubicBezTo>
                  <a:cubicBezTo>
                    <a:pt x="646" y="1265"/>
                    <a:pt x="738" y="1163"/>
                    <a:pt x="850" y="1163"/>
                  </a:cubicBezTo>
                  <a:cubicBezTo>
                    <a:pt x="949" y="1163"/>
                    <a:pt x="1032" y="1244"/>
                    <a:pt x="1054" y="1341"/>
                  </a:cubicBezTo>
                  <a:cubicBezTo>
                    <a:pt x="1054" y="2030"/>
                    <a:pt x="1054" y="2030"/>
                    <a:pt x="1054" y="2030"/>
                  </a:cubicBezTo>
                  <a:cubicBezTo>
                    <a:pt x="1049" y="2041"/>
                    <a:pt x="1047" y="2055"/>
                    <a:pt x="1047" y="2069"/>
                  </a:cubicBezTo>
                  <a:cubicBezTo>
                    <a:pt x="1047" y="2190"/>
                    <a:pt x="1000" y="2317"/>
                    <a:pt x="827" y="2317"/>
                  </a:cubicBezTo>
                  <a:cubicBezTo>
                    <a:pt x="676" y="2317"/>
                    <a:pt x="579" y="2190"/>
                    <a:pt x="579" y="2069"/>
                  </a:cubicBezTo>
                  <a:cubicBezTo>
                    <a:pt x="579" y="2030"/>
                    <a:pt x="552" y="2014"/>
                    <a:pt x="524" y="2014"/>
                  </a:cubicBezTo>
                  <a:cubicBezTo>
                    <a:pt x="496" y="2014"/>
                    <a:pt x="469" y="2030"/>
                    <a:pt x="469" y="2069"/>
                  </a:cubicBezTo>
                  <a:cubicBezTo>
                    <a:pt x="469" y="2268"/>
                    <a:pt x="578" y="2427"/>
                    <a:pt x="827" y="2427"/>
                  </a:cubicBezTo>
                  <a:cubicBezTo>
                    <a:pt x="1112" y="2427"/>
                    <a:pt x="1156" y="2274"/>
                    <a:pt x="1157" y="2080"/>
                  </a:cubicBezTo>
                  <a:cubicBezTo>
                    <a:pt x="1162" y="2069"/>
                    <a:pt x="1164" y="2056"/>
                    <a:pt x="1164" y="2042"/>
                  </a:cubicBezTo>
                  <a:cubicBezTo>
                    <a:pt x="1164" y="1375"/>
                    <a:pt x="1164" y="1375"/>
                    <a:pt x="1164" y="1375"/>
                  </a:cubicBezTo>
                  <a:cubicBezTo>
                    <a:pt x="1171" y="1263"/>
                    <a:pt x="1262" y="1163"/>
                    <a:pt x="1373" y="1163"/>
                  </a:cubicBezTo>
                  <a:cubicBezTo>
                    <a:pt x="1485" y="1163"/>
                    <a:pt x="1576" y="1265"/>
                    <a:pt x="1582" y="1378"/>
                  </a:cubicBezTo>
                  <a:cubicBezTo>
                    <a:pt x="1582" y="1379"/>
                    <a:pt x="1582" y="1381"/>
                    <a:pt x="1582" y="1383"/>
                  </a:cubicBezTo>
                  <a:cubicBezTo>
                    <a:pt x="1582" y="1384"/>
                    <a:pt x="1582" y="1385"/>
                    <a:pt x="1582" y="1386"/>
                  </a:cubicBezTo>
                  <a:cubicBezTo>
                    <a:pt x="1582" y="1386"/>
                    <a:pt x="1582" y="1387"/>
                    <a:pt x="1582" y="1387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2" y="1388"/>
                    <a:pt x="1582" y="1388"/>
                    <a:pt x="1582" y="1388"/>
                  </a:cubicBezTo>
                  <a:cubicBezTo>
                    <a:pt x="1583" y="1417"/>
                    <a:pt x="1606" y="1440"/>
                    <a:pt x="1634" y="1440"/>
                  </a:cubicBezTo>
                  <a:cubicBezTo>
                    <a:pt x="1663" y="1440"/>
                    <a:pt x="1686" y="1417"/>
                    <a:pt x="1687" y="1388"/>
                  </a:cubicBezTo>
                  <a:cubicBezTo>
                    <a:pt x="1687" y="1388"/>
                    <a:pt x="1687" y="1388"/>
                    <a:pt x="1687" y="1388"/>
                  </a:cubicBezTo>
                  <a:cubicBezTo>
                    <a:pt x="1687" y="1388"/>
                    <a:pt x="1687" y="1387"/>
                    <a:pt x="1687" y="1387"/>
                  </a:cubicBezTo>
                  <a:cubicBezTo>
                    <a:pt x="1687" y="1386"/>
                    <a:pt x="1687" y="1386"/>
                    <a:pt x="1687" y="1386"/>
                  </a:cubicBezTo>
                  <a:cubicBezTo>
                    <a:pt x="1687" y="1385"/>
                    <a:pt x="1687" y="1385"/>
                    <a:pt x="1687" y="1384"/>
                  </a:cubicBezTo>
                  <a:cubicBezTo>
                    <a:pt x="1687" y="1382"/>
                    <a:pt x="1687" y="1380"/>
                    <a:pt x="1687" y="1378"/>
                  </a:cubicBezTo>
                  <a:cubicBezTo>
                    <a:pt x="1692" y="1265"/>
                    <a:pt x="1784" y="1163"/>
                    <a:pt x="1896" y="1163"/>
                  </a:cubicBezTo>
                  <a:cubicBezTo>
                    <a:pt x="1988" y="1163"/>
                    <a:pt x="2067" y="1233"/>
                    <a:pt x="2095" y="1321"/>
                  </a:cubicBezTo>
                  <a:cubicBezTo>
                    <a:pt x="2096" y="1341"/>
                    <a:pt x="2100" y="1374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381"/>
                    <a:pt x="2100" y="1381"/>
                    <a:pt x="2100" y="1381"/>
                  </a:cubicBezTo>
                  <a:cubicBezTo>
                    <a:pt x="2100" y="1412"/>
                    <a:pt x="2125" y="1436"/>
                    <a:pt x="2155" y="1436"/>
                  </a:cubicBezTo>
                  <a:cubicBezTo>
                    <a:pt x="2183" y="1436"/>
                    <a:pt x="2206" y="1415"/>
                    <a:pt x="2210" y="1388"/>
                  </a:cubicBezTo>
                  <a:cubicBezTo>
                    <a:pt x="2210" y="1388"/>
                    <a:pt x="2210" y="1388"/>
                    <a:pt x="2210" y="1388"/>
                  </a:cubicBezTo>
                  <a:cubicBezTo>
                    <a:pt x="2210" y="1386"/>
                    <a:pt x="2210" y="1385"/>
                    <a:pt x="2210" y="1383"/>
                  </a:cubicBezTo>
                  <a:cubicBezTo>
                    <a:pt x="2210" y="1382"/>
                    <a:pt x="2210" y="1382"/>
                    <a:pt x="2210" y="1381"/>
                  </a:cubicBezTo>
                  <a:close/>
                  <a:moveTo>
                    <a:pt x="2210" y="1381"/>
                  </a:moveTo>
                  <a:cubicBezTo>
                    <a:pt x="2210" y="1381"/>
                    <a:pt x="2210" y="1381"/>
                    <a:pt x="2210" y="1381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890906" y="246507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50055" y="3337413"/>
            <a:ext cx="2527768" cy="2524904"/>
            <a:chOff x="2231335" y="2503062"/>
            <a:chExt cx="1895826" cy="1893678"/>
          </a:xfrm>
        </p:grpSpPr>
        <p:sp>
          <p:nvSpPr>
            <p:cNvPr id="36" name="椭圆 35"/>
            <p:cNvSpPr/>
            <p:nvPr/>
          </p:nvSpPr>
          <p:spPr>
            <a:xfrm>
              <a:off x="2231335" y="2503062"/>
              <a:ext cx="1895826" cy="189367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2941446" y="2847850"/>
              <a:ext cx="490364" cy="588770"/>
            </a:xfrm>
            <a:custGeom>
              <a:avLst/>
              <a:gdLst>
                <a:gd name="T0" fmla="*/ 279400 w 2214"/>
                <a:gd name="T1" fmla="*/ 671513 h 2664"/>
                <a:gd name="T2" fmla="*/ 271576 w 2214"/>
                <a:gd name="T3" fmla="*/ 668488 h 2664"/>
                <a:gd name="T4" fmla="*/ 137050 w 2214"/>
                <a:gd name="T5" fmla="*/ 587826 h 2664"/>
                <a:gd name="T6" fmla="*/ 43664 w 2214"/>
                <a:gd name="T7" fmla="*/ 485990 h 2664"/>
                <a:gd name="T8" fmla="*/ 0 w 2214"/>
                <a:gd name="T9" fmla="*/ 339285 h 2664"/>
                <a:gd name="T10" fmla="*/ 0 w 2214"/>
                <a:gd name="T11" fmla="*/ 60245 h 2664"/>
                <a:gd name="T12" fmla="*/ 21201 w 2214"/>
                <a:gd name="T13" fmla="*/ 60245 h 2664"/>
                <a:gd name="T14" fmla="*/ 128973 w 2214"/>
                <a:gd name="T15" fmla="*/ 53943 h 2664"/>
                <a:gd name="T16" fmla="*/ 264509 w 2214"/>
                <a:gd name="T17" fmla="*/ 14872 h 2664"/>
                <a:gd name="T18" fmla="*/ 279400 w 2214"/>
                <a:gd name="T19" fmla="*/ 0 h 2664"/>
                <a:gd name="T20" fmla="*/ 294291 w 2214"/>
                <a:gd name="T21" fmla="*/ 14872 h 2664"/>
                <a:gd name="T22" fmla="*/ 430332 w 2214"/>
                <a:gd name="T23" fmla="*/ 53943 h 2664"/>
                <a:gd name="T24" fmla="*/ 537599 w 2214"/>
                <a:gd name="T25" fmla="*/ 60245 h 2664"/>
                <a:gd name="T26" fmla="*/ 558800 w 2214"/>
                <a:gd name="T27" fmla="*/ 60245 h 2664"/>
                <a:gd name="T28" fmla="*/ 558800 w 2214"/>
                <a:gd name="T29" fmla="*/ 339285 h 2664"/>
                <a:gd name="T30" fmla="*/ 515136 w 2214"/>
                <a:gd name="T31" fmla="*/ 485990 h 2664"/>
                <a:gd name="T32" fmla="*/ 421750 w 2214"/>
                <a:gd name="T33" fmla="*/ 587826 h 2664"/>
                <a:gd name="T34" fmla="*/ 287224 w 2214"/>
                <a:gd name="T35" fmla="*/ 668488 h 2664"/>
                <a:gd name="T36" fmla="*/ 279400 w 2214"/>
                <a:gd name="T37" fmla="*/ 671513 h 2664"/>
                <a:gd name="T38" fmla="*/ 42150 w 2214"/>
                <a:gd name="T39" fmla="*/ 102088 h 2664"/>
                <a:gd name="T40" fmla="*/ 42150 w 2214"/>
                <a:gd name="T41" fmla="*/ 339285 h 2664"/>
                <a:gd name="T42" fmla="*/ 163299 w 2214"/>
                <a:gd name="T43" fmla="*/ 555057 h 2664"/>
                <a:gd name="T44" fmla="*/ 279400 w 2214"/>
                <a:gd name="T45" fmla="*/ 625888 h 2664"/>
                <a:gd name="T46" fmla="*/ 396258 w 2214"/>
                <a:gd name="T47" fmla="*/ 554301 h 2664"/>
                <a:gd name="T48" fmla="*/ 516650 w 2214"/>
                <a:gd name="T49" fmla="*/ 339285 h 2664"/>
                <a:gd name="T50" fmla="*/ 516650 w 2214"/>
                <a:gd name="T51" fmla="*/ 102088 h 2664"/>
                <a:gd name="T52" fmla="*/ 425536 w 2214"/>
                <a:gd name="T53" fmla="*/ 95786 h 2664"/>
                <a:gd name="T54" fmla="*/ 279400 w 2214"/>
                <a:gd name="T55" fmla="*/ 56464 h 2664"/>
                <a:gd name="T56" fmla="*/ 133264 w 2214"/>
                <a:gd name="T57" fmla="*/ 95786 h 2664"/>
                <a:gd name="T58" fmla="*/ 42150 w 2214"/>
                <a:gd name="T59" fmla="*/ 102088 h 2664"/>
                <a:gd name="T60" fmla="*/ 317764 w 2214"/>
                <a:gd name="T61" fmla="*/ 109650 h 2664"/>
                <a:gd name="T62" fmla="*/ 159008 w 2214"/>
                <a:gd name="T63" fmla="*/ 379617 h 2664"/>
                <a:gd name="T64" fmla="*/ 300096 w 2214"/>
                <a:gd name="T65" fmla="*/ 315087 h 2664"/>
                <a:gd name="T66" fmla="*/ 264761 w 2214"/>
                <a:gd name="T67" fmla="*/ 544218 h 2664"/>
                <a:gd name="T68" fmla="*/ 441184 w 2214"/>
                <a:gd name="T69" fmla="*/ 215267 h 2664"/>
                <a:gd name="T70" fmla="*/ 311706 w 2214"/>
                <a:gd name="T71" fmla="*/ 244759 h 2664"/>
                <a:gd name="T72" fmla="*/ 317764 w 2214"/>
                <a:gd name="T73" fmla="*/ 109650 h 2664"/>
                <a:gd name="T74" fmla="*/ 317764 w 2214"/>
                <a:gd name="T75" fmla="*/ 109650 h 2664"/>
                <a:gd name="T76" fmla="*/ 317764 w 2214"/>
                <a:gd name="T77" fmla="*/ 109650 h 26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214" h="2664">
                  <a:moveTo>
                    <a:pt x="1107" y="2664"/>
                  </a:moveTo>
                  <a:cubicBezTo>
                    <a:pt x="1076" y="2652"/>
                    <a:pt x="1076" y="2652"/>
                    <a:pt x="1076" y="2652"/>
                  </a:cubicBezTo>
                  <a:cubicBezTo>
                    <a:pt x="1065" y="2647"/>
                    <a:pt x="806" y="2542"/>
                    <a:pt x="543" y="2332"/>
                  </a:cubicBezTo>
                  <a:cubicBezTo>
                    <a:pt x="387" y="2208"/>
                    <a:pt x="262" y="2072"/>
                    <a:pt x="173" y="1928"/>
                  </a:cubicBezTo>
                  <a:cubicBezTo>
                    <a:pt x="58" y="1744"/>
                    <a:pt x="0" y="1549"/>
                    <a:pt x="0" y="1346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6" y="239"/>
                    <a:pt x="288" y="239"/>
                    <a:pt x="511" y="214"/>
                  </a:cubicBezTo>
                  <a:cubicBezTo>
                    <a:pt x="885" y="172"/>
                    <a:pt x="1008" y="99"/>
                    <a:pt x="1048" y="59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166" y="59"/>
                    <a:pt x="1166" y="59"/>
                    <a:pt x="1166" y="59"/>
                  </a:cubicBezTo>
                  <a:cubicBezTo>
                    <a:pt x="1206" y="99"/>
                    <a:pt x="1329" y="172"/>
                    <a:pt x="1705" y="214"/>
                  </a:cubicBezTo>
                  <a:cubicBezTo>
                    <a:pt x="1928" y="239"/>
                    <a:pt x="2128" y="239"/>
                    <a:pt x="2130" y="239"/>
                  </a:cubicBezTo>
                  <a:cubicBezTo>
                    <a:pt x="2214" y="239"/>
                    <a:pt x="2214" y="239"/>
                    <a:pt x="2214" y="239"/>
                  </a:cubicBezTo>
                  <a:cubicBezTo>
                    <a:pt x="2214" y="1346"/>
                    <a:pt x="2214" y="1346"/>
                    <a:pt x="2214" y="1346"/>
                  </a:cubicBezTo>
                  <a:cubicBezTo>
                    <a:pt x="2214" y="1549"/>
                    <a:pt x="2156" y="1744"/>
                    <a:pt x="2041" y="1928"/>
                  </a:cubicBezTo>
                  <a:cubicBezTo>
                    <a:pt x="1951" y="2072"/>
                    <a:pt x="1827" y="2208"/>
                    <a:pt x="1671" y="2332"/>
                  </a:cubicBezTo>
                  <a:cubicBezTo>
                    <a:pt x="1408" y="2542"/>
                    <a:pt x="1149" y="2647"/>
                    <a:pt x="1138" y="2652"/>
                  </a:cubicBezTo>
                  <a:cubicBezTo>
                    <a:pt x="1107" y="2664"/>
                    <a:pt x="1107" y="2664"/>
                    <a:pt x="1107" y="2664"/>
                  </a:cubicBezTo>
                  <a:close/>
                  <a:moveTo>
                    <a:pt x="167" y="405"/>
                  </a:moveTo>
                  <a:cubicBezTo>
                    <a:pt x="167" y="1346"/>
                    <a:pt x="167" y="1346"/>
                    <a:pt x="167" y="1346"/>
                  </a:cubicBezTo>
                  <a:cubicBezTo>
                    <a:pt x="167" y="1659"/>
                    <a:pt x="329" y="1947"/>
                    <a:pt x="647" y="2202"/>
                  </a:cubicBezTo>
                  <a:cubicBezTo>
                    <a:pt x="840" y="2356"/>
                    <a:pt x="1033" y="2450"/>
                    <a:pt x="1107" y="2483"/>
                  </a:cubicBezTo>
                  <a:cubicBezTo>
                    <a:pt x="1181" y="2450"/>
                    <a:pt x="1377" y="2354"/>
                    <a:pt x="1570" y="2199"/>
                  </a:cubicBezTo>
                  <a:cubicBezTo>
                    <a:pt x="1886" y="1945"/>
                    <a:pt x="2047" y="1658"/>
                    <a:pt x="2047" y="1346"/>
                  </a:cubicBezTo>
                  <a:cubicBezTo>
                    <a:pt x="2047" y="405"/>
                    <a:pt x="2047" y="405"/>
                    <a:pt x="2047" y="405"/>
                  </a:cubicBezTo>
                  <a:cubicBezTo>
                    <a:pt x="1965" y="403"/>
                    <a:pt x="1831" y="396"/>
                    <a:pt x="1686" y="380"/>
                  </a:cubicBezTo>
                  <a:cubicBezTo>
                    <a:pt x="1412" y="350"/>
                    <a:pt x="1221" y="299"/>
                    <a:pt x="1107" y="224"/>
                  </a:cubicBezTo>
                  <a:cubicBezTo>
                    <a:pt x="993" y="299"/>
                    <a:pt x="802" y="350"/>
                    <a:pt x="528" y="380"/>
                  </a:cubicBezTo>
                  <a:cubicBezTo>
                    <a:pt x="383" y="396"/>
                    <a:pt x="249" y="403"/>
                    <a:pt x="167" y="405"/>
                  </a:cubicBezTo>
                  <a:close/>
                  <a:moveTo>
                    <a:pt x="1259" y="435"/>
                  </a:moveTo>
                  <a:cubicBezTo>
                    <a:pt x="630" y="1506"/>
                    <a:pt x="630" y="1506"/>
                    <a:pt x="630" y="1506"/>
                  </a:cubicBezTo>
                  <a:cubicBezTo>
                    <a:pt x="1189" y="1250"/>
                    <a:pt x="1189" y="1250"/>
                    <a:pt x="1189" y="1250"/>
                  </a:cubicBezTo>
                  <a:cubicBezTo>
                    <a:pt x="1049" y="2159"/>
                    <a:pt x="1049" y="2159"/>
                    <a:pt x="1049" y="2159"/>
                  </a:cubicBezTo>
                  <a:cubicBezTo>
                    <a:pt x="1748" y="854"/>
                    <a:pt x="1748" y="854"/>
                    <a:pt x="1748" y="854"/>
                  </a:cubicBezTo>
                  <a:cubicBezTo>
                    <a:pt x="1235" y="971"/>
                    <a:pt x="1235" y="971"/>
                    <a:pt x="1235" y="971"/>
                  </a:cubicBezTo>
                  <a:cubicBezTo>
                    <a:pt x="1259" y="435"/>
                    <a:pt x="1259" y="435"/>
                    <a:pt x="1259" y="435"/>
                  </a:cubicBezTo>
                  <a:close/>
                  <a:moveTo>
                    <a:pt x="1259" y="435"/>
                  </a:moveTo>
                  <a:cubicBezTo>
                    <a:pt x="1259" y="435"/>
                    <a:pt x="1259" y="435"/>
                    <a:pt x="1259" y="43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2376806" y="35013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42093" y="1647617"/>
            <a:ext cx="2899405" cy="2899408"/>
            <a:chOff x="3740787" y="1544004"/>
            <a:chExt cx="2174554" cy="2174556"/>
          </a:xfrm>
        </p:grpSpPr>
        <p:sp>
          <p:nvSpPr>
            <p:cNvPr id="40" name="椭圆 39"/>
            <p:cNvSpPr/>
            <p:nvPr/>
          </p:nvSpPr>
          <p:spPr>
            <a:xfrm>
              <a:off x="3740787" y="1544004"/>
              <a:ext cx="2174554" cy="217455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555966" y="1841062"/>
              <a:ext cx="581098" cy="544948"/>
            </a:xfrm>
            <a:custGeom>
              <a:avLst/>
              <a:gdLst>
                <a:gd name="T0" fmla="*/ 626685 w 2950"/>
                <a:gd name="T1" fmla="*/ 176678 h 2765"/>
                <a:gd name="T2" fmla="*/ 514241 w 2950"/>
                <a:gd name="T3" fmla="*/ 9637 h 2765"/>
                <a:gd name="T4" fmla="*/ 496036 w 2950"/>
                <a:gd name="T5" fmla="*/ 0 h 2765"/>
                <a:gd name="T6" fmla="*/ 136003 w 2950"/>
                <a:gd name="T7" fmla="*/ 0 h 2765"/>
                <a:gd name="T8" fmla="*/ 117798 w 2950"/>
                <a:gd name="T9" fmla="*/ 9637 h 2765"/>
                <a:gd name="T10" fmla="*/ 5354 w 2950"/>
                <a:gd name="T11" fmla="*/ 176678 h 2765"/>
                <a:gd name="T12" fmla="*/ 5997 w 2950"/>
                <a:gd name="T13" fmla="*/ 202162 h 2765"/>
                <a:gd name="T14" fmla="*/ 298564 w 2950"/>
                <a:gd name="T15" fmla="*/ 583572 h 2765"/>
                <a:gd name="T16" fmla="*/ 315913 w 2950"/>
                <a:gd name="T17" fmla="*/ 592138 h 2765"/>
                <a:gd name="T18" fmla="*/ 333261 w 2950"/>
                <a:gd name="T19" fmla="*/ 583572 h 2765"/>
                <a:gd name="T20" fmla="*/ 625828 w 2950"/>
                <a:gd name="T21" fmla="*/ 202162 h 2765"/>
                <a:gd name="T22" fmla="*/ 626685 w 2950"/>
                <a:gd name="T23" fmla="*/ 176678 h 2765"/>
                <a:gd name="T24" fmla="*/ 403083 w 2950"/>
                <a:gd name="T25" fmla="*/ 201948 h 2765"/>
                <a:gd name="T26" fmla="*/ 315913 w 2950"/>
                <a:gd name="T27" fmla="*/ 520396 h 2765"/>
                <a:gd name="T28" fmla="*/ 228956 w 2950"/>
                <a:gd name="T29" fmla="*/ 201948 h 2765"/>
                <a:gd name="T30" fmla="*/ 403083 w 2950"/>
                <a:gd name="T31" fmla="*/ 201948 h 2765"/>
                <a:gd name="T32" fmla="*/ 235382 w 2950"/>
                <a:gd name="T33" fmla="*/ 175607 h 2765"/>
                <a:gd name="T34" fmla="*/ 315913 w 2950"/>
                <a:gd name="T35" fmla="*/ 46686 h 2765"/>
                <a:gd name="T36" fmla="*/ 396443 w 2950"/>
                <a:gd name="T37" fmla="*/ 175607 h 2765"/>
                <a:gd name="T38" fmla="*/ 235382 w 2950"/>
                <a:gd name="T39" fmla="*/ 175607 h 2765"/>
                <a:gd name="T40" fmla="*/ 345255 w 2950"/>
                <a:gd name="T41" fmla="*/ 43902 h 2765"/>
                <a:gd name="T42" fmla="*/ 471620 w 2950"/>
                <a:gd name="T43" fmla="*/ 43902 h 2765"/>
                <a:gd name="T44" fmla="*/ 418504 w 2950"/>
                <a:gd name="T45" fmla="*/ 161044 h 2765"/>
                <a:gd name="T46" fmla="*/ 345255 w 2950"/>
                <a:gd name="T47" fmla="*/ 43902 h 2765"/>
                <a:gd name="T48" fmla="*/ 213535 w 2950"/>
                <a:gd name="T49" fmla="*/ 161044 h 2765"/>
                <a:gd name="T50" fmla="*/ 160419 w 2950"/>
                <a:gd name="T51" fmla="*/ 43902 h 2765"/>
                <a:gd name="T52" fmla="*/ 286784 w 2950"/>
                <a:gd name="T53" fmla="*/ 43902 h 2765"/>
                <a:gd name="T54" fmla="*/ 213535 w 2950"/>
                <a:gd name="T55" fmla="*/ 161044 h 2765"/>
                <a:gd name="T56" fmla="*/ 279502 w 2950"/>
                <a:gd name="T57" fmla="*/ 486560 h 2765"/>
                <a:gd name="T58" fmla="*/ 61041 w 2950"/>
                <a:gd name="T59" fmla="*/ 201948 h 2765"/>
                <a:gd name="T60" fmla="*/ 201541 w 2950"/>
                <a:gd name="T61" fmla="*/ 201948 h 2765"/>
                <a:gd name="T62" fmla="*/ 279502 w 2950"/>
                <a:gd name="T63" fmla="*/ 486560 h 2765"/>
                <a:gd name="T64" fmla="*/ 430284 w 2950"/>
                <a:gd name="T65" fmla="*/ 201948 h 2765"/>
                <a:gd name="T66" fmla="*/ 570784 w 2950"/>
                <a:gd name="T67" fmla="*/ 201948 h 2765"/>
                <a:gd name="T68" fmla="*/ 352537 w 2950"/>
                <a:gd name="T69" fmla="*/ 486560 h 2765"/>
                <a:gd name="T70" fmla="*/ 430284 w 2950"/>
                <a:gd name="T71" fmla="*/ 201948 h 2765"/>
                <a:gd name="T72" fmla="*/ 573140 w 2950"/>
                <a:gd name="T73" fmla="*/ 175607 h 2765"/>
                <a:gd name="T74" fmla="*/ 440778 w 2950"/>
                <a:gd name="T75" fmla="*/ 175607 h 2765"/>
                <a:gd name="T76" fmla="*/ 493894 w 2950"/>
                <a:gd name="T77" fmla="*/ 58250 h 2765"/>
                <a:gd name="T78" fmla="*/ 573140 w 2950"/>
                <a:gd name="T79" fmla="*/ 175607 h 2765"/>
                <a:gd name="T80" fmla="*/ 137931 w 2950"/>
                <a:gd name="T81" fmla="*/ 58250 h 2765"/>
                <a:gd name="T82" fmla="*/ 191261 w 2950"/>
                <a:gd name="T83" fmla="*/ 175607 h 2765"/>
                <a:gd name="T84" fmla="*/ 58685 w 2950"/>
                <a:gd name="T85" fmla="*/ 175607 h 2765"/>
                <a:gd name="T86" fmla="*/ 137931 w 2950"/>
                <a:gd name="T87" fmla="*/ 58250 h 2765"/>
                <a:gd name="T88" fmla="*/ 137931 w 2950"/>
                <a:gd name="T89" fmla="*/ 58250 h 2765"/>
                <a:gd name="T90" fmla="*/ 137931 w 2950"/>
                <a:gd name="T91" fmla="*/ 58250 h 27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950" h="2765">
                  <a:moveTo>
                    <a:pt x="2926" y="825"/>
                  </a:moveTo>
                  <a:cubicBezTo>
                    <a:pt x="2401" y="45"/>
                    <a:pt x="2401" y="45"/>
                    <a:pt x="2401" y="45"/>
                  </a:cubicBezTo>
                  <a:cubicBezTo>
                    <a:pt x="2382" y="17"/>
                    <a:pt x="2350" y="0"/>
                    <a:pt x="2316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601" y="0"/>
                    <a:pt x="569" y="17"/>
                    <a:pt x="550" y="45"/>
                  </a:cubicBezTo>
                  <a:cubicBezTo>
                    <a:pt x="25" y="825"/>
                    <a:pt x="25" y="825"/>
                    <a:pt x="25" y="825"/>
                  </a:cubicBezTo>
                  <a:cubicBezTo>
                    <a:pt x="0" y="861"/>
                    <a:pt x="1" y="909"/>
                    <a:pt x="28" y="944"/>
                  </a:cubicBezTo>
                  <a:cubicBezTo>
                    <a:pt x="1394" y="2725"/>
                    <a:pt x="1394" y="2725"/>
                    <a:pt x="1394" y="2725"/>
                  </a:cubicBezTo>
                  <a:cubicBezTo>
                    <a:pt x="1413" y="2750"/>
                    <a:pt x="1443" y="2765"/>
                    <a:pt x="1475" y="2765"/>
                  </a:cubicBezTo>
                  <a:cubicBezTo>
                    <a:pt x="1507" y="2765"/>
                    <a:pt x="1537" y="2750"/>
                    <a:pt x="1556" y="2725"/>
                  </a:cubicBezTo>
                  <a:cubicBezTo>
                    <a:pt x="2922" y="944"/>
                    <a:pt x="2922" y="944"/>
                    <a:pt x="2922" y="944"/>
                  </a:cubicBezTo>
                  <a:cubicBezTo>
                    <a:pt x="2949" y="909"/>
                    <a:pt x="2950" y="861"/>
                    <a:pt x="2926" y="825"/>
                  </a:cubicBezTo>
                  <a:close/>
                  <a:moveTo>
                    <a:pt x="1882" y="943"/>
                  </a:moveTo>
                  <a:cubicBezTo>
                    <a:pt x="1475" y="2430"/>
                    <a:pt x="1475" y="2430"/>
                    <a:pt x="1475" y="2430"/>
                  </a:cubicBezTo>
                  <a:cubicBezTo>
                    <a:pt x="1069" y="943"/>
                    <a:pt x="1069" y="943"/>
                    <a:pt x="1069" y="943"/>
                  </a:cubicBezTo>
                  <a:cubicBezTo>
                    <a:pt x="1882" y="943"/>
                    <a:pt x="1882" y="943"/>
                    <a:pt x="1882" y="943"/>
                  </a:cubicBezTo>
                  <a:close/>
                  <a:moveTo>
                    <a:pt x="1099" y="820"/>
                  </a:moveTo>
                  <a:cubicBezTo>
                    <a:pt x="1475" y="218"/>
                    <a:pt x="1475" y="218"/>
                    <a:pt x="1475" y="218"/>
                  </a:cubicBezTo>
                  <a:cubicBezTo>
                    <a:pt x="1851" y="820"/>
                    <a:pt x="1851" y="820"/>
                    <a:pt x="1851" y="820"/>
                  </a:cubicBezTo>
                  <a:cubicBezTo>
                    <a:pt x="1099" y="820"/>
                    <a:pt x="1099" y="820"/>
                    <a:pt x="1099" y="820"/>
                  </a:cubicBezTo>
                  <a:close/>
                  <a:moveTo>
                    <a:pt x="1612" y="205"/>
                  </a:moveTo>
                  <a:cubicBezTo>
                    <a:pt x="2202" y="205"/>
                    <a:pt x="2202" y="205"/>
                    <a:pt x="2202" y="205"/>
                  </a:cubicBezTo>
                  <a:cubicBezTo>
                    <a:pt x="1954" y="752"/>
                    <a:pt x="1954" y="752"/>
                    <a:pt x="1954" y="752"/>
                  </a:cubicBezTo>
                  <a:cubicBezTo>
                    <a:pt x="1612" y="205"/>
                    <a:pt x="1612" y="205"/>
                    <a:pt x="1612" y="205"/>
                  </a:cubicBezTo>
                  <a:close/>
                  <a:moveTo>
                    <a:pt x="997" y="752"/>
                  </a:moveTo>
                  <a:cubicBezTo>
                    <a:pt x="749" y="205"/>
                    <a:pt x="749" y="205"/>
                    <a:pt x="749" y="205"/>
                  </a:cubicBezTo>
                  <a:cubicBezTo>
                    <a:pt x="1339" y="205"/>
                    <a:pt x="1339" y="205"/>
                    <a:pt x="1339" y="205"/>
                  </a:cubicBezTo>
                  <a:cubicBezTo>
                    <a:pt x="997" y="752"/>
                    <a:pt x="997" y="752"/>
                    <a:pt x="997" y="752"/>
                  </a:cubicBezTo>
                  <a:close/>
                  <a:moveTo>
                    <a:pt x="1305" y="2272"/>
                  </a:moveTo>
                  <a:cubicBezTo>
                    <a:pt x="285" y="943"/>
                    <a:pt x="285" y="943"/>
                    <a:pt x="285" y="943"/>
                  </a:cubicBezTo>
                  <a:cubicBezTo>
                    <a:pt x="941" y="943"/>
                    <a:pt x="941" y="943"/>
                    <a:pt x="941" y="943"/>
                  </a:cubicBezTo>
                  <a:cubicBezTo>
                    <a:pt x="1305" y="2272"/>
                    <a:pt x="1305" y="2272"/>
                    <a:pt x="1305" y="2272"/>
                  </a:cubicBezTo>
                  <a:close/>
                  <a:moveTo>
                    <a:pt x="2009" y="943"/>
                  </a:moveTo>
                  <a:cubicBezTo>
                    <a:pt x="2665" y="943"/>
                    <a:pt x="2665" y="943"/>
                    <a:pt x="2665" y="943"/>
                  </a:cubicBezTo>
                  <a:cubicBezTo>
                    <a:pt x="1646" y="2272"/>
                    <a:pt x="1646" y="2272"/>
                    <a:pt x="1646" y="2272"/>
                  </a:cubicBezTo>
                  <a:cubicBezTo>
                    <a:pt x="2009" y="943"/>
                    <a:pt x="2009" y="943"/>
                    <a:pt x="2009" y="943"/>
                  </a:cubicBezTo>
                  <a:close/>
                  <a:moveTo>
                    <a:pt x="2676" y="820"/>
                  </a:moveTo>
                  <a:cubicBezTo>
                    <a:pt x="2058" y="820"/>
                    <a:pt x="2058" y="820"/>
                    <a:pt x="2058" y="820"/>
                  </a:cubicBezTo>
                  <a:cubicBezTo>
                    <a:pt x="2306" y="272"/>
                    <a:pt x="2306" y="272"/>
                    <a:pt x="2306" y="272"/>
                  </a:cubicBezTo>
                  <a:cubicBezTo>
                    <a:pt x="2676" y="820"/>
                    <a:pt x="2676" y="820"/>
                    <a:pt x="2676" y="820"/>
                  </a:cubicBezTo>
                  <a:close/>
                  <a:moveTo>
                    <a:pt x="644" y="272"/>
                  </a:moveTo>
                  <a:cubicBezTo>
                    <a:pt x="893" y="820"/>
                    <a:pt x="893" y="820"/>
                    <a:pt x="893" y="820"/>
                  </a:cubicBezTo>
                  <a:cubicBezTo>
                    <a:pt x="274" y="820"/>
                    <a:pt x="274" y="820"/>
                    <a:pt x="274" y="820"/>
                  </a:cubicBezTo>
                  <a:cubicBezTo>
                    <a:pt x="644" y="272"/>
                    <a:pt x="644" y="272"/>
                    <a:pt x="644" y="272"/>
                  </a:cubicBezTo>
                  <a:close/>
                  <a:moveTo>
                    <a:pt x="644" y="272"/>
                  </a:moveTo>
                  <a:cubicBezTo>
                    <a:pt x="644" y="272"/>
                    <a:pt x="644" y="272"/>
                    <a:pt x="644" y="272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66"/>
            <p:cNvSpPr txBox="1">
              <a:spLocks noChangeArrowheads="1"/>
            </p:cNvSpPr>
            <p:nvPr/>
          </p:nvSpPr>
          <p:spPr bwMode="auto">
            <a:xfrm>
              <a:off x="4060826" y="24955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05768" y="3247389"/>
            <a:ext cx="2614925" cy="2614928"/>
            <a:chOff x="5295267" y="2778444"/>
            <a:chExt cx="1961194" cy="1961196"/>
          </a:xfrm>
        </p:grpSpPr>
        <p:sp>
          <p:nvSpPr>
            <p:cNvPr id="44" name="椭圆 43"/>
            <p:cNvSpPr/>
            <p:nvPr/>
          </p:nvSpPr>
          <p:spPr>
            <a:xfrm>
              <a:off x="5295267" y="2778444"/>
              <a:ext cx="1961194" cy="1961196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2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5955197" y="3146603"/>
              <a:ext cx="598230" cy="549098"/>
            </a:xfrm>
            <a:custGeom>
              <a:avLst/>
              <a:gdLst>
                <a:gd name="T0" fmla="*/ 359209 w 2069"/>
                <a:gd name="T1" fmla="*/ 0 h 1899"/>
                <a:gd name="T2" fmla="*/ 60617 w 2069"/>
                <a:gd name="T3" fmla="*/ 249426 h 1899"/>
                <a:gd name="T4" fmla="*/ 0 w 2069"/>
                <a:gd name="T5" fmla="*/ 249426 h 1899"/>
                <a:gd name="T6" fmla="*/ 83067 w 2069"/>
                <a:gd name="T7" fmla="*/ 360174 h 1899"/>
                <a:gd name="T8" fmla="*/ 165814 w 2069"/>
                <a:gd name="T9" fmla="*/ 249426 h 1899"/>
                <a:gd name="T10" fmla="*/ 116102 w 2069"/>
                <a:gd name="T11" fmla="*/ 249426 h 1899"/>
                <a:gd name="T12" fmla="*/ 359209 w 2069"/>
                <a:gd name="T13" fmla="*/ 55535 h 1899"/>
                <a:gd name="T14" fmla="*/ 608090 w 2069"/>
                <a:gd name="T15" fmla="*/ 304961 h 1899"/>
                <a:gd name="T16" fmla="*/ 359209 w 2069"/>
                <a:gd name="T17" fmla="*/ 554386 h 1899"/>
                <a:gd name="T18" fmla="*/ 152985 w 2069"/>
                <a:gd name="T19" fmla="*/ 443316 h 1899"/>
                <a:gd name="T20" fmla="*/ 88519 w 2069"/>
                <a:gd name="T21" fmla="*/ 443316 h 1899"/>
                <a:gd name="T22" fmla="*/ 359209 w 2069"/>
                <a:gd name="T23" fmla="*/ 609600 h 1899"/>
                <a:gd name="T24" fmla="*/ 663575 w 2069"/>
                <a:gd name="T25" fmla="*/ 304961 h 1899"/>
                <a:gd name="T26" fmla="*/ 359209 w 2069"/>
                <a:gd name="T27" fmla="*/ 0 h 1899"/>
                <a:gd name="T28" fmla="*/ 346380 w 2069"/>
                <a:gd name="T29" fmla="*/ 110749 h 1899"/>
                <a:gd name="T30" fmla="*/ 346380 w 2069"/>
                <a:gd name="T31" fmla="*/ 313949 h 1899"/>
                <a:gd name="T32" fmla="*/ 490064 w 2069"/>
                <a:gd name="T33" fmla="*/ 399017 h 1899"/>
                <a:gd name="T34" fmla="*/ 503214 w 2069"/>
                <a:gd name="T35" fmla="*/ 374941 h 1899"/>
                <a:gd name="T36" fmla="*/ 373963 w 2069"/>
                <a:gd name="T37" fmla="*/ 297256 h 1899"/>
                <a:gd name="T38" fmla="*/ 373963 w 2069"/>
                <a:gd name="T39" fmla="*/ 110749 h 1899"/>
                <a:gd name="T40" fmla="*/ 346380 w 2069"/>
                <a:gd name="T41" fmla="*/ 110749 h 1899"/>
                <a:gd name="T42" fmla="*/ 346380 w 2069"/>
                <a:gd name="T43" fmla="*/ 110749 h 1899"/>
                <a:gd name="T44" fmla="*/ 346380 w 2069"/>
                <a:gd name="T45" fmla="*/ 110749 h 18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69" h="1899">
                  <a:moveTo>
                    <a:pt x="1120" y="0"/>
                  </a:moveTo>
                  <a:cubicBezTo>
                    <a:pt x="655" y="0"/>
                    <a:pt x="270" y="334"/>
                    <a:pt x="189" y="777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259" y="1122"/>
                    <a:pt x="259" y="1122"/>
                    <a:pt x="259" y="1122"/>
                  </a:cubicBezTo>
                  <a:cubicBezTo>
                    <a:pt x="517" y="777"/>
                    <a:pt x="517" y="777"/>
                    <a:pt x="517" y="777"/>
                  </a:cubicBezTo>
                  <a:cubicBezTo>
                    <a:pt x="362" y="777"/>
                    <a:pt x="362" y="777"/>
                    <a:pt x="362" y="777"/>
                  </a:cubicBezTo>
                  <a:cubicBezTo>
                    <a:pt x="442" y="432"/>
                    <a:pt x="747" y="173"/>
                    <a:pt x="1120" y="173"/>
                  </a:cubicBezTo>
                  <a:cubicBezTo>
                    <a:pt x="1552" y="173"/>
                    <a:pt x="1896" y="518"/>
                    <a:pt x="1896" y="950"/>
                  </a:cubicBezTo>
                  <a:cubicBezTo>
                    <a:pt x="1896" y="1381"/>
                    <a:pt x="1552" y="1727"/>
                    <a:pt x="1120" y="1727"/>
                  </a:cubicBezTo>
                  <a:cubicBezTo>
                    <a:pt x="850" y="1727"/>
                    <a:pt x="615" y="1588"/>
                    <a:pt x="477" y="1381"/>
                  </a:cubicBezTo>
                  <a:cubicBezTo>
                    <a:pt x="276" y="1381"/>
                    <a:pt x="276" y="1381"/>
                    <a:pt x="276" y="1381"/>
                  </a:cubicBezTo>
                  <a:cubicBezTo>
                    <a:pt x="431" y="1686"/>
                    <a:pt x="753" y="1899"/>
                    <a:pt x="1120" y="1899"/>
                  </a:cubicBezTo>
                  <a:cubicBezTo>
                    <a:pt x="1643" y="1899"/>
                    <a:pt x="2069" y="1473"/>
                    <a:pt x="2069" y="950"/>
                  </a:cubicBezTo>
                  <a:cubicBezTo>
                    <a:pt x="2069" y="426"/>
                    <a:pt x="1643" y="0"/>
                    <a:pt x="1120" y="0"/>
                  </a:cubicBezTo>
                  <a:close/>
                  <a:moveTo>
                    <a:pt x="1080" y="345"/>
                  </a:moveTo>
                  <a:cubicBezTo>
                    <a:pt x="1080" y="978"/>
                    <a:pt x="1080" y="978"/>
                    <a:pt x="1080" y="978"/>
                  </a:cubicBezTo>
                  <a:cubicBezTo>
                    <a:pt x="1528" y="1243"/>
                    <a:pt x="1528" y="1243"/>
                    <a:pt x="1528" y="1243"/>
                  </a:cubicBezTo>
                  <a:cubicBezTo>
                    <a:pt x="1569" y="1168"/>
                    <a:pt x="1569" y="1168"/>
                    <a:pt x="1569" y="1168"/>
                  </a:cubicBezTo>
                  <a:cubicBezTo>
                    <a:pt x="1166" y="926"/>
                    <a:pt x="1166" y="926"/>
                    <a:pt x="1166" y="926"/>
                  </a:cubicBezTo>
                  <a:cubicBezTo>
                    <a:pt x="1166" y="345"/>
                    <a:pt x="1166" y="345"/>
                    <a:pt x="1166" y="345"/>
                  </a:cubicBezTo>
                  <a:lnTo>
                    <a:pt x="1080" y="345"/>
                  </a:lnTo>
                  <a:close/>
                  <a:moveTo>
                    <a:pt x="1080" y="345"/>
                  </a:moveTo>
                  <a:cubicBezTo>
                    <a:pt x="1080" y="345"/>
                    <a:pt x="1080" y="345"/>
                    <a:pt x="1080" y="345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66"/>
            <p:cNvSpPr txBox="1">
              <a:spLocks noChangeArrowheads="1"/>
            </p:cNvSpPr>
            <p:nvPr/>
          </p:nvSpPr>
          <p:spPr bwMode="auto">
            <a:xfrm>
              <a:off x="5485766" y="380619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384965" y="1647617"/>
            <a:ext cx="2853264" cy="2853264"/>
            <a:chOff x="6288724" y="1235712"/>
            <a:chExt cx="2139948" cy="2139948"/>
          </a:xfrm>
        </p:grpSpPr>
        <p:sp>
          <p:nvSpPr>
            <p:cNvPr id="48" name="椭圆 47"/>
            <p:cNvSpPr/>
            <p:nvPr/>
          </p:nvSpPr>
          <p:spPr>
            <a:xfrm>
              <a:off x="6288724" y="1235712"/>
              <a:ext cx="2139948" cy="2139948"/>
            </a:xfrm>
            <a:prstGeom prst="ellipse">
              <a:avLst/>
            </a:prstGeom>
            <a:noFill/>
            <a:ln w="3175" cap="flat" cmpd="sng" algn="ctr">
              <a:solidFill>
                <a:schemeClr val="bg1">
                  <a:lumMod val="75000"/>
                  <a:alpha val="40000"/>
                </a:schemeClr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1"/>
            <p:cNvSpPr>
              <a:spLocks noEditPoints="1"/>
            </p:cNvSpPr>
            <p:nvPr/>
          </p:nvSpPr>
          <p:spPr bwMode="auto">
            <a:xfrm>
              <a:off x="7083894" y="1598170"/>
              <a:ext cx="542700" cy="543050"/>
            </a:xfrm>
            <a:custGeom>
              <a:avLst/>
              <a:gdLst>
                <a:gd name="T0" fmla="*/ 314698 w 2998"/>
                <a:gd name="T1" fmla="*/ 0 h 2998"/>
                <a:gd name="T2" fmla="*/ 437466 w 2998"/>
                <a:gd name="T3" fmla="*/ 24806 h 2998"/>
                <a:gd name="T4" fmla="*/ 537741 w 2998"/>
                <a:gd name="T5" fmla="*/ 92496 h 2998"/>
                <a:gd name="T6" fmla="*/ 605431 w 2998"/>
                <a:gd name="T7" fmla="*/ 192771 h 2998"/>
                <a:gd name="T8" fmla="*/ 630237 w 2998"/>
                <a:gd name="T9" fmla="*/ 315539 h 2998"/>
                <a:gd name="T10" fmla="*/ 605431 w 2998"/>
                <a:gd name="T11" fmla="*/ 438307 h 2998"/>
                <a:gd name="T12" fmla="*/ 537741 w 2998"/>
                <a:gd name="T13" fmla="*/ 538581 h 2998"/>
                <a:gd name="T14" fmla="*/ 437466 w 2998"/>
                <a:gd name="T15" fmla="*/ 605852 h 2998"/>
                <a:gd name="T16" fmla="*/ 314698 w 2998"/>
                <a:gd name="T17" fmla="*/ 630237 h 2998"/>
                <a:gd name="T18" fmla="*/ 205384 w 2998"/>
                <a:gd name="T19" fmla="*/ 610897 h 2998"/>
                <a:gd name="T20" fmla="*/ 112257 w 2998"/>
                <a:gd name="T21" fmla="*/ 557081 h 2998"/>
                <a:gd name="T22" fmla="*/ 188987 w 2998"/>
                <a:gd name="T23" fmla="*/ 393530 h 2998"/>
                <a:gd name="T24" fmla="*/ 215264 w 2998"/>
                <a:gd name="T25" fmla="*/ 435995 h 2998"/>
                <a:gd name="T26" fmla="*/ 235445 w 2998"/>
                <a:gd name="T27" fmla="*/ 467948 h 2998"/>
                <a:gd name="T28" fmla="*/ 249530 w 2998"/>
                <a:gd name="T29" fmla="*/ 488339 h 2998"/>
                <a:gd name="T30" fmla="*/ 263405 w 2998"/>
                <a:gd name="T31" fmla="*/ 505787 h 2998"/>
                <a:gd name="T32" fmla="*/ 281063 w 2998"/>
                <a:gd name="T33" fmla="*/ 515247 h 2998"/>
                <a:gd name="T34" fmla="*/ 301454 w 2998"/>
                <a:gd name="T35" fmla="*/ 510202 h 2998"/>
                <a:gd name="T36" fmla="*/ 314908 w 2998"/>
                <a:gd name="T37" fmla="*/ 491703 h 2998"/>
                <a:gd name="T38" fmla="*/ 322476 w 2998"/>
                <a:gd name="T39" fmla="*/ 477618 h 2998"/>
                <a:gd name="T40" fmla="*/ 336351 w 2998"/>
                <a:gd name="T41" fmla="*/ 449449 h 2998"/>
                <a:gd name="T42" fmla="*/ 354429 w 2998"/>
                <a:gd name="T43" fmla="*/ 412030 h 2998"/>
                <a:gd name="T44" fmla="*/ 374611 w 2998"/>
                <a:gd name="T45" fmla="*/ 369986 h 2998"/>
                <a:gd name="T46" fmla="*/ 427165 w 2998"/>
                <a:gd name="T47" fmla="*/ 258990 h 2998"/>
                <a:gd name="T48" fmla="*/ 498430 w 2998"/>
                <a:gd name="T49" fmla="*/ 297460 h 2998"/>
                <a:gd name="T50" fmla="*/ 469630 w 2998"/>
                <a:gd name="T51" fmla="*/ 89553 h 2998"/>
                <a:gd name="T52" fmla="*/ 286529 w 2998"/>
                <a:gd name="T53" fmla="*/ 201810 h 2998"/>
                <a:gd name="T54" fmla="*/ 366622 w 2998"/>
                <a:gd name="T55" fmla="*/ 229349 h 2998"/>
                <a:gd name="T56" fmla="*/ 281904 w 2998"/>
                <a:gd name="T57" fmla="*/ 403621 h 2998"/>
                <a:gd name="T58" fmla="*/ 248269 w 2998"/>
                <a:gd name="T59" fmla="*/ 348543 h 2998"/>
                <a:gd name="T60" fmla="*/ 236497 w 2998"/>
                <a:gd name="T61" fmla="*/ 329413 h 2998"/>
                <a:gd name="T62" fmla="*/ 226616 w 2998"/>
                <a:gd name="T63" fmla="*/ 313437 h 2998"/>
                <a:gd name="T64" fmla="*/ 220730 w 2998"/>
                <a:gd name="T65" fmla="*/ 303346 h 2998"/>
                <a:gd name="T66" fmla="*/ 220940 w 2998"/>
                <a:gd name="T67" fmla="*/ 305028 h 2998"/>
                <a:gd name="T68" fmla="*/ 213162 w 2998"/>
                <a:gd name="T69" fmla="*/ 294727 h 2998"/>
                <a:gd name="T70" fmla="*/ 201180 w 2998"/>
                <a:gd name="T71" fmla="*/ 281273 h 2998"/>
                <a:gd name="T72" fmla="*/ 188356 w 2998"/>
                <a:gd name="T73" fmla="*/ 274546 h 2998"/>
                <a:gd name="T74" fmla="*/ 166073 w 2998"/>
                <a:gd name="T75" fmla="*/ 282114 h 2998"/>
                <a:gd name="T76" fmla="*/ 155352 w 2998"/>
                <a:gd name="T77" fmla="*/ 299983 h 2998"/>
                <a:gd name="T78" fmla="*/ 148625 w 2998"/>
                <a:gd name="T79" fmla="*/ 314488 h 2998"/>
                <a:gd name="T80" fmla="*/ 134540 w 2998"/>
                <a:gd name="T81" fmla="*/ 343708 h 2998"/>
                <a:gd name="T82" fmla="*/ 115621 w 2998"/>
                <a:gd name="T83" fmla="*/ 382809 h 2998"/>
                <a:gd name="T84" fmla="*/ 94178 w 2998"/>
                <a:gd name="T85" fmla="*/ 424432 h 2998"/>
                <a:gd name="T86" fmla="*/ 74628 w 2998"/>
                <a:gd name="T87" fmla="*/ 465425 h 2998"/>
                <a:gd name="T88" fmla="*/ 58441 w 2998"/>
                <a:gd name="T89" fmla="*/ 498430 h 2998"/>
                <a:gd name="T90" fmla="*/ 15136 w 2998"/>
                <a:gd name="T91" fmla="*/ 413081 h 2998"/>
                <a:gd name="T92" fmla="*/ 0 w 2998"/>
                <a:gd name="T93" fmla="*/ 315539 h 2998"/>
                <a:gd name="T94" fmla="*/ 24596 w 2998"/>
                <a:gd name="T95" fmla="*/ 192771 h 2998"/>
                <a:gd name="T96" fmla="*/ 91866 w 2998"/>
                <a:gd name="T97" fmla="*/ 92496 h 2998"/>
                <a:gd name="T98" fmla="*/ 192140 w 2998"/>
                <a:gd name="T99" fmla="*/ 24806 h 2998"/>
                <a:gd name="T100" fmla="*/ 314908 w 2998"/>
                <a:gd name="T101" fmla="*/ 0 h 2998"/>
                <a:gd name="T102" fmla="*/ 314698 w 2998"/>
                <a:gd name="T103" fmla="*/ 0 h 2998"/>
                <a:gd name="T104" fmla="*/ 314698 w 2998"/>
                <a:gd name="T105" fmla="*/ 0 h 2998"/>
                <a:gd name="T106" fmla="*/ 314698 w 2998"/>
                <a:gd name="T107" fmla="*/ 0 h 29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998" h="2998">
                  <a:moveTo>
                    <a:pt x="1497" y="0"/>
                  </a:moveTo>
                  <a:cubicBezTo>
                    <a:pt x="1704" y="0"/>
                    <a:pt x="1899" y="39"/>
                    <a:pt x="2081" y="118"/>
                  </a:cubicBezTo>
                  <a:cubicBezTo>
                    <a:pt x="2264" y="197"/>
                    <a:pt x="2423" y="304"/>
                    <a:pt x="2558" y="440"/>
                  </a:cubicBezTo>
                  <a:cubicBezTo>
                    <a:pt x="2694" y="576"/>
                    <a:pt x="2801" y="734"/>
                    <a:pt x="2880" y="917"/>
                  </a:cubicBezTo>
                  <a:cubicBezTo>
                    <a:pt x="2959" y="1099"/>
                    <a:pt x="2998" y="1294"/>
                    <a:pt x="2998" y="1501"/>
                  </a:cubicBezTo>
                  <a:cubicBezTo>
                    <a:pt x="2998" y="1708"/>
                    <a:pt x="2959" y="1902"/>
                    <a:pt x="2880" y="2085"/>
                  </a:cubicBezTo>
                  <a:cubicBezTo>
                    <a:pt x="2801" y="2267"/>
                    <a:pt x="2694" y="2426"/>
                    <a:pt x="2558" y="2562"/>
                  </a:cubicBezTo>
                  <a:cubicBezTo>
                    <a:pt x="2422" y="2697"/>
                    <a:pt x="2264" y="2804"/>
                    <a:pt x="2081" y="2882"/>
                  </a:cubicBezTo>
                  <a:cubicBezTo>
                    <a:pt x="1899" y="2959"/>
                    <a:pt x="1704" y="2998"/>
                    <a:pt x="1497" y="2998"/>
                  </a:cubicBezTo>
                  <a:cubicBezTo>
                    <a:pt x="1314" y="2998"/>
                    <a:pt x="1140" y="2967"/>
                    <a:pt x="977" y="2906"/>
                  </a:cubicBezTo>
                  <a:cubicBezTo>
                    <a:pt x="814" y="2844"/>
                    <a:pt x="666" y="2758"/>
                    <a:pt x="534" y="2650"/>
                  </a:cubicBezTo>
                  <a:cubicBezTo>
                    <a:pt x="899" y="1872"/>
                    <a:pt x="899" y="1872"/>
                    <a:pt x="899" y="1872"/>
                  </a:cubicBezTo>
                  <a:cubicBezTo>
                    <a:pt x="944" y="1945"/>
                    <a:pt x="985" y="2012"/>
                    <a:pt x="1024" y="2074"/>
                  </a:cubicBezTo>
                  <a:cubicBezTo>
                    <a:pt x="1056" y="2127"/>
                    <a:pt x="1088" y="2178"/>
                    <a:pt x="1120" y="2226"/>
                  </a:cubicBezTo>
                  <a:cubicBezTo>
                    <a:pt x="1152" y="2274"/>
                    <a:pt x="1174" y="2306"/>
                    <a:pt x="1187" y="2323"/>
                  </a:cubicBezTo>
                  <a:cubicBezTo>
                    <a:pt x="1211" y="2353"/>
                    <a:pt x="1232" y="2381"/>
                    <a:pt x="1253" y="2406"/>
                  </a:cubicBezTo>
                  <a:cubicBezTo>
                    <a:pt x="1273" y="2432"/>
                    <a:pt x="1301" y="2447"/>
                    <a:pt x="1337" y="2451"/>
                  </a:cubicBezTo>
                  <a:cubicBezTo>
                    <a:pt x="1382" y="2458"/>
                    <a:pt x="1414" y="2450"/>
                    <a:pt x="1434" y="2427"/>
                  </a:cubicBezTo>
                  <a:cubicBezTo>
                    <a:pt x="1453" y="2405"/>
                    <a:pt x="1474" y="2376"/>
                    <a:pt x="1498" y="2339"/>
                  </a:cubicBezTo>
                  <a:cubicBezTo>
                    <a:pt x="1504" y="2331"/>
                    <a:pt x="1516" y="2308"/>
                    <a:pt x="1534" y="2272"/>
                  </a:cubicBezTo>
                  <a:cubicBezTo>
                    <a:pt x="1552" y="2236"/>
                    <a:pt x="1574" y="2191"/>
                    <a:pt x="1600" y="2138"/>
                  </a:cubicBezTo>
                  <a:cubicBezTo>
                    <a:pt x="1626" y="2084"/>
                    <a:pt x="1654" y="2025"/>
                    <a:pt x="1686" y="1960"/>
                  </a:cubicBezTo>
                  <a:cubicBezTo>
                    <a:pt x="1718" y="1895"/>
                    <a:pt x="1750" y="1828"/>
                    <a:pt x="1782" y="1760"/>
                  </a:cubicBezTo>
                  <a:cubicBezTo>
                    <a:pt x="1857" y="1602"/>
                    <a:pt x="1940" y="1426"/>
                    <a:pt x="2032" y="1232"/>
                  </a:cubicBezTo>
                  <a:cubicBezTo>
                    <a:pt x="2371" y="1415"/>
                    <a:pt x="2371" y="1415"/>
                    <a:pt x="2371" y="1415"/>
                  </a:cubicBezTo>
                  <a:cubicBezTo>
                    <a:pt x="2234" y="426"/>
                    <a:pt x="2234" y="426"/>
                    <a:pt x="2234" y="426"/>
                  </a:cubicBezTo>
                  <a:cubicBezTo>
                    <a:pt x="1363" y="960"/>
                    <a:pt x="1363" y="960"/>
                    <a:pt x="1363" y="960"/>
                  </a:cubicBezTo>
                  <a:cubicBezTo>
                    <a:pt x="1744" y="1091"/>
                    <a:pt x="1744" y="1091"/>
                    <a:pt x="1744" y="1091"/>
                  </a:cubicBezTo>
                  <a:cubicBezTo>
                    <a:pt x="1341" y="1920"/>
                    <a:pt x="1341" y="1920"/>
                    <a:pt x="1341" y="1920"/>
                  </a:cubicBezTo>
                  <a:cubicBezTo>
                    <a:pt x="1279" y="1820"/>
                    <a:pt x="1226" y="1732"/>
                    <a:pt x="1181" y="1658"/>
                  </a:cubicBezTo>
                  <a:cubicBezTo>
                    <a:pt x="1162" y="1626"/>
                    <a:pt x="1143" y="1595"/>
                    <a:pt x="1125" y="1567"/>
                  </a:cubicBezTo>
                  <a:cubicBezTo>
                    <a:pt x="1107" y="1538"/>
                    <a:pt x="1091" y="1513"/>
                    <a:pt x="1078" y="1491"/>
                  </a:cubicBezTo>
                  <a:cubicBezTo>
                    <a:pt x="1050" y="1443"/>
                    <a:pt x="1050" y="1443"/>
                    <a:pt x="1050" y="1443"/>
                  </a:cubicBezTo>
                  <a:cubicBezTo>
                    <a:pt x="1058" y="1460"/>
                    <a:pt x="1059" y="1463"/>
                    <a:pt x="1051" y="1451"/>
                  </a:cubicBezTo>
                  <a:cubicBezTo>
                    <a:pt x="1044" y="1440"/>
                    <a:pt x="1032" y="1423"/>
                    <a:pt x="1014" y="1402"/>
                  </a:cubicBezTo>
                  <a:cubicBezTo>
                    <a:pt x="997" y="1380"/>
                    <a:pt x="978" y="1359"/>
                    <a:pt x="957" y="1338"/>
                  </a:cubicBezTo>
                  <a:cubicBezTo>
                    <a:pt x="935" y="1316"/>
                    <a:pt x="915" y="1306"/>
                    <a:pt x="896" y="1306"/>
                  </a:cubicBezTo>
                  <a:cubicBezTo>
                    <a:pt x="847" y="1306"/>
                    <a:pt x="812" y="1318"/>
                    <a:pt x="790" y="1342"/>
                  </a:cubicBezTo>
                  <a:cubicBezTo>
                    <a:pt x="769" y="1367"/>
                    <a:pt x="752" y="1395"/>
                    <a:pt x="739" y="1427"/>
                  </a:cubicBezTo>
                  <a:cubicBezTo>
                    <a:pt x="735" y="1436"/>
                    <a:pt x="724" y="1459"/>
                    <a:pt x="707" y="1496"/>
                  </a:cubicBezTo>
                  <a:cubicBezTo>
                    <a:pt x="690" y="1533"/>
                    <a:pt x="668" y="1580"/>
                    <a:pt x="640" y="1635"/>
                  </a:cubicBezTo>
                  <a:cubicBezTo>
                    <a:pt x="612" y="1691"/>
                    <a:pt x="582" y="1753"/>
                    <a:pt x="550" y="1821"/>
                  </a:cubicBezTo>
                  <a:cubicBezTo>
                    <a:pt x="448" y="2019"/>
                    <a:pt x="448" y="2019"/>
                    <a:pt x="448" y="2019"/>
                  </a:cubicBezTo>
                  <a:cubicBezTo>
                    <a:pt x="416" y="2088"/>
                    <a:pt x="385" y="2153"/>
                    <a:pt x="355" y="2214"/>
                  </a:cubicBezTo>
                  <a:cubicBezTo>
                    <a:pt x="325" y="2276"/>
                    <a:pt x="300" y="2329"/>
                    <a:pt x="278" y="2371"/>
                  </a:cubicBezTo>
                  <a:cubicBezTo>
                    <a:pt x="189" y="2248"/>
                    <a:pt x="120" y="2112"/>
                    <a:pt x="72" y="1965"/>
                  </a:cubicBezTo>
                  <a:cubicBezTo>
                    <a:pt x="24" y="1818"/>
                    <a:pt x="0" y="1663"/>
                    <a:pt x="0" y="1501"/>
                  </a:cubicBezTo>
                  <a:cubicBezTo>
                    <a:pt x="0" y="1294"/>
                    <a:pt x="39" y="1099"/>
                    <a:pt x="117" y="917"/>
                  </a:cubicBezTo>
                  <a:cubicBezTo>
                    <a:pt x="195" y="734"/>
                    <a:pt x="301" y="576"/>
                    <a:pt x="437" y="440"/>
                  </a:cubicBezTo>
                  <a:cubicBezTo>
                    <a:pt x="572" y="305"/>
                    <a:pt x="731" y="197"/>
                    <a:pt x="914" y="118"/>
                  </a:cubicBezTo>
                  <a:cubicBezTo>
                    <a:pt x="1096" y="39"/>
                    <a:pt x="1291" y="0"/>
                    <a:pt x="1498" y="0"/>
                  </a:cubicBezTo>
                  <a:lnTo>
                    <a:pt x="1497" y="0"/>
                  </a:lnTo>
                  <a:close/>
                  <a:moveTo>
                    <a:pt x="1497" y="0"/>
                  </a:moveTo>
                  <a:cubicBezTo>
                    <a:pt x="1497" y="0"/>
                    <a:pt x="1497" y="0"/>
                    <a:pt x="1497" y="0"/>
                  </a:cubicBezTo>
                </a:path>
              </a:pathLst>
            </a:custGeom>
            <a:gradFill>
              <a:gsLst>
                <a:gs pos="0">
                  <a:srgbClr val="115D9B"/>
                </a:gs>
                <a:gs pos="100000">
                  <a:srgbClr val="1373B7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66"/>
            <p:cNvSpPr txBox="1">
              <a:spLocks noChangeArrowheads="1"/>
            </p:cNvSpPr>
            <p:nvPr/>
          </p:nvSpPr>
          <p:spPr bwMode="auto">
            <a:xfrm>
              <a:off x="6598286" y="2266950"/>
              <a:ext cx="1615442" cy="595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37933" y="453458"/>
            <a:ext cx="10316135" cy="587853"/>
            <a:chOff x="937933" y="453458"/>
            <a:chExt cx="10316135" cy="587853"/>
          </a:xfrm>
        </p:grpSpPr>
        <p:sp>
          <p:nvSpPr>
            <p:cNvPr id="55" name="矩形 54"/>
            <p:cNvSpPr/>
            <p:nvPr/>
          </p:nvSpPr>
          <p:spPr>
            <a:xfrm>
              <a:off x="4081916" y="453458"/>
              <a:ext cx="4081333" cy="58785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点击标题文字添加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37933" y="736260"/>
              <a:ext cx="346128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845944" y="736260"/>
              <a:ext cx="340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27" y="5506721"/>
            <a:ext cx="1357935" cy="135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51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1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5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5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9" grpId="0" animBg="1"/>
          <p:bldP spid="3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5780868" y="2161671"/>
            <a:ext cx="4559935" cy="3154454"/>
          </a:xfrm>
          <a:custGeom>
            <a:avLst/>
            <a:gdLst>
              <a:gd name="connsiteX0" fmla="*/ 66532 w 4106520"/>
              <a:gd name="connsiteY0" fmla="*/ 0 h 3154454"/>
              <a:gd name="connsiteX1" fmla="*/ 4106520 w 4106520"/>
              <a:gd name="connsiteY1" fmla="*/ 0 h 3154454"/>
              <a:gd name="connsiteX2" fmla="*/ 4106520 w 4106520"/>
              <a:gd name="connsiteY2" fmla="*/ 2522591 h 3154454"/>
              <a:gd name="connsiteX3" fmla="*/ 4092233 w 4106520"/>
              <a:gd name="connsiteY3" fmla="*/ 2530896 h 3154454"/>
              <a:gd name="connsiteX4" fmla="*/ 3749333 w 4106520"/>
              <a:gd name="connsiteY4" fmla="*/ 2828924 h 3154454"/>
              <a:gd name="connsiteX5" fmla="*/ 2820645 w 4106520"/>
              <a:gd name="connsiteY5" fmla="*/ 3071812 h 3154454"/>
              <a:gd name="connsiteX6" fmla="*/ 2642833 w 4106520"/>
              <a:gd name="connsiteY6" fmla="*/ 3121149 h 3154454"/>
              <a:gd name="connsiteX7" fmla="*/ 2521312 w 4106520"/>
              <a:gd name="connsiteY7" fmla="*/ 3154454 h 3154454"/>
              <a:gd name="connsiteX8" fmla="*/ 2318353 w 4106520"/>
              <a:gd name="connsiteY8" fmla="*/ 3144205 h 3154454"/>
              <a:gd name="connsiteX9" fmla="*/ 0 w 4106520"/>
              <a:gd name="connsiteY9" fmla="*/ 575150 h 3154454"/>
              <a:gd name="connsiteX10" fmla="*/ 52465 w 4106520"/>
              <a:gd name="connsiteY10" fmla="*/ 54709 h 31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06520" h="3154454">
                <a:moveTo>
                  <a:pt x="66532" y="0"/>
                </a:moveTo>
                <a:lnTo>
                  <a:pt x="4106520" y="0"/>
                </a:lnTo>
                <a:lnTo>
                  <a:pt x="4106520" y="2522591"/>
                </a:lnTo>
                <a:lnTo>
                  <a:pt x="4092233" y="2530896"/>
                </a:lnTo>
                <a:cubicBezTo>
                  <a:pt x="3992667" y="2606129"/>
                  <a:pt x="3922569" y="2755701"/>
                  <a:pt x="3749333" y="2828924"/>
                </a:cubicBezTo>
                <a:cubicBezTo>
                  <a:pt x="3518352" y="2926555"/>
                  <a:pt x="3061151" y="2997993"/>
                  <a:pt x="2820645" y="3071812"/>
                </a:cubicBezTo>
                <a:cubicBezTo>
                  <a:pt x="2760519" y="3090267"/>
                  <a:pt x="2700094" y="3106192"/>
                  <a:pt x="2642833" y="3121149"/>
                </a:cubicBezTo>
                <a:lnTo>
                  <a:pt x="2521312" y="3154454"/>
                </a:lnTo>
                <a:lnTo>
                  <a:pt x="2318353" y="3144205"/>
                </a:lnTo>
                <a:cubicBezTo>
                  <a:pt x="1016169" y="3011961"/>
                  <a:pt x="0" y="1912225"/>
                  <a:pt x="0" y="575150"/>
                </a:cubicBezTo>
                <a:cubicBezTo>
                  <a:pt x="0" y="396874"/>
                  <a:pt x="18065" y="222816"/>
                  <a:pt x="52465" y="54709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-1" y="2145684"/>
            <a:ext cx="8748215" cy="3157538"/>
          </a:xfrm>
          <a:custGeom>
            <a:avLst/>
            <a:gdLst>
              <a:gd name="connsiteX0" fmla="*/ 0 w 8701088"/>
              <a:gd name="connsiteY0" fmla="*/ 0 h 3157538"/>
              <a:gd name="connsiteX1" fmla="*/ 6218437 w 8701088"/>
              <a:gd name="connsiteY1" fmla="*/ 0 h 3157538"/>
              <a:gd name="connsiteX2" fmla="*/ 6204370 w 8701088"/>
              <a:gd name="connsiteY2" fmla="*/ 54709 h 3157538"/>
              <a:gd name="connsiteX3" fmla="*/ 6151905 w 8701088"/>
              <a:gd name="connsiteY3" fmla="*/ 575150 h 3157538"/>
              <a:gd name="connsiteX4" fmla="*/ 8470258 w 8701088"/>
              <a:gd name="connsiteY4" fmla="*/ 3144205 h 3157538"/>
              <a:gd name="connsiteX5" fmla="*/ 8701088 w 8701088"/>
              <a:gd name="connsiteY5" fmla="*/ 3155861 h 3157538"/>
              <a:gd name="connsiteX6" fmla="*/ 8701088 w 8701088"/>
              <a:gd name="connsiteY6" fmla="*/ 3157538 h 3157538"/>
              <a:gd name="connsiteX7" fmla="*/ 0 w 8701088"/>
              <a:gd name="connsiteY7" fmla="*/ 3157538 h 315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01088" h="3157538">
                <a:moveTo>
                  <a:pt x="0" y="0"/>
                </a:moveTo>
                <a:lnTo>
                  <a:pt x="6218437" y="0"/>
                </a:lnTo>
                <a:lnTo>
                  <a:pt x="6204370" y="54709"/>
                </a:lnTo>
                <a:cubicBezTo>
                  <a:pt x="6169970" y="222816"/>
                  <a:pt x="6151905" y="396874"/>
                  <a:pt x="6151905" y="575150"/>
                </a:cubicBezTo>
                <a:cubicBezTo>
                  <a:pt x="6151905" y="1912225"/>
                  <a:pt x="7168074" y="3011961"/>
                  <a:pt x="8470258" y="3144205"/>
                </a:cubicBezTo>
                <a:lnTo>
                  <a:pt x="8701088" y="3155861"/>
                </a:lnTo>
                <a:lnTo>
                  <a:pt x="8701088" y="3157538"/>
                </a:lnTo>
                <a:lnTo>
                  <a:pt x="0" y="3157538"/>
                </a:lnTo>
                <a:close/>
              </a:path>
            </a:pathLst>
          </a:custGeom>
          <a:gradFill>
            <a:gsLst>
              <a:gs pos="0">
                <a:srgbClr val="1373B7"/>
              </a:gs>
              <a:gs pos="100000">
                <a:srgbClr val="115D9B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0800000">
            <a:off x="6151905" y="138447"/>
            <a:ext cx="5164774" cy="5164774"/>
          </a:xfrm>
          <a:custGeom>
            <a:avLst/>
            <a:gdLst>
              <a:gd name="connsiteX0" fmla="*/ 2299835 w 4599670"/>
              <a:gd name="connsiteY0" fmla="*/ 107476 h 4599670"/>
              <a:gd name="connsiteX1" fmla="*/ 107476 w 4599670"/>
              <a:gd name="connsiteY1" fmla="*/ 2299835 h 4599670"/>
              <a:gd name="connsiteX2" fmla="*/ 2299835 w 4599670"/>
              <a:gd name="connsiteY2" fmla="*/ 4492194 h 4599670"/>
              <a:gd name="connsiteX3" fmla="*/ 4492194 w 4599670"/>
              <a:gd name="connsiteY3" fmla="*/ 2299835 h 4599670"/>
              <a:gd name="connsiteX4" fmla="*/ 2299835 w 4599670"/>
              <a:gd name="connsiteY4" fmla="*/ 107476 h 4599670"/>
              <a:gd name="connsiteX5" fmla="*/ 2299835 w 4599670"/>
              <a:gd name="connsiteY5" fmla="*/ 0 h 4599670"/>
              <a:gd name="connsiteX6" fmla="*/ 4599670 w 4599670"/>
              <a:gd name="connsiteY6" fmla="*/ 2299835 h 4599670"/>
              <a:gd name="connsiteX7" fmla="*/ 2299835 w 4599670"/>
              <a:gd name="connsiteY7" fmla="*/ 4599670 h 4599670"/>
              <a:gd name="connsiteX8" fmla="*/ 0 w 4599670"/>
              <a:gd name="connsiteY8" fmla="*/ 2299835 h 4599670"/>
              <a:gd name="connsiteX9" fmla="*/ 2299835 w 4599670"/>
              <a:gd name="connsiteY9" fmla="*/ 0 h 459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9670" h="4599670">
                <a:moveTo>
                  <a:pt x="2299835" y="107476"/>
                </a:moveTo>
                <a:cubicBezTo>
                  <a:pt x="1089029" y="107476"/>
                  <a:pt x="107476" y="1089029"/>
                  <a:pt x="107476" y="2299835"/>
                </a:cubicBezTo>
                <a:cubicBezTo>
                  <a:pt x="107476" y="3510641"/>
                  <a:pt x="1089029" y="4492194"/>
                  <a:pt x="2299835" y="4492194"/>
                </a:cubicBezTo>
                <a:cubicBezTo>
                  <a:pt x="3510641" y="4492194"/>
                  <a:pt x="4492194" y="3510641"/>
                  <a:pt x="4492194" y="2299835"/>
                </a:cubicBezTo>
                <a:cubicBezTo>
                  <a:pt x="4492194" y="1089029"/>
                  <a:pt x="3510641" y="107476"/>
                  <a:pt x="2299835" y="107476"/>
                </a:cubicBezTo>
                <a:close/>
                <a:moveTo>
                  <a:pt x="2299835" y="0"/>
                </a:moveTo>
                <a:cubicBezTo>
                  <a:pt x="3569999" y="0"/>
                  <a:pt x="4599670" y="1029671"/>
                  <a:pt x="4599670" y="2299835"/>
                </a:cubicBezTo>
                <a:cubicBezTo>
                  <a:pt x="4599670" y="3569999"/>
                  <a:pt x="3569999" y="4599670"/>
                  <a:pt x="2299835" y="4599670"/>
                </a:cubicBezTo>
                <a:cubicBezTo>
                  <a:pt x="1029671" y="4599670"/>
                  <a:pt x="0" y="3569999"/>
                  <a:pt x="0" y="2299835"/>
                </a:cubicBezTo>
                <a:cubicBezTo>
                  <a:pt x="0" y="1029671"/>
                  <a:pt x="1029671" y="0"/>
                  <a:pt x="2299835" y="0"/>
                </a:cubicBezTo>
                <a:close/>
              </a:path>
            </a:pathLst>
          </a:custGeom>
          <a:gradFill flip="none" rotWithShape="1">
            <a:gsLst>
              <a:gs pos="77000">
                <a:srgbClr val="1373B7"/>
              </a:gs>
              <a:gs pos="14000">
                <a:srgbClr val="1373B7">
                  <a:alpha val="0"/>
                </a:srgbClr>
              </a:gs>
              <a:gs pos="100000">
                <a:srgbClr val="115D9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941696" y="2620369"/>
            <a:ext cx="1801504" cy="2169994"/>
          </a:xfrm>
          <a:custGeom>
            <a:avLst/>
            <a:gdLst>
              <a:gd name="connsiteX0" fmla="*/ 0 w 1801504"/>
              <a:gd name="connsiteY0" fmla="*/ 0 h 2169994"/>
              <a:gd name="connsiteX1" fmla="*/ 1801504 w 1801504"/>
              <a:gd name="connsiteY1" fmla="*/ 0 h 2169994"/>
              <a:gd name="connsiteX2" fmla="*/ 1801504 w 1801504"/>
              <a:gd name="connsiteY2" fmla="*/ 284150 h 2169994"/>
              <a:gd name="connsiteX3" fmla="*/ 1732714 w 1801504"/>
              <a:gd name="connsiteY3" fmla="*/ 284150 h 2169994"/>
              <a:gd name="connsiteX4" fmla="*/ 1732714 w 1801504"/>
              <a:gd name="connsiteY4" fmla="*/ 71015 h 2169994"/>
              <a:gd name="connsiteX5" fmla="*/ 68790 w 1801504"/>
              <a:gd name="connsiteY5" fmla="*/ 71015 h 2169994"/>
              <a:gd name="connsiteX6" fmla="*/ 68790 w 1801504"/>
              <a:gd name="connsiteY6" fmla="*/ 2098979 h 2169994"/>
              <a:gd name="connsiteX7" fmla="*/ 1732714 w 1801504"/>
              <a:gd name="connsiteY7" fmla="*/ 2098979 h 2169994"/>
              <a:gd name="connsiteX8" fmla="*/ 1732714 w 1801504"/>
              <a:gd name="connsiteY8" fmla="*/ 1885844 h 2169994"/>
              <a:gd name="connsiteX9" fmla="*/ 1801504 w 1801504"/>
              <a:gd name="connsiteY9" fmla="*/ 1885844 h 2169994"/>
              <a:gd name="connsiteX10" fmla="*/ 1801504 w 1801504"/>
              <a:gd name="connsiteY10" fmla="*/ 2169994 h 2169994"/>
              <a:gd name="connsiteX11" fmla="*/ 0 w 1801504"/>
              <a:gd name="connsiteY11" fmla="*/ 216999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1504" h="2169994">
                <a:moveTo>
                  <a:pt x="0" y="0"/>
                </a:moveTo>
                <a:lnTo>
                  <a:pt x="1801504" y="0"/>
                </a:lnTo>
                <a:lnTo>
                  <a:pt x="1801504" y="284150"/>
                </a:lnTo>
                <a:lnTo>
                  <a:pt x="1732714" y="284150"/>
                </a:lnTo>
                <a:lnTo>
                  <a:pt x="1732714" y="71015"/>
                </a:lnTo>
                <a:lnTo>
                  <a:pt x="68790" y="71015"/>
                </a:lnTo>
                <a:lnTo>
                  <a:pt x="68790" y="2098979"/>
                </a:lnTo>
                <a:lnTo>
                  <a:pt x="1732714" y="2098979"/>
                </a:lnTo>
                <a:lnTo>
                  <a:pt x="1732714" y="1885844"/>
                </a:lnTo>
                <a:lnTo>
                  <a:pt x="1801504" y="1885844"/>
                </a:lnTo>
                <a:lnTo>
                  <a:pt x="1801504" y="2169994"/>
                </a:lnTo>
                <a:lnTo>
                  <a:pt x="0" y="2169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568090" y="3085838"/>
            <a:ext cx="386043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cs typeface="+mn-ea"/>
                <a:sym typeface="+mn-lt"/>
              </a:rPr>
              <a:t>电子科大报告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68090" y="3863230"/>
            <a:ext cx="3856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Quarterly Work  Reports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93499" y="5893462"/>
            <a:ext cx="624200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汇报人：小北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85" y="407629"/>
            <a:ext cx="1636819" cy="162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5" grpId="0" animBg="1"/>
      <p:bldP spid="59" grpId="0" animBg="1"/>
      <p:bldP spid="61" grpId="0"/>
      <p:bldP spid="62" grpId="0"/>
      <p:bldP spid="65" grpId="0"/>
    </p:bldLst>
  </p:timing>
</p:sld>
</file>

<file path=ppt/theme/theme1.xml><?xml version="1.0" encoding="utf-8"?>
<a:theme xmlns:a="http://schemas.openxmlformats.org/drawingml/2006/main" name="Office Theme">
  <a:themeElements>
    <a:clrScheme name="Extre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A7F0"/>
      </a:accent1>
      <a:accent2>
        <a:srgbClr val="36D7B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d3b1foa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宽屏</PresentationFormat>
  <Paragraphs>69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字魂59号-创粗黑</vt:lpstr>
      <vt:lpstr>苹方-简</vt:lpstr>
      <vt:lpstr>汉仪旗黑KW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渐变蓝色商务季度工作报告PPT模板</dc:title>
  <dc:creator>执念.</dc:creator>
  <cp:lastModifiedBy>adothraki</cp:lastModifiedBy>
  <cp:revision>43</cp:revision>
  <dcterms:created xsi:type="dcterms:W3CDTF">2019-08-14T01:28:23Z</dcterms:created>
  <dcterms:modified xsi:type="dcterms:W3CDTF">2019-08-14T01:28:23Z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