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7" r:id="rId7"/>
    <p:sldId id="296" r:id="rId8"/>
    <p:sldId id="295" r:id="rId9"/>
    <p:sldId id="311" r:id="rId10"/>
    <p:sldId id="293" r:id="rId11"/>
    <p:sldId id="319" r:id="rId12"/>
    <p:sldId id="307" r:id="rId13"/>
    <p:sldId id="300" r:id="rId14"/>
    <p:sldId id="302" r:id="rId15"/>
    <p:sldId id="303" r:id="rId16"/>
    <p:sldId id="320" r:id="rId17"/>
    <p:sldId id="310" r:id="rId18"/>
    <p:sldId id="315" r:id="rId19"/>
    <p:sldId id="314" r:id="rId20"/>
    <p:sldId id="312" r:id="rId21"/>
    <p:sldId id="321" r:id="rId22"/>
    <p:sldId id="292" r:id="rId23"/>
    <p:sldId id="317" r:id="rId24"/>
    <p:sldId id="316" r:id="rId25"/>
    <p:sldId id="318" r:id="rId26"/>
    <p:sldId id="32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72"/>
    <a:srgbClr val="FF9C00"/>
    <a:srgbClr val="FECB30"/>
    <a:srgbClr val="B23AF9"/>
    <a:srgbClr val="6F42FF"/>
    <a:srgbClr val="2AA1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book-and-cd_43679"/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 advTm="3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 advTm="3000">
    <p:push dir="u"/>
  </p:transition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3.xml"/><Relationship Id="rId5" Type="http://schemas.openxmlformats.org/officeDocument/2006/relationships/themeOverride" Target="../theme/themeOverride15.xml"/><Relationship Id="rId4" Type="http://schemas.openxmlformats.org/officeDocument/2006/relationships/image" Target="../media/image4.pn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hemeOverride" Target="../theme/themeOverride16.xml"/><Relationship Id="rId7" Type="http://schemas.openxmlformats.org/officeDocument/2006/relationships/image" Target="../media/image4.png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17.xml"/><Relationship Id="rId2" Type="http://schemas.openxmlformats.org/officeDocument/2006/relationships/image" Target="../media/image4.png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16532" y="4900965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026052" y="5394358"/>
            <a:ext cx="2879011" cy="406487"/>
            <a:chOff x="1038752" y="5253033"/>
            <a:chExt cx="2879011" cy="40648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546569" y="5253033"/>
              <a:ext cx="1855688" cy="391431"/>
              <a:chOff x="1546569" y="5326964"/>
              <a:chExt cx="1855688" cy="31750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692618" y="5326964"/>
                <a:ext cx="1571281" cy="317500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110157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4" name="文本占位符 1110"/>
            <p:cNvSpPr txBox="1"/>
            <p:nvPr/>
          </p:nvSpPr>
          <p:spPr>
            <a:xfrm>
              <a:off x="1038752" y="5268089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汇报人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：小北</a:t>
              </a:r>
              <a:endPara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625370" y="5399183"/>
            <a:ext cx="2879011" cy="401662"/>
            <a:chOff x="6064368" y="-979684"/>
            <a:chExt cx="3102362" cy="401662"/>
          </a:xfrm>
        </p:grpSpPr>
        <p:grpSp>
          <p:nvGrpSpPr>
            <p:cNvPr id="137" name="组合 136"/>
            <p:cNvGrpSpPr/>
            <p:nvPr/>
          </p:nvGrpSpPr>
          <p:grpSpPr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322310" y="-979684"/>
                <a:ext cx="2586479" cy="39143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6196432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8762739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5" name="文本占位符 1111"/>
            <p:cNvSpPr txBox="1"/>
            <p:nvPr/>
          </p:nvSpPr>
          <p:spPr>
            <a:xfrm>
              <a:off x="6064368" y="-969453"/>
              <a:ext cx="3102362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汇报时间：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年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月</a:t>
              </a:r>
              <a:endPara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429625" y="837908"/>
            <a:ext cx="2809874" cy="457054"/>
            <a:chOff x="8429625" y="837908"/>
            <a:chExt cx="2809874" cy="45705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795050" y="837908"/>
              <a:ext cx="444449" cy="457054"/>
              <a:chOff x="10795050" y="837908"/>
              <a:chExt cx="444449" cy="457054"/>
            </a:xfrm>
          </p:grpSpPr>
          <p:sp>
            <p:nvSpPr>
              <p:cNvPr id="141" name="businessman_57134"/>
              <p:cNvSpPr>
                <a:spLocks noChangeAspect="1"/>
              </p:cNvSpPr>
              <p:nvPr/>
            </p:nvSpPr>
            <p:spPr bwMode="auto">
              <a:xfrm>
                <a:off x="10884001" y="895204"/>
                <a:ext cx="279300" cy="304842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rgbClr val="1A317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10795050" y="837908"/>
                <a:ext cx="444449" cy="457054"/>
              </a:xfrm>
              <a:prstGeom prst="ellipse">
                <a:avLst/>
              </a:prstGeom>
              <a:noFill/>
              <a:ln w="25400">
                <a:solidFill>
                  <a:srgbClr val="1A3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>
              <a:off x="8429625" y="915813"/>
              <a:ext cx="2320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电子科技大学</a:t>
              </a: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专业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cxnSp>
        <p:nvCxnSpPr>
          <p:cNvPr id="146" name="直接连接符 145"/>
          <p:cNvCxnSpPr/>
          <p:nvPr/>
        </p:nvCxnSpPr>
        <p:spPr>
          <a:xfrm>
            <a:off x="1651343" y="4943475"/>
            <a:ext cx="663232" cy="0"/>
          </a:xfrm>
          <a:prstGeom prst="line">
            <a:avLst/>
          </a:prstGeom>
          <a:ln w="38100">
            <a:solidFill>
              <a:srgbClr val="FF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1508469" y="2000836"/>
            <a:ext cx="6793848" cy="2513974"/>
            <a:chOff x="1508469" y="2000836"/>
            <a:chExt cx="6793848" cy="2513974"/>
          </a:xfrm>
        </p:grpSpPr>
        <p:sp>
          <p:nvSpPr>
            <p:cNvPr id="123" name="标题 1104"/>
            <p:cNvSpPr txBox="1"/>
            <p:nvPr/>
          </p:nvSpPr>
          <p:spPr>
            <a:xfrm>
              <a:off x="1533869" y="2891804"/>
              <a:ext cx="6188531" cy="4786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r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308709"/>
              <a:ext cx="679384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毕业论文答辩</a:t>
              </a:r>
              <a:r>
                <a:rPr lang="en-US" altLang="zh-CN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PPT</a:t>
              </a:r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模板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533869" y="4126242"/>
              <a:ext cx="6281320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533869" y="2000836"/>
              <a:ext cx="20915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2019</a:t>
              </a:r>
              <a:endPara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60" y="4876901"/>
            <a:ext cx="1305133" cy="1298735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矩形 547"/>
          <p:cNvSpPr/>
          <p:nvPr/>
        </p:nvSpPr>
        <p:spPr bwMode="auto">
          <a:xfrm>
            <a:off x="-1" y="10385"/>
            <a:ext cx="12192001" cy="682028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2" name="矩形 551"/>
          <p:cNvSpPr/>
          <p:nvPr/>
        </p:nvSpPr>
        <p:spPr bwMode="auto">
          <a:xfrm>
            <a:off x="6273943" y="4340803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1" name="矩形 550"/>
          <p:cNvSpPr/>
          <p:nvPr/>
        </p:nvSpPr>
        <p:spPr bwMode="auto">
          <a:xfrm>
            <a:off x="6273943" y="2603082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0" name="矩形 549"/>
          <p:cNvSpPr/>
          <p:nvPr/>
        </p:nvSpPr>
        <p:spPr bwMode="auto">
          <a:xfrm>
            <a:off x="6273943" y="857520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4" name="矩形 543"/>
          <p:cNvSpPr/>
          <p:nvPr/>
        </p:nvSpPr>
        <p:spPr bwMode="auto">
          <a:xfrm>
            <a:off x="674804" y="1265584"/>
            <a:ext cx="4445128" cy="48780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Rectangle 30"/>
          <p:cNvSpPr/>
          <p:nvPr/>
        </p:nvSpPr>
        <p:spPr bwMode="auto">
          <a:xfrm>
            <a:off x="6477383" y="1718220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TextBox 31"/>
          <p:cNvSpPr txBox="1"/>
          <p:nvPr/>
        </p:nvSpPr>
        <p:spPr bwMode="auto">
          <a:xfrm>
            <a:off x="6477383" y="1265584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477383" y="171822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0"/>
          <p:cNvSpPr/>
          <p:nvPr/>
        </p:nvSpPr>
        <p:spPr bwMode="auto">
          <a:xfrm>
            <a:off x="6477383" y="3496040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TextBox 31"/>
          <p:cNvSpPr txBox="1"/>
          <p:nvPr/>
        </p:nvSpPr>
        <p:spPr bwMode="auto">
          <a:xfrm>
            <a:off x="6477383" y="3043404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77383" y="349604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/>
          <p:cNvSpPr/>
          <p:nvPr/>
        </p:nvSpPr>
        <p:spPr bwMode="auto">
          <a:xfrm>
            <a:off x="6477383" y="5273860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TextBox 31"/>
          <p:cNvSpPr txBox="1"/>
          <p:nvPr/>
        </p:nvSpPr>
        <p:spPr bwMode="auto">
          <a:xfrm>
            <a:off x="6477383" y="4821224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477383" y="527386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hives_232650"/>
          <p:cNvSpPr>
            <a:spLocks noChangeAspect="1"/>
          </p:cNvSpPr>
          <p:nvPr/>
        </p:nvSpPr>
        <p:spPr bwMode="auto">
          <a:xfrm>
            <a:off x="11046000" y="113400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archives_232650"/>
          <p:cNvSpPr>
            <a:spLocks noChangeAspect="1"/>
          </p:cNvSpPr>
          <p:nvPr/>
        </p:nvSpPr>
        <p:spPr bwMode="auto">
          <a:xfrm>
            <a:off x="11046000" y="291182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" name="archives_232650"/>
          <p:cNvSpPr>
            <a:spLocks noChangeAspect="1"/>
          </p:cNvSpPr>
          <p:nvPr/>
        </p:nvSpPr>
        <p:spPr bwMode="auto">
          <a:xfrm>
            <a:off x="11046000" y="468964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646000" y="1134847"/>
            <a:ext cx="0" cy="5008778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ṡ1îḋe"/>
          <p:cNvSpPr/>
          <p:nvPr/>
        </p:nvSpPr>
        <p:spPr bwMode="auto">
          <a:xfrm>
            <a:off x="1418001" y="2738346"/>
            <a:ext cx="1827684" cy="1587805"/>
          </a:xfrm>
          <a:custGeom>
            <a:avLst/>
            <a:gdLst>
              <a:gd name="T0" fmla="*/ 188 w 2781"/>
              <a:gd name="T1" fmla="*/ 699 h 2416"/>
              <a:gd name="T2" fmla="*/ 659 w 2781"/>
              <a:gd name="T3" fmla="*/ 2416 h 2416"/>
              <a:gd name="T4" fmla="*/ 2781 w 2781"/>
              <a:gd name="T5" fmla="*/ 1834 h 2416"/>
              <a:gd name="T6" fmla="*/ 2597 w 2781"/>
              <a:gd name="T7" fmla="*/ 1803 h 2416"/>
              <a:gd name="T8" fmla="*/ 680 w 2781"/>
              <a:gd name="T9" fmla="*/ 2327 h 2416"/>
              <a:gd name="T10" fmla="*/ 235 w 2781"/>
              <a:gd name="T11" fmla="*/ 703 h 2416"/>
              <a:gd name="T12" fmla="*/ 188 w 2781"/>
              <a:gd name="T13" fmla="*/ 699 h 2416"/>
              <a:gd name="T14" fmla="*/ 42 w 2781"/>
              <a:gd name="T15" fmla="*/ 0 h 2416"/>
              <a:gd name="T16" fmla="*/ 0 w 2781"/>
              <a:gd name="T17" fmla="*/ 11 h 2416"/>
              <a:gd name="T18" fmla="*/ 117 w 2781"/>
              <a:gd name="T19" fmla="*/ 437 h 2416"/>
              <a:gd name="T20" fmla="*/ 129 w 2781"/>
              <a:gd name="T21" fmla="*/ 319 h 2416"/>
              <a:gd name="T22" fmla="*/ 42 w 2781"/>
              <a:gd name="T23" fmla="*/ 0 h 2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1" h="2416">
                <a:moveTo>
                  <a:pt x="188" y="699"/>
                </a:moveTo>
                <a:lnTo>
                  <a:pt x="659" y="2416"/>
                </a:lnTo>
                <a:lnTo>
                  <a:pt x="2781" y="1834"/>
                </a:lnTo>
                <a:lnTo>
                  <a:pt x="2597" y="1803"/>
                </a:lnTo>
                <a:lnTo>
                  <a:pt x="680" y="2327"/>
                </a:lnTo>
                <a:lnTo>
                  <a:pt x="235" y="703"/>
                </a:lnTo>
                <a:lnTo>
                  <a:pt x="188" y="699"/>
                </a:lnTo>
                <a:close/>
                <a:moveTo>
                  <a:pt x="42" y="0"/>
                </a:moveTo>
                <a:lnTo>
                  <a:pt x="0" y="11"/>
                </a:lnTo>
                <a:lnTo>
                  <a:pt x="117" y="437"/>
                </a:lnTo>
                <a:lnTo>
                  <a:pt x="129" y="319"/>
                </a:lnTo>
                <a:lnTo>
                  <a:pt x="42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ïSḻiḍè"/>
          <p:cNvSpPr/>
          <p:nvPr/>
        </p:nvSpPr>
        <p:spPr bwMode="auto">
          <a:xfrm>
            <a:off x="1418001" y="2738346"/>
            <a:ext cx="1827684" cy="1587805"/>
          </a:xfrm>
          <a:custGeom>
            <a:avLst/>
            <a:gdLst>
              <a:gd name="T0" fmla="*/ 188 w 2781"/>
              <a:gd name="T1" fmla="*/ 699 h 2416"/>
              <a:gd name="T2" fmla="*/ 659 w 2781"/>
              <a:gd name="T3" fmla="*/ 2416 h 2416"/>
              <a:gd name="T4" fmla="*/ 2781 w 2781"/>
              <a:gd name="T5" fmla="*/ 1834 h 2416"/>
              <a:gd name="T6" fmla="*/ 2597 w 2781"/>
              <a:gd name="T7" fmla="*/ 1803 h 2416"/>
              <a:gd name="T8" fmla="*/ 680 w 2781"/>
              <a:gd name="T9" fmla="*/ 2327 h 2416"/>
              <a:gd name="T10" fmla="*/ 235 w 2781"/>
              <a:gd name="T11" fmla="*/ 703 h 2416"/>
              <a:gd name="T12" fmla="*/ 188 w 2781"/>
              <a:gd name="T13" fmla="*/ 699 h 2416"/>
              <a:gd name="T14" fmla="*/ 42 w 2781"/>
              <a:gd name="T15" fmla="*/ 0 h 2416"/>
              <a:gd name="T16" fmla="*/ 0 w 2781"/>
              <a:gd name="T17" fmla="*/ 11 h 2416"/>
              <a:gd name="T18" fmla="*/ 117 w 2781"/>
              <a:gd name="T19" fmla="*/ 437 h 2416"/>
              <a:gd name="T20" fmla="*/ 129 w 2781"/>
              <a:gd name="T21" fmla="*/ 319 h 2416"/>
              <a:gd name="T22" fmla="*/ 42 w 2781"/>
              <a:gd name="T23" fmla="*/ 0 h 2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1" h="2416">
                <a:moveTo>
                  <a:pt x="188" y="699"/>
                </a:moveTo>
                <a:lnTo>
                  <a:pt x="659" y="2416"/>
                </a:lnTo>
                <a:lnTo>
                  <a:pt x="2781" y="1834"/>
                </a:lnTo>
                <a:lnTo>
                  <a:pt x="2597" y="1803"/>
                </a:lnTo>
                <a:lnTo>
                  <a:pt x="680" y="2327"/>
                </a:lnTo>
                <a:lnTo>
                  <a:pt x="235" y="703"/>
                </a:lnTo>
                <a:lnTo>
                  <a:pt x="188" y="699"/>
                </a:lnTo>
                <a:moveTo>
                  <a:pt x="42" y="0"/>
                </a:moveTo>
                <a:lnTo>
                  <a:pt x="0" y="11"/>
                </a:lnTo>
                <a:lnTo>
                  <a:pt x="117" y="437"/>
                </a:lnTo>
                <a:lnTo>
                  <a:pt x="129" y="319"/>
                </a:lnTo>
                <a:lnTo>
                  <a:pt x="4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" name="íṡlidè"/>
          <p:cNvSpPr/>
          <p:nvPr/>
        </p:nvSpPr>
        <p:spPr bwMode="auto">
          <a:xfrm>
            <a:off x="1431803" y="2096915"/>
            <a:ext cx="2593984" cy="2170745"/>
          </a:xfrm>
          <a:custGeom>
            <a:avLst/>
            <a:gdLst>
              <a:gd name="T0" fmla="*/ 659 w 3947"/>
              <a:gd name="T1" fmla="*/ 3303 h 3303"/>
              <a:gd name="T2" fmla="*/ 0 w 3947"/>
              <a:gd name="T3" fmla="*/ 899 h 3303"/>
              <a:gd name="T4" fmla="*/ 3288 w 3947"/>
              <a:gd name="T5" fmla="*/ 0 h 3303"/>
              <a:gd name="T6" fmla="*/ 3947 w 3947"/>
              <a:gd name="T7" fmla="*/ 2404 h 3303"/>
              <a:gd name="T8" fmla="*/ 659 w 3947"/>
              <a:gd name="T9" fmla="*/ 3303 h 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7" h="3303">
                <a:moveTo>
                  <a:pt x="659" y="3303"/>
                </a:moveTo>
                <a:lnTo>
                  <a:pt x="0" y="899"/>
                </a:lnTo>
                <a:lnTo>
                  <a:pt x="3288" y="0"/>
                </a:lnTo>
                <a:lnTo>
                  <a:pt x="3947" y="2404"/>
                </a:lnTo>
                <a:lnTo>
                  <a:pt x="659" y="3303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i$lïḋê"/>
          <p:cNvSpPr/>
          <p:nvPr/>
        </p:nvSpPr>
        <p:spPr bwMode="auto">
          <a:xfrm>
            <a:off x="1431803" y="2096915"/>
            <a:ext cx="2593984" cy="2170745"/>
          </a:xfrm>
          <a:custGeom>
            <a:avLst/>
            <a:gdLst>
              <a:gd name="T0" fmla="*/ 659 w 3947"/>
              <a:gd name="T1" fmla="*/ 3303 h 3303"/>
              <a:gd name="T2" fmla="*/ 0 w 3947"/>
              <a:gd name="T3" fmla="*/ 899 h 3303"/>
              <a:gd name="T4" fmla="*/ 3288 w 3947"/>
              <a:gd name="T5" fmla="*/ 0 h 3303"/>
              <a:gd name="T6" fmla="*/ 3947 w 3947"/>
              <a:gd name="T7" fmla="*/ 2404 h 3303"/>
              <a:gd name="T8" fmla="*/ 659 w 3947"/>
              <a:gd name="T9" fmla="*/ 3303 h 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7" h="3303">
                <a:moveTo>
                  <a:pt x="659" y="3303"/>
                </a:moveTo>
                <a:lnTo>
                  <a:pt x="0" y="899"/>
                </a:lnTo>
                <a:lnTo>
                  <a:pt x="3288" y="0"/>
                </a:lnTo>
                <a:lnTo>
                  <a:pt x="3947" y="2404"/>
                </a:lnTo>
                <a:lnTo>
                  <a:pt x="659" y="3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ïṡ1íḍê"/>
          <p:cNvSpPr/>
          <p:nvPr/>
        </p:nvSpPr>
        <p:spPr bwMode="auto">
          <a:xfrm>
            <a:off x="2643029" y="2299992"/>
            <a:ext cx="766299" cy="249081"/>
          </a:xfrm>
          <a:custGeom>
            <a:avLst/>
            <a:gdLst>
              <a:gd name="T0" fmla="*/ 1166 w 1166"/>
              <a:gd name="T1" fmla="*/ 66 h 379"/>
              <a:gd name="T2" fmla="*/ 17 w 1166"/>
              <a:gd name="T3" fmla="*/ 379 h 379"/>
              <a:gd name="T4" fmla="*/ 0 w 1166"/>
              <a:gd name="T5" fmla="*/ 315 h 379"/>
              <a:gd name="T6" fmla="*/ 1147 w 1166"/>
              <a:gd name="T7" fmla="*/ 0 h 379"/>
              <a:gd name="T8" fmla="*/ 1166 w 1166"/>
              <a:gd name="T9" fmla="*/ 66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379">
                <a:moveTo>
                  <a:pt x="1166" y="66"/>
                </a:moveTo>
                <a:lnTo>
                  <a:pt x="17" y="379"/>
                </a:lnTo>
                <a:lnTo>
                  <a:pt x="0" y="315"/>
                </a:lnTo>
                <a:lnTo>
                  <a:pt x="1147" y="0"/>
                </a:lnTo>
                <a:lnTo>
                  <a:pt x="1166" y="66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ïŝ1ïḓê"/>
          <p:cNvSpPr/>
          <p:nvPr/>
        </p:nvSpPr>
        <p:spPr bwMode="auto">
          <a:xfrm>
            <a:off x="2643029" y="2299992"/>
            <a:ext cx="766299" cy="249081"/>
          </a:xfrm>
          <a:custGeom>
            <a:avLst/>
            <a:gdLst>
              <a:gd name="T0" fmla="*/ 1166 w 1166"/>
              <a:gd name="T1" fmla="*/ 66 h 379"/>
              <a:gd name="T2" fmla="*/ 17 w 1166"/>
              <a:gd name="T3" fmla="*/ 379 h 379"/>
              <a:gd name="T4" fmla="*/ 0 w 1166"/>
              <a:gd name="T5" fmla="*/ 315 h 379"/>
              <a:gd name="T6" fmla="*/ 1147 w 1166"/>
              <a:gd name="T7" fmla="*/ 0 h 379"/>
              <a:gd name="T8" fmla="*/ 1166 w 1166"/>
              <a:gd name="T9" fmla="*/ 66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6" h="379">
                <a:moveTo>
                  <a:pt x="1166" y="66"/>
                </a:moveTo>
                <a:lnTo>
                  <a:pt x="17" y="379"/>
                </a:lnTo>
                <a:lnTo>
                  <a:pt x="0" y="315"/>
                </a:lnTo>
                <a:lnTo>
                  <a:pt x="1147" y="0"/>
                </a:lnTo>
                <a:lnTo>
                  <a:pt x="1166" y="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íŝlíḍê"/>
          <p:cNvSpPr/>
          <p:nvPr/>
        </p:nvSpPr>
        <p:spPr bwMode="auto">
          <a:xfrm>
            <a:off x="2783671" y="2399229"/>
            <a:ext cx="646689" cy="195847"/>
          </a:xfrm>
          <a:custGeom>
            <a:avLst/>
            <a:gdLst>
              <a:gd name="T0" fmla="*/ 984 w 984"/>
              <a:gd name="T1" fmla="*/ 32 h 298"/>
              <a:gd name="T2" fmla="*/ 9 w 984"/>
              <a:gd name="T3" fmla="*/ 298 h 298"/>
              <a:gd name="T4" fmla="*/ 0 w 984"/>
              <a:gd name="T5" fmla="*/ 267 h 298"/>
              <a:gd name="T6" fmla="*/ 974 w 984"/>
              <a:gd name="T7" fmla="*/ 0 h 298"/>
              <a:gd name="T8" fmla="*/ 984 w 984"/>
              <a:gd name="T9" fmla="*/ 3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298">
                <a:moveTo>
                  <a:pt x="984" y="32"/>
                </a:moveTo>
                <a:lnTo>
                  <a:pt x="9" y="298"/>
                </a:lnTo>
                <a:lnTo>
                  <a:pt x="0" y="267"/>
                </a:lnTo>
                <a:lnTo>
                  <a:pt x="974" y="0"/>
                </a:lnTo>
                <a:lnTo>
                  <a:pt x="984" y="32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îş1îḋé"/>
          <p:cNvSpPr/>
          <p:nvPr/>
        </p:nvSpPr>
        <p:spPr bwMode="auto">
          <a:xfrm>
            <a:off x="2783671" y="2399229"/>
            <a:ext cx="646689" cy="195847"/>
          </a:xfrm>
          <a:custGeom>
            <a:avLst/>
            <a:gdLst>
              <a:gd name="T0" fmla="*/ 984 w 984"/>
              <a:gd name="T1" fmla="*/ 32 h 298"/>
              <a:gd name="T2" fmla="*/ 9 w 984"/>
              <a:gd name="T3" fmla="*/ 298 h 298"/>
              <a:gd name="T4" fmla="*/ 0 w 984"/>
              <a:gd name="T5" fmla="*/ 267 h 298"/>
              <a:gd name="T6" fmla="*/ 974 w 984"/>
              <a:gd name="T7" fmla="*/ 0 h 298"/>
              <a:gd name="T8" fmla="*/ 984 w 984"/>
              <a:gd name="T9" fmla="*/ 3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4" h="298">
                <a:moveTo>
                  <a:pt x="984" y="32"/>
                </a:moveTo>
                <a:lnTo>
                  <a:pt x="9" y="298"/>
                </a:lnTo>
                <a:lnTo>
                  <a:pt x="0" y="267"/>
                </a:lnTo>
                <a:lnTo>
                  <a:pt x="974" y="0"/>
                </a:lnTo>
                <a:lnTo>
                  <a:pt x="984" y="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îṣlíďê"/>
          <p:cNvSpPr/>
          <p:nvPr/>
        </p:nvSpPr>
        <p:spPr bwMode="auto">
          <a:xfrm>
            <a:off x="2687062" y="2460349"/>
            <a:ext cx="759727" cy="227393"/>
          </a:xfrm>
          <a:custGeom>
            <a:avLst/>
            <a:gdLst>
              <a:gd name="T0" fmla="*/ 1156 w 1156"/>
              <a:gd name="T1" fmla="*/ 33 h 346"/>
              <a:gd name="T2" fmla="*/ 9 w 1156"/>
              <a:gd name="T3" fmla="*/ 346 h 346"/>
              <a:gd name="T4" fmla="*/ 0 w 1156"/>
              <a:gd name="T5" fmla="*/ 313 h 346"/>
              <a:gd name="T6" fmla="*/ 1147 w 1156"/>
              <a:gd name="T7" fmla="*/ 0 h 346"/>
              <a:gd name="T8" fmla="*/ 1156 w 1156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346">
                <a:moveTo>
                  <a:pt x="1156" y="33"/>
                </a:moveTo>
                <a:lnTo>
                  <a:pt x="9" y="346"/>
                </a:lnTo>
                <a:lnTo>
                  <a:pt x="0" y="313"/>
                </a:lnTo>
                <a:lnTo>
                  <a:pt x="1147" y="0"/>
                </a:lnTo>
                <a:lnTo>
                  <a:pt x="1156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" name="íṡliḓê"/>
          <p:cNvSpPr/>
          <p:nvPr/>
        </p:nvSpPr>
        <p:spPr bwMode="auto">
          <a:xfrm>
            <a:off x="2687062" y="2460349"/>
            <a:ext cx="759727" cy="227393"/>
          </a:xfrm>
          <a:custGeom>
            <a:avLst/>
            <a:gdLst>
              <a:gd name="T0" fmla="*/ 1156 w 1156"/>
              <a:gd name="T1" fmla="*/ 33 h 346"/>
              <a:gd name="T2" fmla="*/ 9 w 1156"/>
              <a:gd name="T3" fmla="*/ 346 h 346"/>
              <a:gd name="T4" fmla="*/ 0 w 1156"/>
              <a:gd name="T5" fmla="*/ 313 h 346"/>
              <a:gd name="T6" fmla="*/ 1147 w 1156"/>
              <a:gd name="T7" fmla="*/ 0 h 346"/>
              <a:gd name="T8" fmla="*/ 1156 w 1156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346">
                <a:moveTo>
                  <a:pt x="1156" y="33"/>
                </a:moveTo>
                <a:lnTo>
                  <a:pt x="9" y="346"/>
                </a:lnTo>
                <a:lnTo>
                  <a:pt x="0" y="313"/>
                </a:lnTo>
                <a:lnTo>
                  <a:pt x="1147" y="0"/>
                </a:lnTo>
                <a:lnTo>
                  <a:pt x="1156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" name="iṩļiḋé"/>
          <p:cNvSpPr/>
          <p:nvPr/>
        </p:nvSpPr>
        <p:spPr bwMode="auto">
          <a:xfrm>
            <a:off x="2702835" y="2520812"/>
            <a:ext cx="760385" cy="228050"/>
          </a:xfrm>
          <a:custGeom>
            <a:avLst/>
            <a:gdLst>
              <a:gd name="T0" fmla="*/ 1157 w 1157"/>
              <a:gd name="T1" fmla="*/ 33 h 347"/>
              <a:gd name="T2" fmla="*/ 10 w 1157"/>
              <a:gd name="T3" fmla="*/ 347 h 347"/>
              <a:gd name="T4" fmla="*/ 0 w 1157"/>
              <a:gd name="T5" fmla="*/ 314 h 347"/>
              <a:gd name="T6" fmla="*/ 1149 w 1157"/>
              <a:gd name="T7" fmla="*/ 0 h 347"/>
              <a:gd name="T8" fmla="*/ 1157 w 1157"/>
              <a:gd name="T9" fmla="*/ 3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7">
                <a:moveTo>
                  <a:pt x="1157" y="33"/>
                </a:moveTo>
                <a:lnTo>
                  <a:pt x="10" y="347"/>
                </a:lnTo>
                <a:lnTo>
                  <a:pt x="0" y="314"/>
                </a:lnTo>
                <a:lnTo>
                  <a:pt x="1149" y="0"/>
                </a:lnTo>
                <a:lnTo>
                  <a:pt x="1157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íŝļíďè"/>
          <p:cNvSpPr/>
          <p:nvPr/>
        </p:nvSpPr>
        <p:spPr bwMode="auto">
          <a:xfrm>
            <a:off x="2702835" y="2520812"/>
            <a:ext cx="760385" cy="228050"/>
          </a:xfrm>
          <a:custGeom>
            <a:avLst/>
            <a:gdLst>
              <a:gd name="T0" fmla="*/ 1157 w 1157"/>
              <a:gd name="T1" fmla="*/ 33 h 347"/>
              <a:gd name="T2" fmla="*/ 10 w 1157"/>
              <a:gd name="T3" fmla="*/ 347 h 347"/>
              <a:gd name="T4" fmla="*/ 0 w 1157"/>
              <a:gd name="T5" fmla="*/ 314 h 347"/>
              <a:gd name="T6" fmla="*/ 1149 w 1157"/>
              <a:gd name="T7" fmla="*/ 0 h 347"/>
              <a:gd name="T8" fmla="*/ 1157 w 1157"/>
              <a:gd name="T9" fmla="*/ 3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7">
                <a:moveTo>
                  <a:pt x="1157" y="33"/>
                </a:moveTo>
                <a:lnTo>
                  <a:pt x="10" y="347"/>
                </a:lnTo>
                <a:lnTo>
                  <a:pt x="0" y="314"/>
                </a:lnTo>
                <a:lnTo>
                  <a:pt x="1149" y="0"/>
                </a:lnTo>
                <a:lnTo>
                  <a:pt x="1157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" name="iŝḷíḋè"/>
          <p:cNvSpPr/>
          <p:nvPr/>
        </p:nvSpPr>
        <p:spPr bwMode="auto">
          <a:xfrm>
            <a:off x="2719922" y="2581932"/>
            <a:ext cx="760385" cy="227393"/>
          </a:xfrm>
          <a:custGeom>
            <a:avLst/>
            <a:gdLst>
              <a:gd name="T0" fmla="*/ 1157 w 1157"/>
              <a:gd name="T1" fmla="*/ 33 h 346"/>
              <a:gd name="T2" fmla="*/ 9 w 1157"/>
              <a:gd name="T3" fmla="*/ 346 h 346"/>
              <a:gd name="T4" fmla="*/ 0 w 1157"/>
              <a:gd name="T5" fmla="*/ 315 h 346"/>
              <a:gd name="T6" fmla="*/ 1148 w 1157"/>
              <a:gd name="T7" fmla="*/ 0 h 346"/>
              <a:gd name="T8" fmla="*/ 1157 w 1157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6">
                <a:moveTo>
                  <a:pt x="1157" y="33"/>
                </a:moveTo>
                <a:lnTo>
                  <a:pt x="9" y="346"/>
                </a:lnTo>
                <a:lnTo>
                  <a:pt x="0" y="315"/>
                </a:lnTo>
                <a:lnTo>
                  <a:pt x="1148" y="0"/>
                </a:lnTo>
                <a:lnTo>
                  <a:pt x="1157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ïś1íḓê"/>
          <p:cNvSpPr/>
          <p:nvPr/>
        </p:nvSpPr>
        <p:spPr bwMode="auto">
          <a:xfrm>
            <a:off x="2719922" y="2581932"/>
            <a:ext cx="760385" cy="227393"/>
          </a:xfrm>
          <a:custGeom>
            <a:avLst/>
            <a:gdLst>
              <a:gd name="T0" fmla="*/ 1157 w 1157"/>
              <a:gd name="T1" fmla="*/ 33 h 346"/>
              <a:gd name="T2" fmla="*/ 9 w 1157"/>
              <a:gd name="T3" fmla="*/ 346 h 346"/>
              <a:gd name="T4" fmla="*/ 0 w 1157"/>
              <a:gd name="T5" fmla="*/ 315 h 346"/>
              <a:gd name="T6" fmla="*/ 1148 w 1157"/>
              <a:gd name="T7" fmla="*/ 0 h 346"/>
              <a:gd name="T8" fmla="*/ 1157 w 1157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6">
                <a:moveTo>
                  <a:pt x="1157" y="33"/>
                </a:moveTo>
                <a:lnTo>
                  <a:pt x="9" y="346"/>
                </a:lnTo>
                <a:lnTo>
                  <a:pt x="0" y="315"/>
                </a:lnTo>
                <a:lnTo>
                  <a:pt x="1148" y="0"/>
                </a:lnTo>
                <a:lnTo>
                  <a:pt x="1157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îṩḷiḍè"/>
          <p:cNvSpPr/>
          <p:nvPr/>
        </p:nvSpPr>
        <p:spPr bwMode="auto">
          <a:xfrm>
            <a:off x="2737009" y="2643709"/>
            <a:ext cx="760385" cy="226736"/>
          </a:xfrm>
          <a:custGeom>
            <a:avLst/>
            <a:gdLst>
              <a:gd name="T0" fmla="*/ 1157 w 1157"/>
              <a:gd name="T1" fmla="*/ 31 h 345"/>
              <a:gd name="T2" fmla="*/ 8 w 1157"/>
              <a:gd name="T3" fmla="*/ 345 h 345"/>
              <a:gd name="T4" fmla="*/ 0 w 1157"/>
              <a:gd name="T5" fmla="*/ 313 h 345"/>
              <a:gd name="T6" fmla="*/ 1148 w 1157"/>
              <a:gd name="T7" fmla="*/ 0 h 345"/>
              <a:gd name="T8" fmla="*/ 1157 w 1157"/>
              <a:gd name="T9" fmla="*/ 31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5">
                <a:moveTo>
                  <a:pt x="1157" y="31"/>
                </a:moveTo>
                <a:lnTo>
                  <a:pt x="8" y="345"/>
                </a:lnTo>
                <a:lnTo>
                  <a:pt x="0" y="313"/>
                </a:lnTo>
                <a:lnTo>
                  <a:pt x="1148" y="0"/>
                </a:lnTo>
                <a:lnTo>
                  <a:pt x="1157" y="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îsḻíḍe"/>
          <p:cNvSpPr/>
          <p:nvPr/>
        </p:nvSpPr>
        <p:spPr bwMode="auto">
          <a:xfrm>
            <a:off x="2737009" y="2643709"/>
            <a:ext cx="760385" cy="226736"/>
          </a:xfrm>
          <a:custGeom>
            <a:avLst/>
            <a:gdLst>
              <a:gd name="T0" fmla="*/ 1157 w 1157"/>
              <a:gd name="T1" fmla="*/ 31 h 345"/>
              <a:gd name="T2" fmla="*/ 8 w 1157"/>
              <a:gd name="T3" fmla="*/ 345 h 345"/>
              <a:gd name="T4" fmla="*/ 0 w 1157"/>
              <a:gd name="T5" fmla="*/ 313 h 345"/>
              <a:gd name="T6" fmla="*/ 1148 w 1157"/>
              <a:gd name="T7" fmla="*/ 0 h 345"/>
              <a:gd name="T8" fmla="*/ 1157 w 1157"/>
              <a:gd name="T9" fmla="*/ 31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5">
                <a:moveTo>
                  <a:pt x="1157" y="31"/>
                </a:moveTo>
                <a:lnTo>
                  <a:pt x="8" y="345"/>
                </a:lnTo>
                <a:lnTo>
                  <a:pt x="0" y="313"/>
                </a:lnTo>
                <a:lnTo>
                  <a:pt x="1148" y="0"/>
                </a:lnTo>
                <a:lnTo>
                  <a:pt x="1157" y="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" name="iṥļíḋé"/>
          <p:cNvSpPr/>
          <p:nvPr/>
        </p:nvSpPr>
        <p:spPr bwMode="auto">
          <a:xfrm>
            <a:off x="2754754" y="2707458"/>
            <a:ext cx="760385" cy="227393"/>
          </a:xfrm>
          <a:custGeom>
            <a:avLst/>
            <a:gdLst>
              <a:gd name="T0" fmla="*/ 1157 w 1157"/>
              <a:gd name="T1" fmla="*/ 33 h 346"/>
              <a:gd name="T2" fmla="*/ 8 w 1157"/>
              <a:gd name="T3" fmla="*/ 346 h 346"/>
              <a:gd name="T4" fmla="*/ 0 w 1157"/>
              <a:gd name="T5" fmla="*/ 313 h 346"/>
              <a:gd name="T6" fmla="*/ 1148 w 1157"/>
              <a:gd name="T7" fmla="*/ 0 h 346"/>
              <a:gd name="T8" fmla="*/ 1157 w 1157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6">
                <a:moveTo>
                  <a:pt x="1157" y="33"/>
                </a:moveTo>
                <a:lnTo>
                  <a:pt x="8" y="346"/>
                </a:lnTo>
                <a:lnTo>
                  <a:pt x="0" y="313"/>
                </a:lnTo>
                <a:lnTo>
                  <a:pt x="1148" y="0"/>
                </a:lnTo>
                <a:lnTo>
                  <a:pt x="1157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iṡḷïḍe"/>
          <p:cNvSpPr/>
          <p:nvPr/>
        </p:nvSpPr>
        <p:spPr bwMode="auto">
          <a:xfrm>
            <a:off x="2754754" y="2707458"/>
            <a:ext cx="760385" cy="227393"/>
          </a:xfrm>
          <a:custGeom>
            <a:avLst/>
            <a:gdLst>
              <a:gd name="T0" fmla="*/ 1157 w 1157"/>
              <a:gd name="T1" fmla="*/ 33 h 346"/>
              <a:gd name="T2" fmla="*/ 8 w 1157"/>
              <a:gd name="T3" fmla="*/ 346 h 346"/>
              <a:gd name="T4" fmla="*/ 0 w 1157"/>
              <a:gd name="T5" fmla="*/ 313 h 346"/>
              <a:gd name="T6" fmla="*/ 1148 w 1157"/>
              <a:gd name="T7" fmla="*/ 0 h 346"/>
              <a:gd name="T8" fmla="*/ 1157 w 1157"/>
              <a:gd name="T9" fmla="*/ 3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46">
                <a:moveTo>
                  <a:pt x="1157" y="33"/>
                </a:moveTo>
                <a:lnTo>
                  <a:pt x="8" y="346"/>
                </a:lnTo>
                <a:lnTo>
                  <a:pt x="0" y="313"/>
                </a:lnTo>
                <a:lnTo>
                  <a:pt x="1148" y="0"/>
                </a:lnTo>
                <a:lnTo>
                  <a:pt x="1157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iš1ïḋè"/>
          <p:cNvSpPr/>
          <p:nvPr/>
        </p:nvSpPr>
        <p:spPr bwMode="auto">
          <a:xfrm>
            <a:off x="2771841" y="2767921"/>
            <a:ext cx="759727" cy="228050"/>
          </a:xfrm>
          <a:custGeom>
            <a:avLst/>
            <a:gdLst>
              <a:gd name="T0" fmla="*/ 1156 w 1156"/>
              <a:gd name="T1" fmla="*/ 33 h 347"/>
              <a:gd name="T2" fmla="*/ 8 w 1156"/>
              <a:gd name="T3" fmla="*/ 347 h 347"/>
              <a:gd name="T4" fmla="*/ 0 w 1156"/>
              <a:gd name="T5" fmla="*/ 315 h 347"/>
              <a:gd name="T6" fmla="*/ 1146 w 1156"/>
              <a:gd name="T7" fmla="*/ 0 h 347"/>
              <a:gd name="T8" fmla="*/ 1156 w 1156"/>
              <a:gd name="T9" fmla="*/ 3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347">
                <a:moveTo>
                  <a:pt x="1156" y="33"/>
                </a:moveTo>
                <a:lnTo>
                  <a:pt x="8" y="347"/>
                </a:lnTo>
                <a:lnTo>
                  <a:pt x="0" y="315"/>
                </a:lnTo>
                <a:lnTo>
                  <a:pt x="1146" y="0"/>
                </a:lnTo>
                <a:lnTo>
                  <a:pt x="1156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" name="ïṥḷïḍê"/>
          <p:cNvSpPr/>
          <p:nvPr/>
        </p:nvSpPr>
        <p:spPr bwMode="auto">
          <a:xfrm>
            <a:off x="2771841" y="2767921"/>
            <a:ext cx="759727" cy="228050"/>
          </a:xfrm>
          <a:custGeom>
            <a:avLst/>
            <a:gdLst>
              <a:gd name="T0" fmla="*/ 1156 w 1156"/>
              <a:gd name="T1" fmla="*/ 33 h 347"/>
              <a:gd name="T2" fmla="*/ 8 w 1156"/>
              <a:gd name="T3" fmla="*/ 347 h 347"/>
              <a:gd name="T4" fmla="*/ 0 w 1156"/>
              <a:gd name="T5" fmla="*/ 315 h 347"/>
              <a:gd name="T6" fmla="*/ 1146 w 1156"/>
              <a:gd name="T7" fmla="*/ 0 h 347"/>
              <a:gd name="T8" fmla="*/ 1156 w 1156"/>
              <a:gd name="T9" fmla="*/ 3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347">
                <a:moveTo>
                  <a:pt x="1156" y="33"/>
                </a:moveTo>
                <a:lnTo>
                  <a:pt x="8" y="347"/>
                </a:lnTo>
                <a:lnTo>
                  <a:pt x="0" y="315"/>
                </a:lnTo>
                <a:lnTo>
                  <a:pt x="1146" y="0"/>
                </a:lnTo>
                <a:lnTo>
                  <a:pt x="1156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ï$liḑé"/>
          <p:cNvSpPr/>
          <p:nvPr/>
        </p:nvSpPr>
        <p:spPr bwMode="auto">
          <a:xfrm>
            <a:off x="2788271" y="2882274"/>
            <a:ext cx="566509" cy="174159"/>
          </a:xfrm>
          <a:custGeom>
            <a:avLst/>
            <a:gdLst>
              <a:gd name="T0" fmla="*/ 862 w 862"/>
              <a:gd name="T1" fmla="*/ 33 h 265"/>
              <a:gd name="T2" fmla="*/ 9 w 862"/>
              <a:gd name="T3" fmla="*/ 265 h 265"/>
              <a:gd name="T4" fmla="*/ 0 w 862"/>
              <a:gd name="T5" fmla="*/ 234 h 265"/>
              <a:gd name="T6" fmla="*/ 852 w 862"/>
              <a:gd name="T7" fmla="*/ 0 h 265"/>
              <a:gd name="T8" fmla="*/ 862 w 862"/>
              <a:gd name="T9" fmla="*/ 3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265">
                <a:moveTo>
                  <a:pt x="862" y="33"/>
                </a:moveTo>
                <a:lnTo>
                  <a:pt x="9" y="265"/>
                </a:lnTo>
                <a:lnTo>
                  <a:pt x="0" y="234"/>
                </a:lnTo>
                <a:lnTo>
                  <a:pt x="852" y="0"/>
                </a:lnTo>
                <a:lnTo>
                  <a:pt x="862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íŝľîḋé"/>
          <p:cNvSpPr/>
          <p:nvPr/>
        </p:nvSpPr>
        <p:spPr bwMode="auto">
          <a:xfrm>
            <a:off x="2788271" y="2882274"/>
            <a:ext cx="566509" cy="174159"/>
          </a:xfrm>
          <a:custGeom>
            <a:avLst/>
            <a:gdLst>
              <a:gd name="T0" fmla="*/ 862 w 862"/>
              <a:gd name="T1" fmla="*/ 33 h 265"/>
              <a:gd name="T2" fmla="*/ 9 w 862"/>
              <a:gd name="T3" fmla="*/ 265 h 265"/>
              <a:gd name="T4" fmla="*/ 0 w 862"/>
              <a:gd name="T5" fmla="*/ 234 h 265"/>
              <a:gd name="T6" fmla="*/ 852 w 862"/>
              <a:gd name="T7" fmla="*/ 0 h 265"/>
              <a:gd name="T8" fmla="*/ 862 w 862"/>
              <a:gd name="T9" fmla="*/ 3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2" h="265">
                <a:moveTo>
                  <a:pt x="862" y="33"/>
                </a:moveTo>
                <a:lnTo>
                  <a:pt x="9" y="265"/>
                </a:lnTo>
                <a:lnTo>
                  <a:pt x="0" y="234"/>
                </a:lnTo>
                <a:lnTo>
                  <a:pt x="852" y="0"/>
                </a:lnTo>
                <a:lnTo>
                  <a:pt x="862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îŝ1îḍè"/>
          <p:cNvSpPr/>
          <p:nvPr/>
        </p:nvSpPr>
        <p:spPr bwMode="auto">
          <a:xfrm>
            <a:off x="2097550" y="3879252"/>
            <a:ext cx="70321" cy="70321"/>
          </a:xfrm>
          <a:custGeom>
            <a:avLst/>
            <a:gdLst>
              <a:gd name="T0" fmla="*/ 107 w 107"/>
              <a:gd name="T1" fmla="*/ 84 h 107"/>
              <a:gd name="T2" fmla="*/ 23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3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" name="iṣ1îďé"/>
          <p:cNvSpPr/>
          <p:nvPr/>
        </p:nvSpPr>
        <p:spPr bwMode="auto">
          <a:xfrm>
            <a:off x="2207303" y="3848364"/>
            <a:ext cx="131441" cy="55205"/>
          </a:xfrm>
          <a:custGeom>
            <a:avLst/>
            <a:gdLst>
              <a:gd name="T0" fmla="*/ 200 w 200"/>
              <a:gd name="T1" fmla="*/ 33 h 84"/>
              <a:gd name="T2" fmla="*/ 8 w 200"/>
              <a:gd name="T3" fmla="*/ 84 h 84"/>
              <a:gd name="T4" fmla="*/ 0 w 200"/>
              <a:gd name="T5" fmla="*/ 53 h 84"/>
              <a:gd name="T6" fmla="*/ 191 w 200"/>
              <a:gd name="T7" fmla="*/ 0 h 84"/>
              <a:gd name="T8" fmla="*/ 200 w 200"/>
              <a:gd name="T9" fmla="*/ 3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84">
                <a:moveTo>
                  <a:pt x="200" y="33"/>
                </a:moveTo>
                <a:lnTo>
                  <a:pt x="8" y="84"/>
                </a:lnTo>
                <a:lnTo>
                  <a:pt x="0" y="53"/>
                </a:lnTo>
                <a:lnTo>
                  <a:pt x="191" y="0"/>
                </a:lnTo>
                <a:lnTo>
                  <a:pt x="200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íšḻíḑê"/>
          <p:cNvSpPr/>
          <p:nvPr/>
        </p:nvSpPr>
        <p:spPr bwMode="auto">
          <a:xfrm>
            <a:off x="2121867" y="3969289"/>
            <a:ext cx="70321" cy="70321"/>
          </a:xfrm>
          <a:custGeom>
            <a:avLst/>
            <a:gdLst>
              <a:gd name="T0" fmla="*/ 107 w 107"/>
              <a:gd name="T1" fmla="*/ 84 h 107"/>
              <a:gd name="T2" fmla="*/ 23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3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íś1îḋe"/>
          <p:cNvSpPr/>
          <p:nvPr/>
        </p:nvSpPr>
        <p:spPr bwMode="auto">
          <a:xfrm>
            <a:off x="2231619" y="3894368"/>
            <a:ext cx="292456" cy="99238"/>
          </a:xfrm>
          <a:custGeom>
            <a:avLst/>
            <a:gdLst>
              <a:gd name="T0" fmla="*/ 445 w 445"/>
              <a:gd name="T1" fmla="*/ 33 h 151"/>
              <a:gd name="T2" fmla="*/ 8 w 445"/>
              <a:gd name="T3" fmla="*/ 151 h 151"/>
              <a:gd name="T4" fmla="*/ 0 w 445"/>
              <a:gd name="T5" fmla="*/ 120 h 151"/>
              <a:gd name="T6" fmla="*/ 435 w 445"/>
              <a:gd name="T7" fmla="*/ 0 h 151"/>
              <a:gd name="T8" fmla="*/ 445 w 445"/>
              <a:gd name="T9" fmla="*/ 3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" h="151">
                <a:moveTo>
                  <a:pt x="445" y="33"/>
                </a:moveTo>
                <a:lnTo>
                  <a:pt x="8" y="151"/>
                </a:lnTo>
                <a:lnTo>
                  <a:pt x="0" y="120"/>
                </a:lnTo>
                <a:lnTo>
                  <a:pt x="435" y="0"/>
                </a:lnTo>
                <a:lnTo>
                  <a:pt x="445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íšḷïḑé"/>
          <p:cNvSpPr/>
          <p:nvPr/>
        </p:nvSpPr>
        <p:spPr bwMode="auto">
          <a:xfrm>
            <a:off x="2339401" y="3730724"/>
            <a:ext cx="125526" cy="53891"/>
          </a:xfrm>
          <a:custGeom>
            <a:avLst/>
            <a:gdLst>
              <a:gd name="T0" fmla="*/ 191 w 191"/>
              <a:gd name="T1" fmla="*/ 32 h 82"/>
              <a:gd name="T2" fmla="*/ 10 w 191"/>
              <a:gd name="T3" fmla="*/ 82 h 82"/>
              <a:gd name="T4" fmla="*/ 0 w 191"/>
              <a:gd name="T5" fmla="*/ 50 h 82"/>
              <a:gd name="T6" fmla="*/ 183 w 191"/>
              <a:gd name="T7" fmla="*/ 0 h 82"/>
              <a:gd name="T8" fmla="*/ 191 w 191"/>
              <a:gd name="T9" fmla="*/ 3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82">
                <a:moveTo>
                  <a:pt x="191" y="32"/>
                </a:moveTo>
                <a:lnTo>
                  <a:pt x="10" y="82"/>
                </a:lnTo>
                <a:lnTo>
                  <a:pt x="0" y="50"/>
                </a:lnTo>
                <a:lnTo>
                  <a:pt x="183" y="0"/>
                </a:lnTo>
                <a:lnTo>
                  <a:pt x="191" y="32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ïṩļíḋé"/>
          <p:cNvSpPr/>
          <p:nvPr/>
        </p:nvSpPr>
        <p:spPr bwMode="auto">
          <a:xfrm>
            <a:off x="2339401" y="3730724"/>
            <a:ext cx="125526" cy="53891"/>
          </a:xfrm>
          <a:custGeom>
            <a:avLst/>
            <a:gdLst>
              <a:gd name="T0" fmla="*/ 191 w 191"/>
              <a:gd name="T1" fmla="*/ 32 h 82"/>
              <a:gd name="T2" fmla="*/ 10 w 191"/>
              <a:gd name="T3" fmla="*/ 82 h 82"/>
              <a:gd name="T4" fmla="*/ 0 w 191"/>
              <a:gd name="T5" fmla="*/ 50 h 82"/>
              <a:gd name="T6" fmla="*/ 183 w 191"/>
              <a:gd name="T7" fmla="*/ 0 h 82"/>
              <a:gd name="T8" fmla="*/ 191 w 191"/>
              <a:gd name="T9" fmla="*/ 3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82">
                <a:moveTo>
                  <a:pt x="191" y="32"/>
                </a:moveTo>
                <a:lnTo>
                  <a:pt x="10" y="82"/>
                </a:lnTo>
                <a:lnTo>
                  <a:pt x="0" y="50"/>
                </a:lnTo>
                <a:lnTo>
                  <a:pt x="183" y="0"/>
                </a:lnTo>
                <a:lnTo>
                  <a:pt x="191" y="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íṡ1íḓê"/>
          <p:cNvSpPr/>
          <p:nvPr/>
        </p:nvSpPr>
        <p:spPr bwMode="auto">
          <a:xfrm>
            <a:off x="1895131" y="3437611"/>
            <a:ext cx="118296" cy="366063"/>
          </a:xfrm>
          <a:custGeom>
            <a:avLst/>
            <a:gdLst>
              <a:gd name="T0" fmla="*/ 180 w 180"/>
              <a:gd name="T1" fmla="*/ 550 h 557"/>
              <a:gd name="T2" fmla="*/ 151 w 180"/>
              <a:gd name="T3" fmla="*/ 557 h 557"/>
              <a:gd name="T4" fmla="*/ 0 w 180"/>
              <a:gd name="T5" fmla="*/ 8 h 557"/>
              <a:gd name="T6" fmla="*/ 28 w 180"/>
              <a:gd name="T7" fmla="*/ 0 h 557"/>
              <a:gd name="T8" fmla="*/ 180 w 180"/>
              <a:gd name="T9" fmla="*/ 55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557">
                <a:moveTo>
                  <a:pt x="180" y="550"/>
                </a:moveTo>
                <a:lnTo>
                  <a:pt x="151" y="557"/>
                </a:lnTo>
                <a:lnTo>
                  <a:pt x="0" y="8"/>
                </a:lnTo>
                <a:lnTo>
                  <a:pt x="28" y="0"/>
                </a:lnTo>
                <a:lnTo>
                  <a:pt x="180" y="550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ïślîḓê"/>
          <p:cNvSpPr/>
          <p:nvPr/>
        </p:nvSpPr>
        <p:spPr bwMode="auto">
          <a:xfrm>
            <a:off x="1895131" y="3437611"/>
            <a:ext cx="118296" cy="366063"/>
          </a:xfrm>
          <a:custGeom>
            <a:avLst/>
            <a:gdLst>
              <a:gd name="T0" fmla="*/ 180 w 180"/>
              <a:gd name="T1" fmla="*/ 550 h 557"/>
              <a:gd name="T2" fmla="*/ 151 w 180"/>
              <a:gd name="T3" fmla="*/ 557 h 557"/>
              <a:gd name="T4" fmla="*/ 0 w 180"/>
              <a:gd name="T5" fmla="*/ 8 h 557"/>
              <a:gd name="T6" fmla="*/ 28 w 180"/>
              <a:gd name="T7" fmla="*/ 0 h 557"/>
              <a:gd name="T8" fmla="*/ 180 w 180"/>
              <a:gd name="T9" fmla="*/ 55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" h="557">
                <a:moveTo>
                  <a:pt x="180" y="550"/>
                </a:moveTo>
                <a:lnTo>
                  <a:pt x="151" y="557"/>
                </a:lnTo>
                <a:lnTo>
                  <a:pt x="0" y="8"/>
                </a:lnTo>
                <a:lnTo>
                  <a:pt x="28" y="0"/>
                </a:lnTo>
                <a:lnTo>
                  <a:pt x="180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" name="ïşlîḍe"/>
          <p:cNvSpPr/>
          <p:nvPr/>
        </p:nvSpPr>
        <p:spPr bwMode="auto">
          <a:xfrm>
            <a:off x="1954280" y="3578910"/>
            <a:ext cx="77550" cy="220164"/>
          </a:xfrm>
          <a:custGeom>
            <a:avLst/>
            <a:gdLst>
              <a:gd name="T0" fmla="*/ 118 w 118"/>
              <a:gd name="T1" fmla="*/ 326 h 335"/>
              <a:gd name="T2" fmla="*/ 90 w 118"/>
              <a:gd name="T3" fmla="*/ 335 h 335"/>
              <a:gd name="T4" fmla="*/ 0 w 118"/>
              <a:gd name="T5" fmla="*/ 8 h 335"/>
              <a:gd name="T6" fmla="*/ 28 w 118"/>
              <a:gd name="T7" fmla="*/ 0 h 335"/>
              <a:gd name="T8" fmla="*/ 118 w 118"/>
              <a:gd name="T9" fmla="*/ 32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35">
                <a:moveTo>
                  <a:pt x="118" y="326"/>
                </a:moveTo>
                <a:lnTo>
                  <a:pt x="90" y="335"/>
                </a:lnTo>
                <a:lnTo>
                  <a:pt x="0" y="8"/>
                </a:lnTo>
                <a:lnTo>
                  <a:pt x="28" y="0"/>
                </a:lnTo>
                <a:lnTo>
                  <a:pt x="118" y="326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" name="îşľidé"/>
          <p:cNvSpPr/>
          <p:nvPr/>
        </p:nvSpPr>
        <p:spPr bwMode="auto">
          <a:xfrm>
            <a:off x="1954280" y="3578910"/>
            <a:ext cx="77550" cy="220164"/>
          </a:xfrm>
          <a:custGeom>
            <a:avLst/>
            <a:gdLst>
              <a:gd name="T0" fmla="*/ 118 w 118"/>
              <a:gd name="T1" fmla="*/ 326 h 335"/>
              <a:gd name="T2" fmla="*/ 90 w 118"/>
              <a:gd name="T3" fmla="*/ 335 h 335"/>
              <a:gd name="T4" fmla="*/ 0 w 118"/>
              <a:gd name="T5" fmla="*/ 8 h 335"/>
              <a:gd name="T6" fmla="*/ 28 w 118"/>
              <a:gd name="T7" fmla="*/ 0 h 335"/>
              <a:gd name="T8" fmla="*/ 118 w 118"/>
              <a:gd name="T9" fmla="*/ 32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35">
                <a:moveTo>
                  <a:pt x="118" y="326"/>
                </a:moveTo>
                <a:lnTo>
                  <a:pt x="90" y="335"/>
                </a:lnTo>
                <a:lnTo>
                  <a:pt x="0" y="8"/>
                </a:lnTo>
                <a:lnTo>
                  <a:pt x="28" y="0"/>
                </a:lnTo>
                <a:lnTo>
                  <a:pt x="118" y="3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" name="îS1íďé"/>
          <p:cNvSpPr/>
          <p:nvPr/>
        </p:nvSpPr>
        <p:spPr bwMode="auto">
          <a:xfrm>
            <a:off x="1978596" y="3475729"/>
            <a:ext cx="101867" cy="308886"/>
          </a:xfrm>
          <a:custGeom>
            <a:avLst/>
            <a:gdLst>
              <a:gd name="T0" fmla="*/ 155 w 155"/>
              <a:gd name="T1" fmla="*/ 463 h 470"/>
              <a:gd name="T2" fmla="*/ 127 w 155"/>
              <a:gd name="T3" fmla="*/ 470 h 470"/>
              <a:gd name="T4" fmla="*/ 0 w 155"/>
              <a:gd name="T5" fmla="*/ 7 h 470"/>
              <a:gd name="T6" fmla="*/ 28 w 155"/>
              <a:gd name="T7" fmla="*/ 0 h 470"/>
              <a:gd name="T8" fmla="*/ 155 w 155"/>
              <a:gd name="T9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470">
                <a:moveTo>
                  <a:pt x="155" y="463"/>
                </a:moveTo>
                <a:lnTo>
                  <a:pt x="127" y="470"/>
                </a:lnTo>
                <a:lnTo>
                  <a:pt x="0" y="7"/>
                </a:lnTo>
                <a:lnTo>
                  <a:pt x="28" y="0"/>
                </a:lnTo>
                <a:lnTo>
                  <a:pt x="155" y="463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" name="işļíde"/>
          <p:cNvSpPr/>
          <p:nvPr/>
        </p:nvSpPr>
        <p:spPr bwMode="auto">
          <a:xfrm>
            <a:off x="1978596" y="3475729"/>
            <a:ext cx="101867" cy="308886"/>
          </a:xfrm>
          <a:custGeom>
            <a:avLst/>
            <a:gdLst>
              <a:gd name="T0" fmla="*/ 155 w 155"/>
              <a:gd name="T1" fmla="*/ 463 h 470"/>
              <a:gd name="T2" fmla="*/ 127 w 155"/>
              <a:gd name="T3" fmla="*/ 470 h 470"/>
              <a:gd name="T4" fmla="*/ 0 w 155"/>
              <a:gd name="T5" fmla="*/ 7 h 470"/>
              <a:gd name="T6" fmla="*/ 28 w 155"/>
              <a:gd name="T7" fmla="*/ 0 h 470"/>
              <a:gd name="T8" fmla="*/ 155 w 155"/>
              <a:gd name="T9" fmla="*/ 463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470">
                <a:moveTo>
                  <a:pt x="155" y="463"/>
                </a:moveTo>
                <a:lnTo>
                  <a:pt x="127" y="470"/>
                </a:lnTo>
                <a:lnTo>
                  <a:pt x="0" y="7"/>
                </a:lnTo>
                <a:lnTo>
                  <a:pt x="28" y="0"/>
                </a:lnTo>
                <a:lnTo>
                  <a:pt x="155" y="46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" name="îSļiďe"/>
          <p:cNvSpPr/>
          <p:nvPr/>
        </p:nvSpPr>
        <p:spPr bwMode="auto">
          <a:xfrm>
            <a:off x="2009484" y="3515162"/>
            <a:ext cx="90037" cy="264854"/>
          </a:xfrm>
          <a:custGeom>
            <a:avLst/>
            <a:gdLst>
              <a:gd name="T0" fmla="*/ 137 w 137"/>
              <a:gd name="T1" fmla="*/ 395 h 403"/>
              <a:gd name="T2" fmla="*/ 108 w 137"/>
              <a:gd name="T3" fmla="*/ 403 h 403"/>
              <a:gd name="T4" fmla="*/ 0 w 137"/>
              <a:gd name="T5" fmla="*/ 9 h 403"/>
              <a:gd name="T6" fmla="*/ 28 w 137"/>
              <a:gd name="T7" fmla="*/ 0 h 403"/>
              <a:gd name="T8" fmla="*/ 137 w 137"/>
              <a:gd name="T9" fmla="*/ 395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3">
                <a:moveTo>
                  <a:pt x="137" y="395"/>
                </a:moveTo>
                <a:lnTo>
                  <a:pt x="108" y="403"/>
                </a:lnTo>
                <a:lnTo>
                  <a:pt x="0" y="9"/>
                </a:lnTo>
                <a:lnTo>
                  <a:pt x="28" y="0"/>
                </a:lnTo>
                <a:lnTo>
                  <a:pt x="137" y="395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" name="ïš1ïḋé"/>
          <p:cNvSpPr/>
          <p:nvPr/>
        </p:nvSpPr>
        <p:spPr bwMode="auto">
          <a:xfrm>
            <a:off x="2009484" y="3515162"/>
            <a:ext cx="90037" cy="264854"/>
          </a:xfrm>
          <a:custGeom>
            <a:avLst/>
            <a:gdLst>
              <a:gd name="T0" fmla="*/ 137 w 137"/>
              <a:gd name="T1" fmla="*/ 395 h 403"/>
              <a:gd name="T2" fmla="*/ 108 w 137"/>
              <a:gd name="T3" fmla="*/ 403 h 403"/>
              <a:gd name="T4" fmla="*/ 0 w 137"/>
              <a:gd name="T5" fmla="*/ 9 h 403"/>
              <a:gd name="T6" fmla="*/ 28 w 137"/>
              <a:gd name="T7" fmla="*/ 0 h 403"/>
              <a:gd name="T8" fmla="*/ 137 w 137"/>
              <a:gd name="T9" fmla="*/ 395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3">
                <a:moveTo>
                  <a:pt x="137" y="395"/>
                </a:moveTo>
                <a:lnTo>
                  <a:pt x="108" y="403"/>
                </a:lnTo>
                <a:lnTo>
                  <a:pt x="0" y="9"/>
                </a:lnTo>
                <a:lnTo>
                  <a:pt x="28" y="0"/>
                </a:lnTo>
                <a:lnTo>
                  <a:pt x="137" y="3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" name="îś1íḓe"/>
          <p:cNvSpPr/>
          <p:nvPr/>
        </p:nvSpPr>
        <p:spPr bwMode="auto">
          <a:xfrm>
            <a:off x="2083091" y="3592054"/>
            <a:ext cx="65064" cy="174816"/>
          </a:xfrm>
          <a:custGeom>
            <a:avLst/>
            <a:gdLst>
              <a:gd name="T0" fmla="*/ 99 w 99"/>
              <a:gd name="T1" fmla="*/ 258 h 266"/>
              <a:gd name="T2" fmla="*/ 70 w 99"/>
              <a:gd name="T3" fmla="*/ 266 h 266"/>
              <a:gd name="T4" fmla="*/ 0 w 99"/>
              <a:gd name="T5" fmla="*/ 8 h 266"/>
              <a:gd name="T6" fmla="*/ 29 w 99"/>
              <a:gd name="T7" fmla="*/ 0 h 266"/>
              <a:gd name="T8" fmla="*/ 99 w 99"/>
              <a:gd name="T9" fmla="*/ 25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66">
                <a:moveTo>
                  <a:pt x="99" y="258"/>
                </a:moveTo>
                <a:lnTo>
                  <a:pt x="70" y="266"/>
                </a:lnTo>
                <a:lnTo>
                  <a:pt x="0" y="8"/>
                </a:lnTo>
                <a:lnTo>
                  <a:pt x="29" y="0"/>
                </a:lnTo>
                <a:lnTo>
                  <a:pt x="99" y="258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" name="iṡlîḓé"/>
          <p:cNvSpPr/>
          <p:nvPr/>
        </p:nvSpPr>
        <p:spPr bwMode="auto">
          <a:xfrm>
            <a:off x="2083091" y="3592054"/>
            <a:ext cx="65064" cy="174816"/>
          </a:xfrm>
          <a:custGeom>
            <a:avLst/>
            <a:gdLst>
              <a:gd name="T0" fmla="*/ 99 w 99"/>
              <a:gd name="T1" fmla="*/ 258 h 266"/>
              <a:gd name="T2" fmla="*/ 70 w 99"/>
              <a:gd name="T3" fmla="*/ 266 h 266"/>
              <a:gd name="T4" fmla="*/ 0 w 99"/>
              <a:gd name="T5" fmla="*/ 8 h 266"/>
              <a:gd name="T6" fmla="*/ 29 w 99"/>
              <a:gd name="T7" fmla="*/ 0 h 266"/>
              <a:gd name="T8" fmla="*/ 99 w 99"/>
              <a:gd name="T9" fmla="*/ 25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266">
                <a:moveTo>
                  <a:pt x="99" y="258"/>
                </a:moveTo>
                <a:lnTo>
                  <a:pt x="70" y="266"/>
                </a:lnTo>
                <a:lnTo>
                  <a:pt x="0" y="8"/>
                </a:lnTo>
                <a:lnTo>
                  <a:pt x="29" y="0"/>
                </a:lnTo>
                <a:lnTo>
                  <a:pt x="99" y="2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" name="ïṥľîḍê"/>
          <p:cNvSpPr/>
          <p:nvPr/>
        </p:nvSpPr>
        <p:spPr bwMode="auto">
          <a:xfrm>
            <a:off x="2091635" y="3550651"/>
            <a:ext cx="74921" cy="210963"/>
          </a:xfrm>
          <a:custGeom>
            <a:avLst/>
            <a:gdLst>
              <a:gd name="T0" fmla="*/ 114 w 114"/>
              <a:gd name="T1" fmla="*/ 314 h 321"/>
              <a:gd name="T2" fmla="*/ 86 w 114"/>
              <a:gd name="T3" fmla="*/ 321 h 321"/>
              <a:gd name="T4" fmla="*/ 0 w 114"/>
              <a:gd name="T5" fmla="*/ 7 h 321"/>
              <a:gd name="T6" fmla="*/ 29 w 114"/>
              <a:gd name="T7" fmla="*/ 0 h 321"/>
              <a:gd name="T8" fmla="*/ 114 w 114"/>
              <a:gd name="T9" fmla="*/ 31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21">
                <a:moveTo>
                  <a:pt x="114" y="314"/>
                </a:moveTo>
                <a:lnTo>
                  <a:pt x="86" y="321"/>
                </a:lnTo>
                <a:lnTo>
                  <a:pt x="0" y="7"/>
                </a:lnTo>
                <a:lnTo>
                  <a:pt x="29" y="0"/>
                </a:lnTo>
                <a:lnTo>
                  <a:pt x="114" y="314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" name="iṩḻiďè"/>
          <p:cNvSpPr/>
          <p:nvPr/>
        </p:nvSpPr>
        <p:spPr bwMode="auto">
          <a:xfrm>
            <a:off x="2091635" y="3550651"/>
            <a:ext cx="74921" cy="210963"/>
          </a:xfrm>
          <a:custGeom>
            <a:avLst/>
            <a:gdLst>
              <a:gd name="T0" fmla="*/ 114 w 114"/>
              <a:gd name="T1" fmla="*/ 314 h 321"/>
              <a:gd name="T2" fmla="*/ 86 w 114"/>
              <a:gd name="T3" fmla="*/ 321 h 321"/>
              <a:gd name="T4" fmla="*/ 0 w 114"/>
              <a:gd name="T5" fmla="*/ 7 h 321"/>
              <a:gd name="T6" fmla="*/ 29 w 114"/>
              <a:gd name="T7" fmla="*/ 0 h 321"/>
              <a:gd name="T8" fmla="*/ 114 w 114"/>
              <a:gd name="T9" fmla="*/ 31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21">
                <a:moveTo>
                  <a:pt x="114" y="314"/>
                </a:moveTo>
                <a:lnTo>
                  <a:pt x="86" y="321"/>
                </a:lnTo>
                <a:lnTo>
                  <a:pt x="0" y="7"/>
                </a:lnTo>
                <a:lnTo>
                  <a:pt x="29" y="0"/>
                </a:lnTo>
                <a:lnTo>
                  <a:pt x="114" y="3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6" name="îṩ1íḋè"/>
          <p:cNvSpPr/>
          <p:nvPr/>
        </p:nvSpPr>
        <p:spPr bwMode="auto">
          <a:xfrm>
            <a:off x="2131068" y="3502018"/>
            <a:ext cx="84779" cy="246452"/>
          </a:xfrm>
          <a:custGeom>
            <a:avLst/>
            <a:gdLst>
              <a:gd name="T0" fmla="*/ 129 w 129"/>
              <a:gd name="T1" fmla="*/ 366 h 375"/>
              <a:gd name="T2" fmla="*/ 100 w 129"/>
              <a:gd name="T3" fmla="*/ 375 h 375"/>
              <a:gd name="T4" fmla="*/ 0 w 129"/>
              <a:gd name="T5" fmla="*/ 9 h 375"/>
              <a:gd name="T6" fmla="*/ 29 w 129"/>
              <a:gd name="T7" fmla="*/ 0 h 375"/>
              <a:gd name="T8" fmla="*/ 129 w 129"/>
              <a:gd name="T9" fmla="*/ 366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375">
                <a:moveTo>
                  <a:pt x="129" y="366"/>
                </a:moveTo>
                <a:lnTo>
                  <a:pt x="100" y="375"/>
                </a:lnTo>
                <a:lnTo>
                  <a:pt x="0" y="9"/>
                </a:lnTo>
                <a:lnTo>
                  <a:pt x="29" y="0"/>
                </a:lnTo>
                <a:lnTo>
                  <a:pt x="129" y="366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7" name="íṣḻíḓé"/>
          <p:cNvSpPr/>
          <p:nvPr/>
        </p:nvSpPr>
        <p:spPr bwMode="auto">
          <a:xfrm>
            <a:off x="2131068" y="3502018"/>
            <a:ext cx="84779" cy="246452"/>
          </a:xfrm>
          <a:custGeom>
            <a:avLst/>
            <a:gdLst>
              <a:gd name="T0" fmla="*/ 129 w 129"/>
              <a:gd name="T1" fmla="*/ 366 h 375"/>
              <a:gd name="T2" fmla="*/ 100 w 129"/>
              <a:gd name="T3" fmla="*/ 375 h 375"/>
              <a:gd name="T4" fmla="*/ 0 w 129"/>
              <a:gd name="T5" fmla="*/ 9 h 375"/>
              <a:gd name="T6" fmla="*/ 29 w 129"/>
              <a:gd name="T7" fmla="*/ 0 h 375"/>
              <a:gd name="T8" fmla="*/ 129 w 129"/>
              <a:gd name="T9" fmla="*/ 366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375">
                <a:moveTo>
                  <a:pt x="129" y="366"/>
                </a:moveTo>
                <a:lnTo>
                  <a:pt x="100" y="375"/>
                </a:lnTo>
                <a:lnTo>
                  <a:pt x="0" y="9"/>
                </a:lnTo>
                <a:lnTo>
                  <a:pt x="29" y="0"/>
                </a:lnTo>
                <a:lnTo>
                  <a:pt x="129" y="36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8" name="íṣlíḋé"/>
          <p:cNvSpPr/>
          <p:nvPr/>
        </p:nvSpPr>
        <p:spPr bwMode="auto">
          <a:xfrm>
            <a:off x="2198102" y="3672233"/>
            <a:ext cx="37461" cy="70321"/>
          </a:xfrm>
          <a:custGeom>
            <a:avLst/>
            <a:gdLst>
              <a:gd name="T0" fmla="*/ 57 w 57"/>
              <a:gd name="T1" fmla="*/ 100 h 107"/>
              <a:gd name="T2" fmla="*/ 27 w 57"/>
              <a:gd name="T3" fmla="*/ 107 h 107"/>
              <a:gd name="T4" fmla="*/ 0 w 57"/>
              <a:gd name="T5" fmla="*/ 9 h 107"/>
              <a:gd name="T6" fmla="*/ 28 w 57"/>
              <a:gd name="T7" fmla="*/ 0 h 107"/>
              <a:gd name="T8" fmla="*/ 57 w 57"/>
              <a:gd name="T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07">
                <a:moveTo>
                  <a:pt x="57" y="100"/>
                </a:moveTo>
                <a:lnTo>
                  <a:pt x="27" y="107"/>
                </a:lnTo>
                <a:lnTo>
                  <a:pt x="0" y="9"/>
                </a:lnTo>
                <a:lnTo>
                  <a:pt x="28" y="0"/>
                </a:lnTo>
                <a:lnTo>
                  <a:pt x="57" y="100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9" name="ïsľïḍè"/>
          <p:cNvSpPr/>
          <p:nvPr/>
        </p:nvSpPr>
        <p:spPr bwMode="auto">
          <a:xfrm>
            <a:off x="2198102" y="3672233"/>
            <a:ext cx="37461" cy="70321"/>
          </a:xfrm>
          <a:custGeom>
            <a:avLst/>
            <a:gdLst>
              <a:gd name="T0" fmla="*/ 57 w 57"/>
              <a:gd name="T1" fmla="*/ 100 h 107"/>
              <a:gd name="T2" fmla="*/ 27 w 57"/>
              <a:gd name="T3" fmla="*/ 107 h 107"/>
              <a:gd name="T4" fmla="*/ 0 w 57"/>
              <a:gd name="T5" fmla="*/ 9 h 107"/>
              <a:gd name="T6" fmla="*/ 28 w 57"/>
              <a:gd name="T7" fmla="*/ 0 h 107"/>
              <a:gd name="T8" fmla="*/ 57 w 57"/>
              <a:gd name="T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07">
                <a:moveTo>
                  <a:pt x="57" y="100"/>
                </a:moveTo>
                <a:lnTo>
                  <a:pt x="27" y="107"/>
                </a:lnTo>
                <a:lnTo>
                  <a:pt x="0" y="9"/>
                </a:lnTo>
                <a:lnTo>
                  <a:pt x="28" y="0"/>
                </a:lnTo>
                <a:lnTo>
                  <a:pt x="57" y="1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0" name="îsľíḓé"/>
          <p:cNvSpPr/>
          <p:nvPr/>
        </p:nvSpPr>
        <p:spPr bwMode="auto">
          <a:xfrm>
            <a:off x="2177071" y="3404751"/>
            <a:ext cx="107124" cy="324659"/>
          </a:xfrm>
          <a:custGeom>
            <a:avLst/>
            <a:gdLst>
              <a:gd name="T0" fmla="*/ 163 w 163"/>
              <a:gd name="T1" fmla="*/ 487 h 494"/>
              <a:gd name="T2" fmla="*/ 134 w 163"/>
              <a:gd name="T3" fmla="*/ 494 h 494"/>
              <a:gd name="T4" fmla="*/ 0 w 163"/>
              <a:gd name="T5" fmla="*/ 9 h 494"/>
              <a:gd name="T6" fmla="*/ 29 w 163"/>
              <a:gd name="T7" fmla="*/ 0 h 494"/>
              <a:gd name="T8" fmla="*/ 163 w 163"/>
              <a:gd name="T9" fmla="*/ 487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494">
                <a:moveTo>
                  <a:pt x="163" y="487"/>
                </a:moveTo>
                <a:lnTo>
                  <a:pt x="134" y="494"/>
                </a:lnTo>
                <a:lnTo>
                  <a:pt x="0" y="9"/>
                </a:lnTo>
                <a:lnTo>
                  <a:pt x="29" y="0"/>
                </a:lnTo>
                <a:lnTo>
                  <a:pt x="163" y="487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1" name="îṩľîďè"/>
          <p:cNvSpPr/>
          <p:nvPr/>
        </p:nvSpPr>
        <p:spPr bwMode="auto">
          <a:xfrm>
            <a:off x="2177071" y="3404751"/>
            <a:ext cx="107124" cy="324659"/>
          </a:xfrm>
          <a:custGeom>
            <a:avLst/>
            <a:gdLst>
              <a:gd name="T0" fmla="*/ 163 w 163"/>
              <a:gd name="T1" fmla="*/ 487 h 494"/>
              <a:gd name="T2" fmla="*/ 134 w 163"/>
              <a:gd name="T3" fmla="*/ 494 h 494"/>
              <a:gd name="T4" fmla="*/ 0 w 163"/>
              <a:gd name="T5" fmla="*/ 9 h 494"/>
              <a:gd name="T6" fmla="*/ 29 w 163"/>
              <a:gd name="T7" fmla="*/ 0 h 494"/>
              <a:gd name="T8" fmla="*/ 163 w 163"/>
              <a:gd name="T9" fmla="*/ 487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494">
                <a:moveTo>
                  <a:pt x="163" y="487"/>
                </a:moveTo>
                <a:lnTo>
                  <a:pt x="134" y="494"/>
                </a:lnTo>
                <a:lnTo>
                  <a:pt x="0" y="9"/>
                </a:lnTo>
                <a:lnTo>
                  <a:pt x="29" y="0"/>
                </a:lnTo>
                <a:lnTo>
                  <a:pt x="163" y="4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2" name="iš1ïde"/>
          <p:cNvSpPr/>
          <p:nvPr/>
        </p:nvSpPr>
        <p:spPr bwMode="auto">
          <a:xfrm>
            <a:off x="2185615" y="3362690"/>
            <a:ext cx="116982" cy="362119"/>
          </a:xfrm>
          <a:custGeom>
            <a:avLst/>
            <a:gdLst>
              <a:gd name="T0" fmla="*/ 178 w 178"/>
              <a:gd name="T1" fmla="*/ 543 h 551"/>
              <a:gd name="T2" fmla="*/ 150 w 178"/>
              <a:gd name="T3" fmla="*/ 551 h 551"/>
              <a:gd name="T4" fmla="*/ 0 w 178"/>
              <a:gd name="T5" fmla="*/ 7 h 551"/>
              <a:gd name="T6" fmla="*/ 29 w 178"/>
              <a:gd name="T7" fmla="*/ 0 h 551"/>
              <a:gd name="T8" fmla="*/ 178 w 178"/>
              <a:gd name="T9" fmla="*/ 543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51">
                <a:moveTo>
                  <a:pt x="178" y="543"/>
                </a:moveTo>
                <a:lnTo>
                  <a:pt x="150" y="551"/>
                </a:lnTo>
                <a:lnTo>
                  <a:pt x="0" y="7"/>
                </a:lnTo>
                <a:lnTo>
                  <a:pt x="29" y="0"/>
                </a:lnTo>
                <a:lnTo>
                  <a:pt x="178" y="543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3" name="ïṡḷïḋê"/>
          <p:cNvSpPr/>
          <p:nvPr/>
        </p:nvSpPr>
        <p:spPr bwMode="auto">
          <a:xfrm>
            <a:off x="2185615" y="3362690"/>
            <a:ext cx="116982" cy="362119"/>
          </a:xfrm>
          <a:custGeom>
            <a:avLst/>
            <a:gdLst>
              <a:gd name="T0" fmla="*/ 178 w 178"/>
              <a:gd name="T1" fmla="*/ 543 h 551"/>
              <a:gd name="T2" fmla="*/ 150 w 178"/>
              <a:gd name="T3" fmla="*/ 551 h 551"/>
              <a:gd name="T4" fmla="*/ 0 w 178"/>
              <a:gd name="T5" fmla="*/ 7 h 551"/>
              <a:gd name="T6" fmla="*/ 29 w 178"/>
              <a:gd name="T7" fmla="*/ 0 h 551"/>
              <a:gd name="T8" fmla="*/ 178 w 178"/>
              <a:gd name="T9" fmla="*/ 543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551">
                <a:moveTo>
                  <a:pt x="178" y="543"/>
                </a:moveTo>
                <a:lnTo>
                  <a:pt x="150" y="551"/>
                </a:lnTo>
                <a:lnTo>
                  <a:pt x="0" y="7"/>
                </a:lnTo>
                <a:lnTo>
                  <a:pt x="29" y="0"/>
                </a:lnTo>
                <a:lnTo>
                  <a:pt x="178" y="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4" name="îŝlidé"/>
          <p:cNvSpPr/>
          <p:nvPr/>
        </p:nvSpPr>
        <p:spPr bwMode="auto">
          <a:xfrm>
            <a:off x="2280910" y="3517790"/>
            <a:ext cx="70321" cy="193218"/>
          </a:xfrm>
          <a:custGeom>
            <a:avLst/>
            <a:gdLst>
              <a:gd name="T0" fmla="*/ 107 w 107"/>
              <a:gd name="T1" fmla="*/ 287 h 294"/>
              <a:gd name="T2" fmla="*/ 79 w 107"/>
              <a:gd name="T3" fmla="*/ 294 h 294"/>
              <a:gd name="T4" fmla="*/ 0 w 107"/>
              <a:gd name="T5" fmla="*/ 7 h 294"/>
              <a:gd name="T6" fmla="*/ 29 w 107"/>
              <a:gd name="T7" fmla="*/ 0 h 294"/>
              <a:gd name="T8" fmla="*/ 107 w 107"/>
              <a:gd name="T9" fmla="*/ 287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294">
                <a:moveTo>
                  <a:pt x="107" y="287"/>
                </a:moveTo>
                <a:lnTo>
                  <a:pt x="79" y="294"/>
                </a:lnTo>
                <a:lnTo>
                  <a:pt x="0" y="7"/>
                </a:lnTo>
                <a:lnTo>
                  <a:pt x="29" y="0"/>
                </a:lnTo>
                <a:lnTo>
                  <a:pt x="107" y="287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5" name="ïŝ1îḓe"/>
          <p:cNvSpPr/>
          <p:nvPr/>
        </p:nvSpPr>
        <p:spPr bwMode="auto">
          <a:xfrm>
            <a:off x="2280910" y="3517790"/>
            <a:ext cx="70321" cy="193218"/>
          </a:xfrm>
          <a:custGeom>
            <a:avLst/>
            <a:gdLst>
              <a:gd name="T0" fmla="*/ 107 w 107"/>
              <a:gd name="T1" fmla="*/ 287 h 294"/>
              <a:gd name="T2" fmla="*/ 79 w 107"/>
              <a:gd name="T3" fmla="*/ 294 h 294"/>
              <a:gd name="T4" fmla="*/ 0 w 107"/>
              <a:gd name="T5" fmla="*/ 7 h 294"/>
              <a:gd name="T6" fmla="*/ 29 w 107"/>
              <a:gd name="T7" fmla="*/ 0 h 294"/>
              <a:gd name="T8" fmla="*/ 107 w 107"/>
              <a:gd name="T9" fmla="*/ 287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294">
                <a:moveTo>
                  <a:pt x="107" y="287"/>
                </a:moveTo>
                <a:lnTo>
                  <a:pt x="79" y="294"/>
                </a:lnTo>
                <a:lnTo>
                  <a:pt x="0" y="7"/>
                </a:lnTo>
                <a:lnTo>
                  <a:pt x="29" y="0"/>
                </a:lnTo>
                <a:lnTo>
                  <a:pt x="107" y="2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6" name="ïsḻiḓè"/>
          <p:cNvSpPr/>
          <p:nvPr/>
        </p:nvSpPr>
        <p:spPr bwMode="auto">
          <a:xfrm>
            <a:off x="2259879" y="3366633"/>
            <a:ext cx="110410" cy="339774"/>
          </a:xfrm>
          <a:custGeom>
            <a:avLst/>
            <a:gdLst>
              <a:gd name="T0" fmla="*/ 168 w 168"/>
              <a:gd name="T1" fmla="*/ 508 h 517"/>
              <a:gd name="T2" fmla="*/ 139 w 168"/>
              <a:gd name="T3" fmla="*/ 517 h 517"/>
              <a:gd name="T4" fmla="*/ 0 w 168"/>
              <a:gd name="T5" fmla="*/ 7 h 517"/>
              <a:gd name="T6" fmla="*/ 28 w 168"/>
              <a:gd name="T7" fmla="*/ 0 h 517"/>
              <a:gd name="T8" fmla="*/ 168 w 168"/>
              <a:gd name="T9" fmla="*/ 508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517">
                <a:moveTo>
                  <a:pt x="168" y="508"/>
                </a:moveTo>
                <a:lnTo>
                  <a:pt x="139" y="517"/>
                </a:lnTo>
                <a:lnTo>
                  <a:pt x="0" y="7"/>
                </a:lnTo>
                <a:lnTo>
                  <a:pt x="28" y="0"/>
                </a:lnTo>
                <a:lnTo>
                  <a:pt x="168" y="508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7" name="iṧļïḋè"/>
          <p:cNvSpPr/>
          <p:nvPr/>
        </p:nvSpPr>
        <p:spPr bwMode="auto">
          <a:xfrm>
            <a:off x="2259879" y="3366633"/>
            <a:ext cx="110410" cy="339774"/>
          </a:xfrm>
          <a:custGeom>
            <a:avLst/>
            <a:gdLst>
              <a:gd name="T0" fmla="*/ 168 w 168"/>
              <a:gd name="T1" fmla="*/ 508 h 517"/>
              <a:gd name="T2" fmla="*/ 139 w 168"/>
              <a:gd name="T3" fmla="*/ 517 h 517"/>
              <a:gd name="T4" fmla="*/ 0 w 168"/>
              <a:gd name="T5" fmla="*/ 7 h 517"/>
              <a:gd name="T6" fmla="*/ 28 w 168"/>
              <a:gd name="T7" fmla="*/ 0 h 517"/>
              <a:gd name="T8" fmla="*/ 168 w 168"/>
              <a:gd name="T9" fmla="*/ 508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517">
                <a:moveTo>
                  <a:pt x="168" y="508"/>
                </a:moveTo>
                <a:lnTo>
                  <a:pt x="139" y="517"/>
                </a:lnTo>
                <a:lnTo>
                  <a:pt x="0" y="7"/>
                </a:lnTo>
                <a:lnTo>
                  <a:pt x="28" y="0"/>
                </a:lnTo>
                <a:lnTo>
                  <a:pt x="168" y="50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8" name="îşḻíde"/>
          <p:cNvSpPr/>
          <p:nvPr/>
        </p:nvSpPr>
        <p:spPr bwMode="auto">
          <a:xfrm>
            <a:off x="2335458" y="3450755"/>
            <a:ext cx="83465" cy="242509"/>
          </a:xfrm>
          <a:custGeom>
            <a:avLst/>
            <a:gdLst>
              <a:gd name="T0" fmla="*/ 127 w 127"/>
              <a:gd name="T1" fmla="*/ 360 h 369"/>
              <a:gd name="T2" fmla="*/ 99 w 127"/>
              <a:gd name="T3" fmla="*/ 369 h 369"/>
              <a:gd name="T4" fmla="*/ 0 w 127"/>
              <a:gd name="T5" fmla="*/ 7 h 369"/>
              <a:gd name="T6" fmla="*/ 29 w 127"/>
              <a:gd name="T7" fmla="*/ 0 h 369"/>
              <a:gd name="T8" fmla="*/ 127 w 127"/>
              <a:gd name="T9" fmla="*/ 36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69">
                <a:moveTo>
                  <a:pt x="127" y="360"/>
                </a:moveTo>
                <a:lnTo>
                  <a:pt x="99" y="369"/>
                </a:lnTo>
                <a:lnTo>
                  <a:pt x="0" y="7"/>
                </a:lnTo>
                <a:lnTo>
                  <a:pt x="29" y="0"/>
                </a:lnTo>
                <a:lnTo>
                  <a:pt x="127" y="360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9" name="îŝḻîḓe"/>
          <p:cNvSpPr/>
          <p:nvPr/>
        </p:nvSpPr>
        <p:spPr bwMode="auto">
          <a:xfrm>
            <a:off x="2335458" y="3450755"/>
            <a:ext cx="83465" cy="242509"/>
          </a:xfrm>
          <a:custGeom>
            <a:avLst/>
            <a:gdLst>
              <a:gd name="T0" fmla="*/ 127 w 127"/>
              <a:gd name="T1" fmla="*/ 360 h 369"/>
              <a:gd name="T2" fmla="*/ 99 w 127"/>
              <a:gd name="T3" fmla="*/ 369 h 369"/>
              <a:gd name="T4" fmla="*/ 0 w 127"/>
              <a:gd name="T5" fmla="*/ 7 h 369"/>
              <a:gd name="T6" fmla="*/ 29 w 127"/>
              <a:gd name="T7" fmla="*/ 0 h 369"/>
              <a:gd name="T8" fmla="*/ 127 w 127"/>
              <a:gd name="T9" fmla="*/ 36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69">
                <a:moveTo>
                  <a:pt x="127" y="360"/>
                </a:moveTo>
                <a:lnTo>
                  <a:pt x="99" y="369"/>
                </a:lnTo>
                <a:lnTo>
                  <a:pt x="0" y="7"/>
                </a:lnTo>
                <a:lnTo>
                  <a:pt x="29" y="0"/>
                </a:lnTo>
                <a:lnTo>
                  <a:pt x="127" y="36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0" name="îṩľîḓè"/>
          <p:cNvSpPr/>
          <p:nvPr/>
        </p:nvSpPr>
        <p:spPr bwMode="auto">
          <a:xfrm>
            <a:off x="2359117" y="3461928"/>
            <a:ext cx="78865" cy="225421"/>
          </a:xfrm>
          <a:custGeom>
            <a:avLst/>
            <a:gdLst>
              <a:gd name="T0" fmla="*/ 120 w 120"/>
              <a:gd name="T1" fmla="*/ 336 h 343"/>
              <a:gd name="T2" fmla="*/ 91 w 120"/>
              <a:gd name="T3" fmla="*/ 343 h 343"/>
              <a:gd name="T4" fmla="*/ 0 w 120"/>
              <a:gd name="T5" fmla="*/ 7 h 343"/>
              <a:gd name="T6" fmla="*/ 28 w 120"/>
              <a:gd name="T7" fmla="*/ 0 h 343"/>
              <a:gd name="T8" fmla="*/ 120 w 120"/>
              <a:gd name="T9" fmla="*/ 33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343">
                <a:moveTo>
                  <a:pt x="120" y="336"/>
                </a:moveTo>
                <a:lnTo>
                  <a:pt x="91" y="343"/>
                </a:lnTo>
                <a:lnTo>
                  <a:pt x="0" y="7"/>
                </a:lnTo>
                <a:lnTo>
                  <a:pt x="28" y="0"/>
                </a:lnTo>
                <a:lnTo>
                  <a:pt x="120" y="336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1" name="iṡ1ide"/>
          <p:cNvSpPr/>
          <p:nvPr/>
        </p:nvSpPr>
        <p:spPr bwMode="auto">
          <a:xfrm>
            <a:off x="2359117" y="3461928"/>
            <a:ext cx="78865" cy="225421"/>
          </a:xfrm>
          <a:custGeom>
            <a:avLst/>
            <a:gdLst>
              <a:gd name="T0" fmla="*/ 120 w 120"/>
              <a:gd name="T1" fmla="*/ 336 h 343"/>
              <a:gd name="T2" fmla="*/ 91 w 120"/>
              <a:gd name="T3" fmla="*/ 343 h 343"/>
              <a:gd name="T4" fmla="*/ 0 w 120"/>
              <a:gd name="T5" fmla="*/ 7 h 343"/>
              <a:gd name="T6" fmla="*/ 28 w 120"/>
              <a:gd name="T7" fmla="*/ 0 h 343"/>
              <a:gd name="T8" fmla="*/ 120 w 120"/>
              <a:gd name="T9" fmla="*/ 33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343">
                <a:moveTo>
                  <a:pt x="120" y="336"/>
                </a:moveTo>
                <a:lnTo>
                  <a:pt x="91" y="343"/>
                </a:lnTo>
                <a:lnTo>
                  <a:pt x="0" y="7"/>
                </a:lnTo>
                <a:lnTo>
                  <a:pt x="28" y="0"/>
                </a:lnTo>
                <a:lnTo>
                  <a:pt x="120" y="3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2" name="iṣļíḓè"/>
          <p:cNvSpPr/>
          <p:nvPr/>
        </p:nvSpPr>
        <p:spPr bwMode="auto">
          <a:xfrm>
            <a:off x="2429438" y="3526334"/>
            <a:ext cx="57834" cy="147871"/>
          </a:xfrm>
          <a:custGeom>
            <a:avLst/>
            <a:gdLst>
              <a:gd name="T0" fmla="*/ 88 w 88"/>
              <a:gd name="T1" fmla="*/ 217 h 225"/>
              <a:gd name="T2" fmla="*/ 60 w 88"/>
              <a:gd name="T3" fmla="*/ 225 h 225"/>
              <a:gd name="T4" fmla="*/ 0 w 88"/>
              <a:gd name="T5" fmla="*/ 7 h 225"/>
              <a:gd name="T6" fmla="*/ 28 w 88"/>
              <a:gd name="T7" fmla="*/ 0 h 225"/>
              <a:gd name="T8" fmla="*/ 88 w 88"/>
              <a:gd name="T9" fmla="*/ 2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225">
                <a:moveTo>
                  <a:pt x="88" y="217"/>
                </a:moveTo>
                <a:lnTo>
                  <a:pt x="60" y="225"/>
                </a:lnTo>
                <a:lnTo>
                  <a:pt x="0" y="7"/>
                </a:lnTo>
                <a:lnTo>
                  <a:pt x="28" y="0"/>
                </a:lnTo>
                <a:lnTo>
                  <a:pt x="88" y="217"/>
                </a:lnTo>
                <a:close/>
              </a:path>
            </a:pathLst>
          </a:custGeom>
          <a:solidFill>
            <a:srgbClr val="54BA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3" name="iṣľïḑe"/>
          <p:cNvSpPr/>
          <p:nvPr/>
        </p:nvSpPr>
        <p:spPr bwMode="auto">
          <a:xfrm>
            <a:off x="2429438" y="3526334"/>
            <a:ext cx="57834" cy="147871"/>
          </a:xfrm>
          <a:custGeom>
            <a:avLst/>
            <a:gdLst>
              <a:gd name="T0" fmla="*/ 88 w 88"/>
              <a:gd name="T1" fmla="*/ 217 h 225"/>
              <a:gd name="T2" fmla="*/ 60 w 88"/>
              <a:gd name="T3" fmla="*/ 225 h 225"/>
              <a:gd name="T4" fmla="*/ 0 w 88"/>
              <a:gd name="T5" fmla="*/ 7 h 225"/>
              <a:gd name="T6" fmla="*/ 28 w 88"/>
              <a:gd name="T7" fmla="*/ 0 h 225"/>
              <a:gd name="T8" fmla="*/ 88 w 88"/>
              <a:gd name="T9" fmla="*/ 217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225">
                <a:moveTo>
                  <a:pt x="88" y="217"/>
                </a:moveTo>
                <a:lnTo>
                  <a:pt x="60" y="225"/>
                </a:lnTo>
                <a:lnTo>
                  <a:pt x="0" y="7"/>
                </a:lnTo>
                <a:lnTo>
                  <a:pt x="28" y="0"/>
                </a:lnTo>
                <a:lnTo>
                  <a:pt x="88" y="2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4" name="ïṣļide"/>
          <p:cNvSpPr/>
          <p:nvPr/>
        </p:nvSpPr>
        <p:spPr bwMode="auto">
          <a:xfrm>
            <a:off x="2458355" y="3557223"/>
            <a:ext cx="47976" cy="111724"/>
          </a:xfrm>
          <a:custGeom>
            <a:avLst/>
            <a:gdLst>
              <a:gd name="T0" fmla="*/ 73 w 73"/>
              <a:gd name="T1" fmla="*/ 163 h 170"/>
              <a:gd name="T2" fmla="*/ 44 w 73"/>
              <a:gd name="T3" fmla="*/ 170 h 170"/>
              <a:gd name="T4" fmla="*/ 0 w 73"/>
              <a:gd name="T5" fmla="*/ 7 h 170"/>
              <a:gd name="T6" fmla="*/ 29 w 73"/>
              <a:gd name="T7" fmla="*/ 0 h 170"/>
              <a:gd name="T8" fmla="*/ 73 w 73"/>
              <a:gd name="T9" fmla="*/ 16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0">
                <a:moveTo>
                  <a:pt x="73" y="163"/>
                </a:moveTo>
                <a:lnTo>
                  <a:pt x="44" y="170"/>
                </a:lnTo>
                <a:lnTo>
                  <a:pt x="0" y="7"/>
                </a:lnTo>
                <a:lnTo>
                  <a:pt x="29" y="0"/>
                </a:lnTo>
                <a:lnTo>
                  <a:pt x="73" y="163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5" name="iśľïḑè"/>
          <p:cNvSpPr/>
          <p:nvPr/>
        </p:nvSpPr>
        <p:spPr bwMode="auto">
          <a:xfrm>
            <a:off x="2458355" y="3557223"/>
            <a:ext cx="47976" cy="111724"/>
          </a:xfrm>
          <a:custGeom>
            <a:avLst/>
            <a:gdLst>
              <a:gd name="T0" fmla="*/ 73 w 73"/>
              <a:gd name="T1" fmla="*/ 163 h 170"/>
              <a:gd name="T2" fmla="*/ 44 w 73"/>
              <a:gd name="T3" fmla="*/ 170 h 170"/>
              <a:gd name="T4" fmla="*/ 0 w 73"/>
              <a:gd name="T5" fmla="*/ 7 h 170"/>
              <a:gd name="T6" fmla="*/ 29 w 73"/>
              <a:gd name="T7" fmla="*/ 0 h 170"/>
              <a:gd name="T8" fmla="*/ 73 w 73"/>
              <a:gd name="T9" fmla="*/ 163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70">
                <a:moveTo>
                  <a:pt x="73" y="163"/>
                </a:moveTo>
                <a:lnTo>
                  <a:pt x="44" y="170"/>
                </a:lnTo>
                <a:lnTo>
                  <a:pt x="0" y="7"/>
                </a:lnTo>
                <a:lnTo>
                  <a:pt x="29" y="0"/>
                </a:lnTo>
                <a:lnTo>
                  <a:pt x="73" y="16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6" name="ïṩḻíḓê"/>
          <p:cNvSpPr/>
          <p:nvPr/>
        </p:nvSpPr>
        <p:spPr bwMode="auto">
          <a:xfrm>
            <a:off x="2514875" y="3571681"/>
            <a:ext cx="40090" cy="84122"/>
          </a:xfrm>
          <a:custGeom>
            <a:avLst/>
            <a:gdLst>
              <a:gd name="T0" fmla="*/ 61 w 61"/>
              <a:gd name="T1" fmla="*/ 119 h 128"/>
              <a:gd name="T2" fmla="*/ 32 w 61"/>
              <a:gd name="T3" fmla="*/ 128 h 128"/>
              <a:gd name="T4" fmla="*/ 0 w 61"/>
              <a:gd name="T5" fmla="*/ 8 h 128"/>
              <a:gd name="T6" fmla="*/ 28 w 61"/>
              <a:gd name="T7" fmla="*/ 0 h 128"/>
              <a:gd name="T8" fmla="*/ 61 w 61"/>
              <a:gd name="T9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128">
                <a:moveTo>
                  <a:pt x="61" y="119"/>
                </a:moveTo>
                <a:lnTo>
                  <a:pt x="32" y="128"/>
                </a:lnTo>
                <a:lnTo>
                  <a:pt x="0" y="8"/>
                </a:lnTo>
                <a:lnTo>
                  <a:pt x="28" y="0"/>
                </a:lnTo>
                <a:lnTo>
                  <a:pt x="61" y="119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7" name="íṥḻïḋè"/>
          <p:cNvSpPr/>
          <p:nvPr/>
        </p:nvSpPr>
        <p:spPr bwMode="auto">
          <a:xfrm>
            <a:off x="2514875" y="3571681"/>
            <a:ext cx="40090" cy="84122"/>
          </a:xfrm>
          <a:custGeom>
            <a:avLst/>
            <a:gdLst>
              <a:gd name="T0" fmla="*/ 61 w 61"/>
              <a:gd name="T1" fmla="*/ 119 h 128"/>
              <a:gd name="T2" fmla="*/ 32 w 61"/>
              <a:gd name="T3" fmla="*/ 128 h 128"/>
              <a:gd name="T4" fmla="*/ 0 w 61"/>
              <a:gd name="T5" fmla="*/ 8 h 128"/>
              <a:gd name="T6" fmla="*/ 28 w 61"/>
              <a:gd name="T7" fmla="*/ 0 h 128"/>
              <a:gd name="T8" fmla="*/ 61 w 61"/>
              <a:gd name="T9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128">
                <a:moveTo>
                  <a:pt x="61" y="119"/>
                </a:moveTo>
                <a:lnTo>
                  <a:pt x="32" y="128"/>
                </a:lnTo>
                <a:lnTo>
                  <a:pt x="0" y="8"/>
                </a:lnTo>
                <a:lnTo>
                  <a:pt x="28" y="0"/>
                </a:lnTo>
                <a:lnTo>
                  <a:pt x="61" y="1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8" name="îśḻíḍe"/>
          <p:cNvSpPr/>
          <p:nvPr/>
        </p:nvSpPr>
        <p:spPr bwMode="auto">
          <a:xfrm>
            <a:off x="2483986" y="3386349"/>
            <a:ext cx="90037" cy="263539"/>
          </a:xfrm>
          <a:custGeom>
            <a:avLst/>
            <a:gdLst>
              <a:gd name="T0" fmla="*/ 137 w 137"/>
              <a:gd name="T1" fmla="*/ 394 h 401"/>
              <a:gd name="T2" fmla="*/ 108 w 137"/>
              <a:gd name="T3" fmla="*/ 401 h 401"/>
              <a:gd name="T4" fmla="*/ 0 w 137"/>
              <a:gd name="T5" fmla="*/ 7 h 401"/>
              <a:gd name="T6" fmla="*/ 28 w 137"/>
              <a:gd name="T7" fmla="*/ 0 h 401"/>
              <a:gd name="T8" fmla="*/ 137 w 137"/>
              <a:gd name="T9" fmla="*/ 394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1">
                <a:moveTo>
                  <a:pt x="137" y="394"/>
                </a:moveTo>
                <a:lnTo>
                  <a:pt x="108" y="401"/>
                </a:lnTo>
                <a:lnTo>
                  <a:pt x="0" y="7"/>
                </a:lnTo>
                <a:lnTo>
                  <a:pt x="28" y="0"/>
                </a:lnTo>
                <a:lnTo>
                  <a:pt x="137" y="394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9" name="îŝḷíďe"/>
          <p:cNvSpPr/>
          <p:nvPr/>
        </p:nvSpPr>
        <p:spPr bwMode="auto">
          <a:xfrm>
            <a:off x="2483986" y="3386349"/>
            <a:ext cx="90037" cy="263539"/>
          </a:xfrm>
          <a:custGeom>
            <a:avLst/>
            <a:gdLst>
              <a:gd name="T0" fmla="*/ 137 w 137"/>
              <a:gd name="T1" fmla="*/ 394 h 401"/>
              <a:gd name="T2" fmla="*/ 108 w 137"/>
              <a:gd name="T3" fmla="*/ 401 h 401"/>
              <a:gd name="T4" fmla="*/ 0 w 137"/>
              <a:gd name="T5" fmla="*/ 7 h 401"/>
              <a:gd name="T6" fmla="*/ 28 w 137"/>
              <a:gd name="T7" fmla="*/ 0 h 401"/>
              <a:gd name="T8" fmla="*/ 137 w 137"/>
              <a:gd name="T9" fmla="*/ 394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1">
                <a:moveTo>
                  <a:pt x="137" y="394"/>
                </a:moveTo>
                <a:lnTo>
                  <a:pt x="108" y="401"/>
                </a:lnTo>
                <a:lnTo>
                  <a:pt x="0" y="7"/>
                </a:lnTo>
                <a:lnTo>
                  <a:pt x="28" y="0"/>
                </a:lnTo>
                <a:lnTo>
                  <a:pt x="137" y="3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0" name="î$liḓê"/>
          <p:cNvSpPr/>
          <p:nvPr/>
        </p:nvSpPr>
        <p:spPr bwMode="auto">
          <a:xfrm>
            <a:off x="2526047" y="3345603"/>
            <a:ext cx="96609" cy="291142"/>
          </a:xfrm>
          <a:custGeom>
            <a:avLst/>
            <a:gdLst>
              <a:gd name="T0" fmla="*/ 147 w 147"/>
              <a:gd name="T1" fmla="*/ 436 h 443"/>
              <a:gd name="T2" fmla="*/ 118 w 147"/>
              <a:gd name="T3" fmla="*/ 443 h 443"/>
              <a:gd name="T4" fmla="*/ 0 w 147"/>
              <a:gd name="T5" fmla="*/ 9 h 443"/>
              <a:gd name="T6" fmla="*/ 28 w 147"/>
              <a:gd name="T7" fmla="*/ 0 h 443"/>
              <a:gd name="T8" fmla="*/ 147 w 147"/>
              <a:gd name="T9" fmla="*/ 4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443">
                <a:moveTo>
                  <a:pt x="147" y="436"/>
                </a:moveTo>
                <a:lnTo>
                  <a:pt x="118" y="443"/>
                </a:lnTo>
                <a:lnTo>
                  <a:pt x="0" y="9"/>
                </a:lnTo>
                <a:lnTo>
                  <a:pt x="28" y="0"/>
                </a:lnTo>
                <a:lnTo>
                  <a:pt x="147" y="436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1" name="îṡḻiḍe"/>
          <p:cNvSpPr/>
          <p:nvPr/>
        </p:nvSpPr>
        <p:spPr bwMode="auto">
          <a:xfrm>
            <a:off x="2526047" y="3345603"/>
            <a:ext cx="96609" cy="291142"/>
          </a:xfrm>
          <a:custGeom>
            <a:avLst/>
            <a:gdLst>
              <a:gd name="T0" fmla="*/ 147 w 147"/>
              <a:gd name="T1" fmla="*/ 436 h 443"/>
              <a:gd name="T2" fmla="*/ 118 w 147"/>
              <a:gd name="T3" fmla="*/ 443 h 443"/>
              <a:gd name="T4" fmla="*/ 0 w 147"/>
              <a:gd name="T5" fmla="*/ 9 h 443"/>
              <a:gd name="T6" fmla="*/ 28 w 147"/>
              <a:gd name="T7" fmla="*/ 0 h 443"/>
              <a:gd name="T8" fmla="*/ 147 w 147"/>
              <a:gd name="T9" fmla="*/ 4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443">
                <a:moveTo>
                  <a:pt x="147" y="436"/>
                </a:moveTo>
                <a:lnTo>
                  <a:pt x="118" y="443"/>
                </a:lnTo>
                <a:lnTo>
                  <a:pt x="0" y="9"/>
                </a:lnTo>
                <a:lnTo>
                  <a:pt x="28" y="0"/>
                </a:lnTo>
                <a:lnTo>
                  <a:pt x="147" y="4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2" name="íṧḻîḑe"/>
          <p:cNvSpPr/>
          <p:nvPr/>
        </p:nvSpPr>
        <p:spPr bwMode="auto">
          <a:xfrm>
            <a:off x="2519475" y="3250966"/>
            <a:ext cx="121583" cy="381178"/>
          </a:xfrm>
          <a:custGeom>
            <a:avLst/>
            <a:gdLst>
              <a:gd name="T0" fmla="*/ 185 w 185"/>
              <a:gd name="T1" fmla="*/ 572 h 580"/>
              <a:gd name="T2" fmla="*/ 157 w 185"/>
              <a:gd name="T3" fmla="*/ 580 h 580"/>
              <a:gd name="T4" fmla="*/ 0 w 185"/>
              <a:gd name="T5" fmla="*/ 8 h 580"/>
              <a:gd name="T6" fmla="*/ 28 w 185"/>
              <a:gd name="T7" fmla="*/ 0 h 580"/>
              <a:gd name="T8" fmla="*/ 185 w 185"/>
              <a:gd name="T9" fmla="*/ 572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580">
                <a:moveTo>
                  <a:pt x="185" y="572"/>
                </a:moveTo>
                <a:lnTo>
                  <a:pt x="157" y="580"/>
                </a:lnTo>
                <a:lnTo>
                  <a:pt x="0" y="8"/>
                </a:lnTo>
                <a:lnTo>
                  <a:pt x="28" y="0"/>
                </a:lnTo>
                <a:lnTo>
                  <a:pt x="185" y="572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3" name="íšľiḑê"/>
          <p:cNvSpPr/>
          <p:nvPr/>
        </p:nvSpPr>
        <p:spPr bwMode="auto">
          <a:xfrm>
            <a:off x="2519475" y="3250966"/>
            <a:ext cx="121583" cy="381178"/>
          </a:xfrm>
          <a:custGeom>
            <a:avLst/>
            <a:gdLst>
              <a:gd name="T0" fmla="*/ 185 w 185"/>
              <a:gd name="T1" fmla="*/ 572 h 580"/>
              <a:gd name="T2" fmla="*/ 157 w 185"/>
              <a:gd name="T3" fmla="*/ 580 h 580"/>
              <a:gd name="T4" fmla="*/ 0 w 185"/>
              <a:gd name="T5" fmla="*/ 8 h 580"/>
              <a:gd name="T6" fmla="*/ 28 w 185"/>
              <a:gd name="T7" fmla="*/ 0 h 580"/>
              <a:gd name="T8" fmla="*/ 185 w 185"/>
              <a:gd name="T9" fmla="*/ 572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580">
                <a:moveTo>
                  <a:pt x="185" y="572"/>
                </a:moveTo>
                <a:lnTo>
                  <a:pt x="157" y="580"/>
                </a:lnTo>
                <a:lnTo>
                  <a:pt x="0" y="8"/>
                </a:lnTo>
                <a:lnTo>
                  <a:pt x="28" y="0"/>
                </a:lnTo>
                <a:lnTo>
                  <a:pt x="185" y="5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4" name="išḻidê"/>
          <p:cNvSpPr/>
          <p:nvPr/>
        </p:nvSpPr>
        <p:spPr bwMode="auto">
          <a:xfrm>
            <a:off x="2623313" y="3436297"/>
            <a:ext cx="67692" cy="182046"/>
          </a:xfrm>
          <a:custGeom>
            <a:avLst/>
            <a:gdLst>
              <a:gd name="T0" fmla="*/ 103 w 103"/>
              <a:gd name="T1" fmla="*/ 270 h 277"/>
              <a:gd name="T2" fmla="*/ 73 w 103"/>
              <a:gd name="T3" fmla="*/ 277 h 277"/>
              <a:gd name="T4" fmla="*/ 0 w 103"/>
              <a:gd name="T5" fmla="*/ 9 h 277"/>
              <a:gd name="T6" fmla="*/ 29 w 103"/>
              <a:gd name="T7" fmla="*/ 0 h 277"/>
              <a:gd name="T8" fmla="*/ 103 w 103"/>
              <a:gd name="T9" fmla="*/ 27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277">
                <a:moveTo>
                  <a:pt x="103" y="270"/>
                </a:moveTo>
                <a:lnTo>
                  <a:pt x="73" y="277"/>
                </a:lnTo>
                <a:lnTo>
                  <a:pt x="0" y="9"/>
                </a:lnTo>
                <a:lnTo>
                  <a:pt x="29" y="0"/>
                </a:lnTo>
                <a:lnTo>
                  <a:pt x="103" y="270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5" name="îṣļïḓè"/>
          <p:cNvSpPr/>
          <p:nvPr/>
        </p:nvSpPr>
        <p:spPr bwMode="auto">
          <a:xfrm>
            <a:off x="2623313" y="3436297"/>
            <a:ext cx="67692" cy="182046"/>
          </a:xfrm>
          <a:custGeom>
            <a:avLst/>
            <a:gdLst>
              <a:gd name="T0" fmla="*/ 103 w 103"/>
              <a:gd name="T1" fmla="*/ 270 h 277"/>
              <a:gd name="T2" fmla="*/ 73 w 103"/>
              <a:gd name="T3" fmla="*/ 277 h 277"/>
              <a:gd name="T4" fmla="*/ 0 w 103"/>
              <a:gd name="T5" fmla="*/ 9 h 277"/>
              <a:gd name="T6" fmla="*/ 29 w 103"/>
              <a:gd name="T7" fmla="*/ 0 h 277"/>
              <a:gd name="T8" fmla="*/ 103 w 103"/>
              <a:gd name="T9" fmla="*/ 27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277">
                <a:moveTo>
                  <a:pt x="103" y="270"/>
                </a:moveTo>
                <a:lnTo>
                  <a:pt x="73" y="277"/>
                </a:lnTo>
                <a:lnTo>
                  <a:pt x="0" y="9"/>
                </a:lnTo>
                <a:lnTo>
                  <a:pt x="29" y="0"/>
                </a:lnTo>
                <a:lnTo>
                  <a:pt x="103" y="27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6" name="îśḷiḋê"/>
          <p:cNvSpPr/>
          <p:nvPr/>
        </p:nvSpPr>
        <p:spPr bwMode="auto">
          <a:xfrm>
            <a:off x="2649601" y="3459299"/>
            <a:ext cx="59806" cy="154443"/>
          </a:xfrm>
          <a:custGeom>
            <a:avLst/>
            <a:gdLst>
              <a:gd name="T0" fmla="*/ 91 w 91"/>
              <a:gd name="T1" fmla="*/ 226 h 235"/>
              <a:gd name="T2" fmla="*/ 63 w 91"/>
              <a:gd name="T3" fmla="*/ 235 h 235"/>
              <a:gd name="T4" fmla="*/ 0 w 91"/>
              <a:gd name="T5" fmla="*/ 7 h 235"/>
              <a:gd name="T6" fmla="*/ 29 w 91"/>
              <a:gd name="T7" fmla="*/ 0 h 235"/>
              <a:gd name="T8" fmla="*/ 91 w 91"/>
              <a:gd name="T9" fmla="*/ 226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235">
                <a:moveTo>
                  <a:pt x="91" y="226"/>
                </a:moveTo>
                <a:lnTo>
                  <a:pt x="63" y="235"/>
                </a:lnTo>
                <a:lnTo>
                  <a:pt x="0" y="7"/>
                </a:lnTo>
                <a:lnTo>
                  <a:pt x="29" y="0"/>
                </a:lnTo>
                <a:lnTo>
                  <a:pt x="91" y="226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7" name="îṡḷîďé"/>
          <p:cNvSpPr/>
          <p:nvPr/>
        </p:nvSpPr>
        <p:spPr bwMode="auto">
          <a:xfrm>
            <a:off x="2649601" y="3459299"/>
            <a:ext cx="59806" cy="154443"/>
          </a:xfrm>
          <a:custGeom>
            <a:avLst/>
            <a:gdLst>
              <a:gd name="T0" fmla="*/ 91 w 91"/>
              <a:gd name="T1" fmla="*/ 226 h 235"/>
              <a:gd name="T2" fmla="*/ 63 w 91"/>
              <a:gd name="T3" fmla="*/ 235 h 235"/>
              <a:gd name="T4" fmla="*/ 0 w 91"/>
              <a:gd name="T5" fmla="*/ 7 h 235"/>
              <a:gd name="T6" fmla="*/ 29 w 91"/>
              <a:gd name="T7" fmla="*/ 0 h 235"/>
              <a:gd name="T8" fmla="*/ 91 w 91"/>
              <a:gd name="T9" fmla="*/ 226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235">
                <a:moveTo>
                  <a:pt x="91" y="226"/>
                </a:moveTo>
                <a:lnTo>
                  <a:pt x="63" y="235"/>
                </a:lnTo>
                <a:lnTo>
                  <a:pt x="0" y="7"/>
                </a:lnTo>
                <a:lnTo>
                  <a:pt x="29" y="0"/>
                </a:lnTo>
                <a:lnTo>
                  <a:pt x="91" y="2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8" name="is1îďe"/>
          <p:cNvSpPr/>
          <p:nvPr/>
        </p:nvSpPr>
        <p:spPr bwMode="auto">
          <a:xfrm>
            <a:off x="2710721" y="3490188"/>
            <a:ext cx="47976" cy="110410"/>
          </a:xfrm>
          <a:custGeom>
            <a:avLst/>
            <a:gdLst>
              <a:gd name="T0" fmla="*/ 73 w 73"/>
              <a:gd name="T1" fmla="*/ 159 h 168"/>
              <a:gd name="T2" fmla="*/ 44 w 73"/>
              <a:gd name="T3" fmla="*/ 168 h 168"/>
              <a:gd name="T4" fmla="*/ 0 w 73"/>
              <a:gd name="T5" fmla="*/ 7 h 168"/>
              <a:gd name="T6" fmla="*/ 28 w 73"/>
              <a:gd name="T7" fmla="*/ 0 h 168"/>
              <a:gd name="T8" fmla="*/ 73 w 73"/>
              <a:gd name="T9" fmla="*/ 159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68">
                <a:moveTo>
                  <a:pt x="73" y="159"/>
                </a:moveTo>
                <a:lnTo>
                  <a:pt x="44" y="168"/>
                </a:lnTo>
                <a:lnTo>
                  <a:pt x="0" y="7"/>
                </a:lnTo>
                <a:lnTo>
                  <a:pt x="28" y="0"/>
                </a:lnTo>
                <a:lnTo>
                  <a:pt x="73" y="159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9" name="ïṩḷîďê"/>
          <p:cNvSpPr/>
          <p:nvPr/>
        </p:nvSpPr>
        <p:spPr bwMode="auto">
          <a:xfrm>
            <a:off x="2710721" y="3490188"/>
            <a:ext cx="47976" cy="110410"/>
          </a:xfrm>
          <a:custGeom>
            <a:avLst/>
            <a:gdLst>
              <a:gd name="T0" fmla="*/ 73 w 73"/>
              <a:gd name="T1" fmla="*/ 159 h 168"/>
              <a:gd name="T2" fmla="*/ 44 w 73"/>
              <a:gd name="T3" fmla="*/ 168 h 168"/>
              <a:gd name="T4" fmla="*/ 0 w 73"/>
              <a:gd name="T5" fmla="*/ 7 h 168"/>
              <a:gd name="T6" fmla="*/ 28 w 73"/>
              <a:gd name="T7" fmla="*/ 0 h 168"/>
              <a:gd name="T8" fmla="*/ 73 w 73"/>
              <a:gd name="T9" fmla="*/ 159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168">
                <a:moveTo>
                  <a:pt x="73" y="159"/>
                </a:moveTo>
                <a:lnTo>
                  <a:pt x="44" y="168"/>
                </a:lnTo>
                <a:lnTo>
                  <a:pt x="0" y="7"/>
                </a:lnTo>
                <a:lnTo>
                  <a:pt x="28" y="0"/>
                </a:lnTo>
                <a:lnTo>
                  <a:pt x="73" y="15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0" name="ïṩlïḑê"/>
          <p:cNvSpPr/>
          <p:nvPr/>
        </p:nvSpPr>
        <p:spPr bwMode="auto">
          <a:xfrm>
            <a:off x="2741610" y="3530277"/>
            <a:ext cx="35489" cy="64406"/>
          </a:xfrm>
          <a:custGeom>
            <a:avLst/>
            <a:gdLst>
              <a:gd name="T0" fmla="*/ 54 w 54"/>
              <a:gd name="T1" fmla="*/ 91 h 98"/>
              <a:gd name="T2" fmla="*/ 26 w 54"/>
              <a:gd name="T3" fmla="*/ 98 h 98"/>
              <a:gd name="T4" fmla="*/ 0 w 54"/>
              <a:gd name="T5" fmla="*/ 7 h 98"/>
              <a:gd name="T6" fmla="*/ 28 w 54"/>
              <a:gd name="T7" fmla="*/ 0 h 98"/>
              <a:gd name="T8" fmla="*/ 54 w 54"/>
              <a:gd name="T9" fmla="*/ 9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98">
                <a:moveTo>
                  <a:pt x="54" y="91"/>
                </a:moveTo>
                <a:lnTo>
                  <a:pt x="26" y="98"/>
                </a:lnTo>
                <a:lnTo>
                  <a:pt x="0" y="7"/>
                </a:lnTo>
                <a:lnTo>
                  <a:pt x="28" y="0"/>
                </a:lnTo>
                <a:lnTo>
                  <a:pt x="54" y="91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1" name="îṣ1íďè"/>
          <p:cNvSpPr/>
          <p:nvPr/>
        </p:nvSpPr>
        <p:spPr bwMode="auto">
          <a:xfrm>
            <a:off x="2741610" y="3530277"/>
            <a:ext cx="35489" cy="64406"/>
          </a:xfrm>
          <a:custGeom>
            <a:avLst/>
            <a:gdLst>
              <a:gd name="T0" fmla="*/ 54 w 54"/>
              <a:gd name="T1" fmla="*/ 91 h 98"/>
              <a:gd name="T2" fmla="*/ 26 w 54"/>
              <a:gd name="T3" fmla="*/ 98 h 98"/>
              <a:gd name="T4" fmla="*/ 0 w 54"/>
              <a:gd name="T5" fmla="*/ 7 h 98"/>
              <a:gd name="T6" fmla="*/ 28 w 54"/>
              <a:gd name="T7" fmla="*/ 0 h 98"/>
              <a:gd name="T8" fmla="*/ 54 w 54"/>
              <a:gd name="T9" fmla="*/ 9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98">
                <a:moveTo>
                  <a:pt x="54" y="91"/>
                </a:moveTo>
                <a:lnTo>
                  <a:pt x="26" y="98"/>
                </a:lnTo>
                <a:lnTo>
                  <a:pt x="0" y="7"/>
                </a:lnTo>
                <a:lnTo>
                  <a:pt x="28" y="0"/>
                </a:lnTo>
                <a:lnTo>
                  <a:pt x="54" y="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2" name="í$ļîḓe"/>
          <p:cNvSpPr/>
          <p:nvPr/>
        </p:nvSpPr>
        <p:spPr bwMode="auto">
          <a:xfrm>
            <a:off x="1864900" y="3106381"/>
            <a:ext cx="71636" cy="69664"/>
          </a:xfrm>
          <a:custGeom>
            <a:avLst/>
            <a:gdLst>
              <a:gd name="T0" fmla="*/ 109 w 109"/>
              <a:gd name="T1" fmla="*/ 84 h 106"/>
              <a:gd name="T2" fmla="*/ 23 w 109"/>
              <a:gd name="T3" fmla="*/ 106 h 106"/>
              <a:gd name="T4" fmla="*/ 0 w 109"/>
              <a:gd name="T5" fmla="*/ 22 h 106"/>
              <a:gd name="T6" fmla="*/ 84 w 109"/>
              <a:gd name="T7" fmla="*/ 0 h 106"/>
              <a:gd name="T8" fmla="*/ 109 w 109"/>
              <a:gd name="T9" fmla="*/ 8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6">
                <a:moveTo>
                  <a:pt x="109" y="84"/>
                </a:moveTo>
                <a:lnTo>
                  <a:pt x="23" y="106"/>
                </a:lnTo>
                <a:lnTo>
                  <a:pt x="0" y="22"/>
                </a:lnTo>
                <a:lnTo>
                  <a:pt x="84" y="0"/>
                </a:lnTo>
                <a:lnTo>
                  <a:pt x="109" y="84"/>
                </a:lnTo>
                <a:close/>
              </a:path>
            </a:pathLst>
          </a:custGeom>
          <a:solidFill>
            <a:srgbClr val="317A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3" name="iṡḻíde"/>
          <p:cNvSpPr/>
          <p:nvPr/>
        </p:nvSpPr>
        <p:spPr bwMode="auto">
          <a:xfrm>
            <a:off x="1864900" y="3106381"/>
            <a:ext cx="71636" cy="69664"/>
          </a:xfrm>
          <a:custGeom>
            <a:avLst/>
            <a:gdLst>
              <a:gd name="T0" fmla="*/ 109 w 109"/>
              <a:gd name="T1" fmla="*/ 84 h 106"/>
              <a:gd name="T2" fmla="*/ 23 w 109"/>
              <a:gd name="T3" fmla="*/ 106 h 106"/>
              <a:gd name="T4" fmla="*/ 0 w 109"/>
              <a:gd name="T5" fmla="*/ 22 h 106"/>
              <a:gd name="T6" fmla="*/ 84 w 109"/>
              <a:gd name="T7" fmla="*/ 0 h 106"/>
              <a:gd name="T8" fmla="*/ 109 w 109"/>
              <a:gd name="T9" fmla="*/ 8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6">
                <a:moveTo>
                  <a:pt x="109" y="84"/>
                </a:moveTo>
                <a:lnTo>
                  <a:pt x="23" y="106"/>
                </a:lnTo>
                <a:lnTo>
                  <a:pt x="0" y="22"/>
                </a:lnTo>
                <a:lnTo>
                  <a:pt x="84" y="0"/>
                </a:lnTo>
                <a:lnTo>
                  <a:pt x="109" y="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4" name="ïşļîdè"/>
          <p:cNvSpPr/>
          <p:nvPr/>
        </p:nvSpPr>
        <p:spPr bwMode="auto">
          <a:xfrm>
            <a:off x="1974653" y="3012401"/>
            <a:ext cx="364091" cy="118954"/>
          </a:xfrm>
          <a:custGeom>
            <a:avLst/>
            <a:gdLst>
              <a:gd name="T0" fmla="*/ 554 w 554"/>
              <a:gd name="T1" fmla="*/ 32 h 181"/>
              <a:gd name="T2" fmla="*/ 9 w 554"/>
              <a:gd name="T3" fmla="*/ 181 h 181"/>
              <a:gd name="T4" fmla="*/ 0 w 554"/>
              <a:gd name="T5" fmla="*/ 148 h 181"/>
              <a:gd name="T6" fmla="*/ 544 w 554"/>
              <a:gd name="T7" fmla="*/ 0 h 181"/>
              <a:gd name="T8" fmla="*/ 554 w 554"/>
              <a:gd name="T9" fmla="*/ 3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181">
                <a:moveTo>
                  <a:pt x="554" y="32"/>
                </a:moveTo>
                <a:lnTo>
                  <a:pt x="9" y="181"/>
                </a:lnTo>
                <a:lnTo>
                  <a:pt x="0" y="148"/>
                </a:lnTo>
                <a:lnTo>
                  <a:pt x="544" y="0"/>
                </a:lnTo>
                <a:lnTo>
                  <a:pt x="554" y="32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5" name="ïSľïḋê"/>
          <p:cNvSpPr/>
          <p:nvPr/>
        </p:nvSpPr>
        <p:spPr bwMode="auto">
          <a:xfrm>
            <a:off x="1974653" y="3012401"/>
            <a:ext cx="364091" cy="118954"/>
          </a:xfrm>
          <a:custGeom>
            <a:avLst/>
            <a:gdLst>
              <a:gd name="T0" fmla="*/ 554 w 554"/>
              <a:gd name="T1" fmla="*/ 32 h 181"/>
              <a:gd name="T2" fmla="*/ 9 w 554"/>
              <a:gd name="T3" fmla="*/ 181 h 181"/>
              <a:gd name="T4" fmla="*/ 0 w 554"/>
              <a:gd name="T5" fmla="*/ 148 h 181"/>
              <a:gd name="T6" fmla="*/ 544 w 554"/>
              <a:gd name="T7" fmla="*/ 0 h 181"/>
              <a:gd name="T8" fmla="*/ 554 w 554"/>
              <a:gd name="T9" fmla="*/ 3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181">
                <a:moveTo>
                  <a:pt x="554" y="32"/>
                </a:moveTo>
                <a:lnTo>
                  <a:pt x="9" y="181"/>
                </a:lnTo>
                <a:lnTo>
                  <a:pt x="0" y="148"/>
                </a:lnTo>
                <a:lnTo>
                  <a:pt x="544" y="0"/>
                </a:lnTo>
                <a:lnTo>
                  <a:pt x="554" y="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6" name="îṥḻïde"/>
          <p:cNvSpPr/>
          <p:nvPr/>
        </p:nvSpPr>
        <p:spPr bwMode="auto">
          <a:xfrm>
            <a:off x="1889217" y="3195760"/>
            <a:ext cx="71636" cy="70321"/>
          </a:xfrm>
          <a:custGeom>
            <a:avLst/>
            <a:gdLst>
              <a:gd name="T0" fmla="*/ 109 w 109"/>
              <a:gd name="T1" fmla="*/ 84 h 107"/>
              <a:gd name="T2" fmla="*/ 24 w 109"/>
              <a:gd name="T3" fmla="*/ 107 h 107"/>
              <a:gd name="T4" fmla="*/ 0 w 109"/>
              <a:gd name="T5" fmla="*/ 23 h 107"/>
              <a:gd name="T6" fmla="*/ 86 w 109"/>
              <a:gd name="T7" fmla="*/ 0 h 107"/>
              <a:gd name="T8" fmla="*/ 109 w 109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7">
                <a:moveTo>
                  <a:pt x="109" y="84"/>
                </a:moveTo>
                <a:lnTo>
                  <a:pt x="24" y="107"/>
                </a:lnTo>
                <a:lnTo>
                  <a:pt x="0" y="23"/>
                </a:lnTo>
                <a:lnTo>
                  <a:pt x="86" y="0"/>
                </a:lnTo>
                <a:lnTo>
                  <a:pt x="109" y="84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7" name="íŝ1ïḋê"/>
          <p:cNvSpPr/>
          <p:nvPr/>
        </p:nvSpPr>
        <p:spPr bwMode="auto">
          <a:xfrm>
            <a:off x="1889217" y="3195760"/>
            <a:ext cx="71636" cy="70321"/>
          </a:xfrm>
          <a:custGeom>
            <a:avLst/>
            <a:gdLst>
              <a:gd name="T0" fmla="*/ 109 w 109"/>
              <a:gd name="T1" fmla="*/ 84 h 107"/>
              <a:gd name="T2" fmla="*/ 24 w 109"/>
              <a:gd name="T3" fmla="*/ 107 h 107"/>
              <a:gd name="T4" fmla="*/ 0 w 109"/>
              <a:gd name="T5" fmla="*/ 23 h 107"/>
              <a:gd name="T6" fmla="*/ 86 w 109"/>
              <a:gd name="T7" fmla="*/ 0 h 107"/>
              <a:gd name="T8" fmla="*/ 109 w 109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7">
                <a:moveTo>
                  <a:pt x="109" y="84"/>
                </a:moveTo>
                <a:lnTo>
                  <a:pt x="24" y="107"/>
                </a:lnTo>
                <a:lnTo>
                  <a:pt x="0" y="23"/>
                </a:lnTo>
                <a:lnTo>
                  <a:pt x="86" y="0"/>
                </a:lnTo>
                <a:lnTo>
                  <a:pt x="109" y="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8" name="ísḷîḍé"/>
          <p:cNvSpPr/>
          <p:nvPr/>
        </p:nvSpPr>
        <p:spPr bwMode="auto">
          <a:xfrm>
            <a:off x="1998969" y="3164872"/>
            <a:ext cx="131441" cy="55205"/>
          </a:xfrm>
          <a:custGeom>
            <a:avLst/>
            <a:gdLst>
              <a:gd name="T0" fmla="*/ 200 w 200"/>
              <a:gd name="T1" fmla="*/ 33 h 84"/>
              <a:gd name="T2" fmla="*/ 9 w 200"/>
              <a:gd name="T3" fmla="*/ 84 h 84"/>
              <a:gd name="T4" fmla="*/ 0 w 200"/>
              <a:gd name="T5" fmla="*/ 53 h 84"/>
              <a:gd name="T6" fmla="*/ 191 w 200"/>
              <a:gd name="T7" fmla="*/ 0 h 84"/>
              <a:gd name="T8" fmla="*/ 200 w 200"/>
              <a:gd name="T9" fmla="*/ 3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84">
                <a:moveTo>
                  <a:pt x="200" y="33"/>
                </a:moveTo>
                <a:lnTo>
                  <a:pt x="9" y="84"/>
                </a:lnTo>
                <a:lnTo>
                  <a:pt x="0" y="53"/>
                </a:lnTo>
                <a:lnTo>
                  <a:pt x="191" y="0"/>
                </a:lnTo>
                <a:lnTo>
                  <a:pt x="200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9" name="ïṡľidé"/>
          <p:cNvSpPr/>
          <p:nvPr/>
        </p:nvSpPr>
        <p:spPr bwMode="auto">
          <a:xfrm>
            <a:off x="1998969" y="3164872"/>
            <a:ext cx="131441" cy="55205"/>
          </a:xfrm>
          <a:custGeom>
            <a:avLst/>
            <a:gdLst>
              <a:gd name="T0" fmla="*/ 200 w 200"/>
              <a:gd name="T1" fmla="*/ 33 h 84"/>
              <a:gd name="T2" fmla="*/ 9 w 200"/>
              <a:gd name="T3" fmla="*/ 84 h 84"/>
              <a:gd name="T4" fmla="*/ 0 w 200"/>
              <a:gd name="T5" fmla="*/ 53 h 84"/>
              <a:gd name="T6" fmla="*/ 191 w 200"/>
              <a:gd name="T7" fmla="*/ 0 h 84"/>
              <a:gd name="T8" fmla="*/ 200 w 200"/>
              <a:gd name="T9" fmla="*/ 3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84">
                <a:moveTo>
                  <a:pt x="200" y="33"/>
                </a:moveTo>
                <a:lnTo>
                  <a:pt x="9" y="84"/>
                </a:lnTo>
                <a:lnTo>
                  <a:pt x="0" y="53"/>
                </a:lnTo>
                <a:lnTo>
                  <a:pt x="191" y="0"/>
                </a:lnTo>
                <a:lnTo>
                  <a:pt x="200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0" name="isļïḓê"/>
          <p:cNvSpPr/>
          <p:nvPr/>
        </p:nvSpPr>
        <p:spPr bwMode="auto">
          <a:xfrm>
            <a:off x="1914847" y="3285798"/>
            <a:ext cx="70321" cy="70321"/>
          </a:xfrm>
          <a:custGeom>
            <a:avLst/>
            <a:gdLst>
              <a:gd name="T0" fmla="*/ 107 w 107"/>
              <a:gd name="T1" fmla="*/ 84 h 107"/>
              <a:gd name="T2" fmla="*/ 23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3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1" name="ïṥḻïde"/>
          <p:cNvSpPr/>
          <p:nvPr/>
        </p:nvSpPr>
        <p:spPr bwMode="auto">
          <a:xfrm>
            <a:off x="1914847" y="3285798"/>
            <a:ext cx="70321" cy="70321"/>
          </a:xfrm>
          <a:custGeom>
            <a:avLst/>
            <a:gdLst>
              <a:gd name="T0" fmla="*/ 107 w 107"/>
              <a:gd name="T1" fmla="*/ 84 h 107"/>
              <a:gd name="T2" fmla="*/ 23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3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2" name="islîdè"/>
          <p:cNvSpPr/>
          <p:nvPr/>
        </p:nvSpPr>
        <p:spPr bwMode="auto">
          <a:xfrm>
            <a:off x="2023286" y="3210876"/>
            <a:ext cx="292456" cy="99238"/>
          </a:xfrm>
          <a:custGeom>
            <a:avLst/>
            <a:gdLst>
              <a:gd name="T0" fmla="*/ 445 w 445"/>
              <a:gd name="T1" fmla="*/ 33 h 151"/>
              <a:gd name="T2" fmla="*/ 10 w 445"/>
              <a:gd name="T3" fmla="*/ 151 h 151"/>
              <a:gd name="T4" fmla="*/ 0 w 445"/>
              <a:gd name="T5" fmla="*/ 120 h 151"/>
              <a:gd name="T6" fmla="*/ 437 w 445"/>
              <a:gd name="T7" fmla="*/ 0 h 151"/>
              <a:gd name="T8" fmla="*/ 445 w 445"/>
              <a:gd name="T9" fmla="*/ 3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" h="151">
                <a:moveTo>
                  <a:pt x="445" y="33"/>
                </a:moveTo>
                <a:lnTo>
                  <a:pt x="10" y="151"/>
                </a:lnTo>
                <a:lnTo>
                  <a:pt x="0" y="120"/>
                </a:lnTo>
                <a:lnTo>
                  <a:pt x="437" y="0"/>
                </a:lnTo>
                <a:lnTo>
                  <a:pt x="445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3" name="ïSḷïdê"/>
          <p:cNvSpPr/>
          <p:nvPr/>
        </p:nvSpPr>
        <p:spPr bwMode="auto">
          <a:xfrm>
            <a:off x="2023286" y="3210876"/>
            <a:ext cx="292456" cy="99238"/>
          </a:xfrm>
          <a:custGeom>
            <a:avLst/>
            <a:gdLst>
              <a:gd name="T0" fmla="*/ 445 w 445"/>
              <a:gd name="T1" fmla="*/ 33 h 151"/>
              <a:gd name="T2" fmla="*/ 10 w 445"/>
              <a:gd name="T3" fmla="*/ 151 h 151"/>
              <a:gd name="T4" fmla="*/ 0 w 445"/>
              <a:gd name="T5" fmla="*/ 120 h 151"/>
              <a:gd name="T6" fmla="*/ 437 w 445"/>
              <a:gd name="T7" fmla="*/ 0 h 151"/>
              <a:gd name="T8" fmla="*/ 445 w 445"/>
              <a:gd name="T9" fmla="*/ 3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" h="151">
                <a:moveTo>
                  <a:pt x="445" y="33"/>
                </a:moveTo>
                <a:lnTo>
                  <a:pt x="10" y="151"/>
                </a:lnTo>
                <a:lnTo>
                  <a:pt x="0" y="120"/>
                </a:lnTo>
                <a:lnTo>
                  <a:pt x="437" y="0"/>
                </a:lnTo>
                <a:lnTo>
                  <a:pt x="445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4" name="í$ļïďê"/>
          <p:cNvSpPr/>
          <p:nvPr/>
        </p:nvSpPr>
        <p:spPr bwMode="auto">
          <a:xfrm>
            <a:off x="2123838" y="2943394"/>
            <a:ext cx="124868" cy="53234"/>
          </a:xfrm>
          <a:custGeom>
            <a:avLst/>
            <a:gdLst>
              <a:gd name="T0" fmla="*/ 190 w 190"/>
              <a:gd name="T1" fmla="*/ 31 h 81"/>
              <a:gd name="T2" fmla="*/ 8 w 190"/>
              <a:gd name="T3" fmla="*/ 81 h 81"/>
              <a:gd name="T4" fmla="*/ 0 w 190"/>
              <a:gd name="T5" fmla="*/ 48 h 81"/>
              <a:gd name="T6" fmla="*/ 181 w 190"/>
              <a:gd name="T7" fmla="*/ 0 h 81"/>
              <a:gd name="T8" fmla="*/ 190 w 190"/>
              <a:gd name="T9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81">
                <a:moveTo>
                  <a:pt x="190" y="31"/>
                </a:moveTo>
                <a:lnTo>
                  <a:pt x="8" y="81"/>
                </a:lnTo>
                <a:lnTo>
                  <a:pt x="0" y="48"/>
                </a:lnTo>
                <a:lnTo>
                  <a:pt x="181" y="0"/>
                </a:lnTo>
                <a:lnTo>
                  <a:pt x="190" y="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5" name="íṡľíḓê"/>
          <p:cNvSpPr/>
          <p:nvPr/>
        </p:nvSpPr>
        <p:spPr bwMode="auto">
          <a:xfrm>
            <a:off x="2123838" y="2943394"/>
            <a:ext cx="124868" cy="53234"/>
          </a:xfrm>
          <a:custGeom>
            <a:avLst/>
            <a:gdLst>
              <a:gd name="T0" fmla="*/ 190 w 190"/>
              <a:gd name="T1" fmla="*/ 31 h 81"/>
              <a:gd name="T2" fmla="*/ 8 w 190"/>
              <a:gd name="T3" fmla="*/ 81 h 81"/>
              <a:gd name="T4" fmla="*/ 0 w 190"/>
              <a:gd name="T5" fmla="*/ 48 h 81"/>
              <a:gd name="T6" fmla="*/ 181 w 190"/>
              <a:gd name="T7" fmla="*/ 0 h 81"/>
              <a:gd name="T8" fmla="*/ 190 w 190"/>
              <a:gd name="T9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81">
                <a:moveTo>
                  <a:pt x="190" y="31"/>
                </a:moveTo>
                <a:lnTo>
                  <a:pt x="8" y="81"/>
                </a:lnTo>
                <a:lnTo>
                  <a:pt x="0" y="48"/>
                </a:lnTo>
                <a:lnTo>
                  <a:pt x="181" y="0"/>
                </a:lnTo>
                <a:lnTo>
                  <a:pt x="190" y="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6" name="îṣ1iďé"/>
          <p:cNvSpPr/>
          <p:nvPr/>
        </p:nvSpPr>
        <p:spPr bwMode="auto">
          <a:xfrm>
            <a:off x="1974653" y="2592447"/>
            <a:ext cx="525763" cy="331888"/>
          </a:xfrm>
          <a:custGeom>
            <a:avLst/>
            <a:gdLst>
              <a:gd name="T0" fmla="*/ 0 w 800"/>
              <a:gd name="T1" fmla="*/ 491 h 505"/>
              <a:gd name="T2" fmla="*/ 128 w 800"/>
              <a:gd name="T3" fmla="*/ 332 h 505"/>
              <a:gd name="T4" fmla="*/ 311 w 800"/>
              <a:gd name="T5" fmla="*/ 406 h 505"/>
              <a:gd name="T6" fmla="*/ 542 w 800"/>
              <a:gd name="T7" fmla="*/ 0 h 505"/>
              <a:gd name="T8" fmla="*/ 800 w 800"/>
              <a:gd name="T9" fmla="*/ 243 h 505"/>
              <a:gd name="T10" fmla="*/ 13 w 800"/>
              <a:gd name="T11" fmla="*/ 505 h 505"/>
              <a:gd name="T12" fmla="*/ 0 w 800"/>
              <a:gd name="T13" fmla="*/ 49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505">
                <a:moveTo>
                  <a:pt x="0" y="491"/>
                </a:moveTo>
                <a:lnTo>
                  <a:pt x="128" y="332"/>
                </a:lnTo>
                <a:lnTo>
                  <a:pt x="311" y="406"/>
                </a:lnTo>
                <a:lnTo>
                  <a:pt x="542" y="0"/>
                </a:lnTo>
                <a:lnTo>
                  <a:pt x="800" y="243"/>
                </a:lnTo>
                <a:lnTo>
                  <a:pt x="13" y="505"/>
                </a:lnTo>
                <a:lnTo>
                  <a:pt x="0" y="491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7" name="ïŝ1îḍè"/>
          <p:cNvSpPr/>
          <p:nvPr/>
        </p:nvSpPr>
        <p:spPr bwMode="auto">
          <a:xfrm>
            <a:off x="1974653" y="2592447"/>
            <a:ext cx="525763" cy="331888"/>
          </a:xfrm>
          <a:custGeom>
            <a:avLst/>
            <a:gdLst>
              <a:gd name="T0" fmla="*/ 0 w 800"/>
              <a:gd name="T1" fmla="*/ 491 h 505"/>
              <a:gd name="T2" fmla="*/ 128 w 800"/>
              <a:gd name="T3" fmla="*/ 332 h 505"/>
              <a:gd name="T4" fmla="*/ 311 w 800"/>
              <a:gd name="T5" fmla="*/ 406 h 505"/>
              <a:gd name="T6" fmla="*/ 542 w 800"/>
              <a:gd name="T7" fmla="*/ 0 h 505"/>
              <a:gd name="T8" fmla="*/ 800 w 800"/>
              <a:gd name="T9" fmla="*/ 243 h 505"/>
              <a:gd name="T10" fmla="*/ 13 w 800"/>
              <a:gd name="T11" fmla="*/ 505 h 505"/>
              <a:gd name="T12" fmla="*/ 0 w 800"/>
              <a:gd name="T13" fmla="*/ 49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505">
                <a:moveTo>
                  <a:pt x="0" y="491"/>
                </a:moveTo>
                <a:lnTo>
                  <a:pt x="128" y="332"/>
                </a:lnTo>
                <a:lnTo>
                  <a:pt x="311" y="406"/>
                </a:lnTo>
                <a:lnTo>
                  <a:pt x="542" y="0"/>
                </a:lnTo>
                <a:lnTo>
                  <a:pt x="800" y="243"/>
                </a:lnTo>
                <a:lnTo>
                  <a:pt x="13" y="505"/>
                </a:lnTo>
                <a:lnTo>
                  <a:pt x="0" y="4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8" name="íśľiḋe"/>
          <p:cNvSpPr/>
          <p:nvPr/>
        </p:nvSpPr>
        <p:spPr bwMode="auto">
          <a:xfrm>
            <a:off x="1836640" y="2629908"/>
            <a:ext cx="715695" cy="353575"/>
          </a:xfrm>
          <a:custGeom>
            <a:avLst/>
            <a:gdLst>
              <a:gd name="T0" fmla="*/ 1076 w 1089"/>
              <a:gd name="T1" fmla="*/ 111 h 538"/>
              <a:gd name="T2" fmla="*/ 959 w 1089"/>
              <a:gd name="T3" fmla="*/ 0 h 538"/>
              <a:gd name="T4" fmla="*/ 678 w 1089"/>
              <a:gd name="T5" fmla="*/ 192 h 538"/>
              <a:gd name="T6" fmla="*/ 467 w 1089"/>
              <a:gd name="T7" fmla="*/ 146 h 538"/>
              <a:gd name="T8" fmla="*/ 336 w 1089"/>
              <a:gd name="T9" fmla="*/ 410 h 538"/>
              <a:gd name="T10" fmla="*/ 70 w 1089"/>
              <a:gd name="T11" fmla="*/ 377 h 538"/>
              <a:gd name="T12" fmla="*/ 0 w 1089"/>
              <a:gd name="T13" fmla="*/ 538 h 538"/>
              <a:gd name="T14" fmla="*/ 1089 w 1089"/>
              <a:gd name="T15" fmla="*/ 232 h 538"/>
              <a:gd name="T16" fmla="*/ 1076 w 1089"/>
              <a:gd name="T17" fmla="*/ 11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9" h="538">
                <a:moveTo>
                  <a:pt x="1076" y="111"/>
                </a:moveTo>
                <a:lnTo>
                  <a:pt x="959" y="0"/>
                </a:lnTo>
                <a:lnTo>
                  <a:pt x="678" y="192"/>
                </a:lnTo>
                <a:lnTo>
                  <a:pt x="467" y="146"/>
                </a:lnTo>
                <a:lnTo>
                  <a:pt x="336" y="410"/>
                </a:lnTo>
                <a:lnTo>
                  <a:pt x="70" y="377"/>
                </a:lnTo>
                <a:lnTo>
                  <a:pt x="0" y="538"/>
                </a:lnTo>
                <a:lnTo>
                  <a:pt x="1089" y="232"/>
                </a:lnTo>
                <a:lnTo>
                  <a:pt x="1076" y="111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9" name="ïṡ1îḍè"/>
          <p:cNvSpPr/>
          <p:nvPr/>
        </p:nvSpPr>
        <p:spPr bwMode="auto">
          <a:xfrm>
            <a:off x="1836640" y="2629908"/>
            <a:ext cx="715695" cy="353575"/>
          </a:xfrm>
          <a:custGeom>
            <a:avLst/>
            <a:gdLst>
              <a:gd name="T0" fmla="*/ 1076 w 1089"/>
              <a:gd name="T1" fmla="*/ 111 h 538"/>
              <a:gd name="T2" fmla="*/ 959 w 1089"/>
              <a:gd name="T3" fmla="*/ 0 h 538"/>
              <a:gd name="T4" fmla="*/ 678 w 1089"/>
              <a:gd name="T5" fmla="*/ 192 h 538"/>
              <a:gd name="T6" fmla="*/ 467 w 1089"/>
              <a:gd name="T7" fmla="*/ 146 h 538"/>
              <a:gd name="T8" fmla="*/ 336 w 1089"/>
              <a:gd name="T9" fmla="*/ 410 h 538"/>
              <a:gd name="T10" fmla="*/ 70 w 1089"/>
              <a:gd name="T11" fmla="*/ 377 h 538"/>
              <a:gd name="T12" fmla="*/ 0 w 1089"/>
              <a:gd name="T13" fmla="*/ 538 h 538"/>
              <a:gd name="T14" fmla="*/ 1089 w 1089"/>
              <a:gd name="T15" fmla="*/ 232 h 538"/>
              <a:gd name="T16" fmla="*/ 1076 w 1089"/>
              <a:gd name="T17" fmla="*/ 111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9" h="538">
                <a:moveTo>
                  <a:pt x="1076" y="111"/>
                </a:moveTo>
                <a:lnTo>
                  <a:pt x="959" y="0"/>
                </a:lnTo>
                <a:lnTo>
                  <a:pt x="678" y="192"/>
                </a:lnTo>
                <a:lnTo>
                  <a:pt x="467" y="146"/>
                </a:lnTo>
                <a:lnTo>
                  <a:pt x="336" y="410"/>
                </a:lnTo>
                <a:lnTo>
                  <a:pt x="70" y="377"/>
                </a:lnTo>
                <a:lnTo>
                  <a:pt x="0" y="538"/>
                </a:lnTo>
                <a:lnTo>
                  <a:pt x="1089" y="232"/>
                </a:lnTo>
                <a:lnTo>
                  <a:pt x="1076" y="1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0" name="ísḷïḍé"/>
          <p:cNvSpPr/>
          <p:nvPr/>
        </p:nvSpPr>
        <p:spPr bwMode="auto">
          <a:xfrm>
            <a:off x="1754489" y="2639766"/>
            <a:ext cx="835963" cy="394322"/>
          </a:xfrm>
          <a:custGeom>
            <a:avLst/>
            <a:gdLst>
              <a:gd name="T0" fmla="*/ 0 w 1272"/>
              <a:gd name="T1" fmla="*/ 600 h 600"/>
              <a:gd name="T2" fmla="*/ 105 w 1272"/>
              <a:gd name="T3" fmla="*/ 415 h 600"/>
              <a:gd name="T4" fmla="*/ 212 w 1272"/>
              <a:gd name="T5" fmla="*/ 462 h 600"/>
              <a:gd name="T6" fmla="*/ 315 w 1272"/>
              <a:gd name="T7" fmla="*/ 309 h 600"/>
              <a:gd name="T8" fmla="*/ 475 w 1272"/>
              <a:gd name="T9" fmla="*/ 371 h 600"/>
              <a:gd name="T10" fmla="*/ 714 w 1272"/>
              <a:gd name="T11" fmla="*/ 104 h 600"/>
              <a:gd name="T12" fmla="*/ 931 w 1272"/>
              <a:gd name="T13" fmla="*/ 156 h 600"/>
              <a:gd name="T14" fmla="*/ 1202 w 1272"/>
              <a:gd name="T15" fmla="*/ 0 h 600"/>
              <a:gd name="T16" fmla="*/ 1272 w 1272"/>
              <a:gd name="T17" fmla="*/ 252 h 600"/>
              <a:gd name="T18" fmla="*/ 0 w 1272"/>
              <a:gd name="T1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600">
                <a:moveTo>
                  <a:pt x="0" y="600"/>
                </a:moveTo>
                <a:lnTo>
                  <a:pt x="105" y="415"/>
                </a:lnTo>
                <a:lnTo>
                  <a:pt x="212" y="462"/>
                </a:lnTo>
                <a:lnTo>
                  <a:pt x="315" y="309"/>
                </a:lnTo>
                <a:lnTo>
                  <a:pt x="475" y="371"/>
                </a:lnTo>
                <a:lnTo>
                  <a:pt x="714" y="104"/>
                </a:lnTo>
                <a:lnTo>
                  <a:pt x="931" y="156"/>
                </a:lnTo>
                <a:lnTo>
                  <a:pt x="1202" y="0"/>
                </a:lnTo>
                <a:lnTo>
                  <a:pt x="1272" y="252"/>
                </a:lnTo>
                <a:lnTo>
                  <a:pt x="0" y="600"/>
                </a:lnTo>
                <a:close/>
              </a:path>
            </a:pathLst>
          </a:custGeom>
          <a:solidFill>
            <a:srgbClr val="317A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1" name="îšľídè"/>
          <p:cNvSpPr/>
          <p:nvPr/>
        </p:nvSpPr>
        <p:spPr bwMode="auto">
          <a:xfrm>
            <a:off x="1754489" y="2639766"/>
            <a:ext cx="835963" cy="394322"/>
          </a:xfrm>
          <a:custGeom>
            <a:avLst/>
            <a:gdLst>
              <a:gd name="T0" fmla="*/ 0 w 1272"/>
              <a:gd name="T1" fmla="*/ 600 h 600"/>
              <a:gd name="T2" fmla="*/ 105 w 1272"/>
              <a:gd name="T3" fmla="*/ 415 h 600"/>
              <a:gd name="T4" fmla="*/ 212 w 1272"/>
              <a:gd name="T5" fmla="*/ 462 h 600"/>
              <a:gd name="T6" fmla="*/ 315 w 1272"/>
              <a:gd name="T7" fmla="*/ 309 h 600"/>
              <a:gd name="T8" fmla="*/ 475 w 1272"/>
              <a:gd name="T9" fmla="*/ 371 h 600"/>
              <a:gd name="T10" fmla="*/ 714 w 1272"/>
              <a:gd name="T11" fmla="*/ 104 h 600"/>
              <a:gd name="T12" fmla="*/ 931 w 1272"/>
              <a:gd name="T13" fmla="*/ 156 h 600"/>
              <a:gd name="T14" fmla="*/ 1202 w 1272"/>
              <a:gd name="T15" fmla="*/ 0 h 600"/>
              <a:gd name="T16" fmla="*/ 1272 w 1272"/>
              <a:gd name="T17" fmla="*/ 252 h 600"/>
              <a:gd name="T18" fmla="*/ 0 w 1272"/>
              <a:gd name="T19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600">
                <a:moveTo>
                  <a:pt x="0" y="600"/>
                </a:moveTo>
                <a:lnTo>
                  <a:pt x="105" y="415"/>
                </a:lnTo>
                <a:lnTo>
                  <a:pt x="212" y="462"/>
                </a:lnTo>
                <a:lnTo>
                  <a:pt x="315" y="309"/>
                </a:lnTo>
                <a:lnTo>
                  <a:pt x="475" y="371"/>
                </a:lnTo>
                <a:lnTo>
                  <a:pt x="714" y="104"/>
                </a:lnTo>
                <a:lnTo>
                  <a:pt x="931" y="156"/>
                </a:lnTo>
                <a:lnTo>
                  <a:pt x="1202" y="0"/>
                </a:lnTo>
                <a:lnTo>
                  <a:pt x="1272" y="252"/>
                </a:lnTo>
                <a:lnTo>
                  <a:pt x="0" y="60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2" name="íŝ1ïďè"/>
          <p:cNvSpPr/>
          <p:nvPr/>
        </p:nvSpPr>
        <p:spPr bwMode="auto">
          <a:xfrm>
            <a:off x="3026836" y="3625572"/>
            <a:ext cx="70321" cy="70321"/>
          </a:xfrm>
          <a:custGeom>
            <a:avLst/>
            <a:gdLst>
              <a:gd name="T0" fmla="*/ 107 w 107"/>
              <a:gd name="T1" fmla="*/ 84 h 107"/>
              <a:gd name="T2" fmla="*/ 22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2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  <a:close/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3" name="ïṧḻiḑé"/>
          <p:cNvSpPr/>
          <p:nvPr/>
        </p:nvSpPr>
        <p:spPr bwMode="auto">
          <a:xfrm>
            <a:off x="3026836" y="3625572"/>
            <a:ext cx="70321" cy="70321"/>
          </a:xfrm>
          <a:custGeom>
            <a:avLst/>
            <a:gdLst>
              <a:gd name="T0" fmla="*/ 107 w 107"/>
              <a:gd name="T1" fmla="*/ 84 h 107"/>
              <a:gd name="T2" fmla="*/ 22 w 107"/>
              <a:gd name="T3" fmla="*/ 107 h 107"/>
              <a:gd name="T4" fmla="*/ 0 w 107"/>
              <a:gd name="T5" fmla="*/ 23 h 107"/>
              <a:gd name="T6" fmla="*/ 84 w 107"/>
              <a:gd name="T7" fmla="*/ 0 h 107"/>
              <a:gd name="T8" fmla="*/ 107 w 107"/>
              <a:gd name="T9" fmla="*/ 8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7">
                <a:moveTo>
                  <a:pt x="107" y="84"/>
                </a:moveTo>
                <a:lnTo>
                  <a:pt x="22" y="107"/>
                </a:lnTo>
                <a:lnTo>
                  <a:pt x="0" y="23"/>
                </a:lnTo>
                <a:lnTo>
                  <a:pt x="84" y="0"/>
                </a:lnTo>
                <a:lnTo>
                  <a:pt x="107" y="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4" name="î$1íḍè"/>
          <p:cNvSpPr/>
          <p:nvPr/>
        </p:nvSpPr>
        <p:spPr bwMode="auto">
          <a:xfrm>
            <a:off x="3135275" y="3530935"/>
            <a:ext cx="363434" cy="118954"/>
          </a:xfrm>
          <a:custGeom>
            <a:avLst/>
            <a:gdLst>
              <a:gd name="T0" fmla="*/ 553 w 553"/>
              <a:gd name="T1" fmla="*/ 33 h 181"/>
              <a:gd name="T2" fmla="*/ 10 w 553"/>
              <a:gd name="T3" fmla="*/ 181 h 181"/>
              <a:gd name="T4" fmla="*/ 0 w 553"/>
              <a:gd name="T5" fmla="*/ 148 h 181"/>
              <a:gd name="T6" fmla="*/ 545 w 553"/>
              <a:gd name="T7" fmla="*/ 0 h 181"/>
              <a:gd name="T8" fmla="*/ 553 w 553"/>
              <a:gd name="T9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81">
                <a:moveTo>
                  <a:pt x="553" y="33"/>
                </a:moveTo>
                <a:lnTo>
                  <a:pt x="10" y="181"/>
                </a:lnTo>
                <a:lnTo>
                  <a:pt x="0" y="148"/>
                </a:lnTo>
                <a:lnTo>
                  <a:pt x="545" y="0"/>
                </a:lnTo>
                <a:lnTo>
                  <a:pt x="553" y="3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5" name="ïSlîďê"/>
          <p:cNvSpPr/>
          <p:nvPr/>
        </p:nvSpPr>
        <p:spPr bwMode="auto">
          <a:xfrm>
            <a:off x="3135275" y="3530935"/>
            <a:ext cx="363434" cy="118954"/>
          </a:xfrm>
          <a:custGeom>
            <a:avLst/>
            <a:gdLst>
              <a:gd name="T0" fmla="*/ 553 w 553"/>
              <a:gd name="T1" fmla="*/ 33 h 181"/>
              <a:gd name="T2" fmla="*/ 10 w 553"/>
              <a:gd name="T3" fmla="*/ 181 h 181"/>
              <a:gd name="T4" fmla="*/ 0 w 553"/>
              <a:gd name="T5" fmla="*/ 148 h 181"/>
              <a:gd name="T6" fmla="*/ 545 w 553"/>
              <a:gd name="T7" fmla="*/ 0 h 181"/>
              <a:gd name="T8" fmla="*/ 553 w 553"/>
              <a:gd name="T9" fmla="*/ 33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81">
                <a:moveTo>
                  <a:pt x="553" y="33"/>
                </a:moveTo>
                <a:lnTo>
                  <a:pt x="10" y="181"/>
                </a:lnTo>
                <a:lnTo>
                  <a:pt x="0" y="148"/>
                </a:lnTo>
                <a:lnTo>
                  <a:pt x="545" y="0"/>
                </a:lnTo>
                <a:lnTo>
                  <a:pt x="553" y="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6" name="ïşlíďè"/>
          <p:cNvSpPr/>
          <p:nvPr/>
        </p:nvSpPr>
        <p:spPr bwMode="auto">
          <a:xfrm>
            <a:off x="3051153" y="3714295"/>
            <a:ext cx="70321" cy="71636"/>
          </a:xfrm>
          <a:custGeom>
            <a:avLst/>
            <a:gdLst>
              <a:gd name="T0" fmla="*/ 107 w 107"/>
              <a:gd name="T1" fmla="*/ 86 h 109"/>
              <a:gd name="T2" fmla="*/ 22 w 107"/>
              <a:gd name="T3" fmla="*/ 109 h 109"/>
              <a:gd name="T4" fmla="*/ 0 w 107"/>
              <a:gd name="T5" fmla="*/ 25 h 109"/>
              <a:gd name="T6" fmla="*/ 84 w 107"/>
              <a:gd name="T7" fmla="*/ 0 h 109"/>
              <a:gd name="T8" fmla="*/ 107 w 107"/>
              <a:gd name="T9" fmla="*/ 8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9">
                <a:moveTo>
                  <a:pt x="107" y="86"/>
                </a:moveTo>
                <a:lnTo>
                  <a:pt x="22" y="109"/>
                </a:lnTo>
                <a:lnTo>
                  <a:pt x="0" y="25"/>
                </a:lnTo>
                <a:lnTo>
                  <a:pt x="84" y="0"/>
                </a:lnTo>
                <a:lnTo>
                  <a:pt x="107" y="86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7" name="ïšlïďé"/>
          <p:cNvSpPr/>
          <p:nvPr/>
        </p:nvSpPr>
        <p:spPr bwMode="auto">
          <a:xfrm>
            <a:off x="3051153" y="3714295"/>
            <a:ext cx="70321" cy="71636"/>
          </a:xfrm>
          <a:custGeom>
            <a:avLst/>
            <a:gdLst>
              <a:gd name="T0" fmla="*/ 107 w 107"/>
              <a:gd name="T1" fmla="*/ 86 h 109"/>
              <a:gd name="T2" fmla="*/ 22 w 107"/>
              <a:gd name="T3" fmla="*/ 109 h 109"/>
              <a:gd name="T4" fmla="*/ 0 w 107"/>
              <a:gd name="T5" fmla="*/ 25 h 109"/>
              <a:gd name="T6" fmla="*/ 84 w 107"/>
              <a:gd name="T7" fmla="*/ 0 h 109"/>
              <a:gd name="T8" fmla="*/ 107 w 107"/>
              <a:gd name="T9" fmla="*/ 8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09">
                <a:moveTo>
                  <a:pt x="107" y="86"/>
                </a:moveTo>
                <a:lnTo>
                  <a:pt x="22" y="109"/>
                </a:lnTo>
                <a:lnTo>
                  <a:pt x="0" y="25"/>
                </a:lnTo>
                <a:lnTo>
                  <a:pt x="84" y="0"/>
                </a:lnTo>
                <a:lnTo>
                  <a:pt x="107" y="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8" name="işľïďé"/>
          <p:cNvSpPr/>
          <p:nvPr/>
        </p:nvSpPr>
        <p:spPr bwMode="auto">
          <a:xfrm>
            <a:off x="3160906" y="3684720"/>
            <a:ext cx="130784" cy="55205"/>
          </a:xfrm>
          <a:custGeom>
            <a:avLst/>
            <a:gdLst>
              <a:gd name="T0" fmla="*/ 199 w 199"/>
              <a:gd name="T1" fmla="*/ 31 h 84"/>
              <a:gd name="T2" fmla="*/ 8 w 199"/>
              <a:gd name="T3" fmla="*/ 84 h 84"/>
              <a:gd name="T4" fmla="*/ 0 w 199"/>
              <a:gd name="T5" fmla="*/ 51 h 84"/>
              <a:gd name="T6" fmla="*/ 191 w 199"/>
              <a:gd name="T7" fmla="*/ 0 h 84"/>
              <a:gd name="T8" fmla="*/ 199 w 199"/>
              <a:gd name="T9" fmla="*/ 3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84">
                <a:moveTo>
                  <a:pt x="199" y="31"/>
                </a:moveTo>
                <a:lnTo>
                  <a:pt x="8" y="84"/>
                </a:lnTo>
                <a:lnTo>
                  <a:pt x="0" y="51"/>
                </a:lnTo>
                <a:lnTo>
                  <a:pt x="191" y="0"/>
                </a:lnTo>
                <a:lnTo>
                  <a:pt x="199" y="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9" name="îsļiḍè"/>
          <p:cNvSpPr/>
          <p:nvPr/>
        </p:nvSpPr>
        <p:spPr bwMode="auto">
          <a:xfrm>
            <a:off x="3160906" y="3684720"/>
            <a:ext cx="130784" cy="55205"/>
          </a:xfrm>
          <a:custGeom>
            <a:avLst/>
            <a:gdLst>
              <a:gd name="T0" fmla="*/ 199 w 199"/>
              <a:gd name="T1" fmla="*/ 31 h 84"/>
              <a:gd name="T2" fmla="*/ 8 w 199"/>
              <a:gd name="T3" fmla="*/ 84 h 84"/>
              <a:gd name="T4" fmla="*/ 0 w 199"/>
              <a:gd name="T5" fmla="*/ 51 h 84"/>
              <a:gd name="T6" fmla="*/ 191 w 199"/>
              <a:gd name="T7" fmla="*/ 0 h 84"/>
              <a:gd name="T8" fmla="*/ 199 w 199"/>
              <a:gd name="T9" fmla="*/ 3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84">
                <a:moveTo>
                  <a:pt x="199" y="31"/>
                </a:moveTo>
                <a:lnTo>
                  <a:pt x="8" y="84"/>
                </a:lnTo>
                <a:lnTo>
                  <a:pt x="0" y="51"/>
                </a:lnTo>
                <a:lnTo>
                  <a:pt x="191" y="0"/>
                </a:lnTo>
                <a:lnTo>
                  <a:pt x="199" y="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0" name="îṡľïḑe"/>
          <p:cNvSpPr/>
          <p:nvPr/>
        </p:nvSpPr>
        <p:spPr bwMode="auto">
          <a:xfrm>
            <a:off x="3243713" y="3473100"/>
            <a:ext cx="126183" cy="53234"/>
          </a:xfrm>
          <a:custGeom>
            <a:avLst/>
            <a:gdLst>
              <a:gd name="T0" fmla="*/ 192 w 192"/>
              <a:gd name="T1" fmla="*/ 31 h 81"/>
              <a:gd name="T2" fmla="*/ 10 w 192"/>
              <a:gd name="T3" fmla="*/ 81 h 81"/>
              <a:gd name="T4" fmla="*/ 0 w 192"/>
              <a:gd name="T5" fmla="*/ 50 h 81"/>
              <a:gd name="T6" fmla="*/ 183 w 192"/>
              <a:gd name="T7" fmla="*/ 0 h 81"/>
              <a:gd name="T8" fmla="*/ 192 w 192"/>
              <a:gd name="T9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81">
                <a:moveTo>
                  <a:pt x="192" y="31"/>
                </a:moveTo>
                <a:lnTo>
                  <a:pt x="10" y="81"/>
                </a:lnTo>
                <a:lnTo>
                  <a:pt x="0" y="50"/>
                </a:lnTo>
                <a:lnTo>
                  <a:pt x="183" y="0"/>
                </a:lnTo>
                <a:lnTo>
                  <a:pt x="192" y="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1" name="iŝḻíďê"/>
          <p:cNvSpPr/>
          <p:nvPr/>
        </p:nvSpPr>
        <p:spPr bwMode="auto">
          <a:xfrm>
            <a:off x="3243713" y="3473100"/>
            <a:ext cx="126183" cy="53234"/>
          </a:xfrm>
          <a:custGeom>
            <a:avLst/>
            <a:gdLst>
              <a:gd name="T0" fmla="*/ 192 w 192"/>
              <a:gd name="T1" fmla="*/ 31 h 81"/>
              <a:gd name="T2" fmla="*/ 10 w 192"/>
              <a:gd name="T3" fmla="*/ 81 h 81"/>
              <a:gd name="T4" fmla="*/ 0 w 192"/>
              <a:gd name="T5" fmla="*/ 50 h 81"/>
              <a:gd name="T6" fmla="*/ 183 w 192"/>
              <a:gd name="T7" fmla="*/ 0 h 81"/>
              <a:gd name="T8" fmla="*/ 192 w 192"/>
              <a:gd name="T9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81">
                <a:moveTo>
                  <a:pt x="192" y="31"/>
                </a:moveTo>
                <a:lnTo>
                  <a:pt x="10" y="81"/>
                </a:lnTo>
                <a:lnTo>
                  <a:pt x="0" y="50"/>
                </a:lnTo>
                <a:lnTo>
                  <a:pt x="183" y="0"/>
                </a:lnTo>
                <a:lnTo>
                  <a:pt x="192" y="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2" name="iśḻíḋé"/>
          <p:cNvSpPr/>
          <p:nvPr/>
        </p:nvSpPr>
        <p:spPr bwMode="auto">
          <a:xfrm>
            <a:off x="3577573" y="3226649"/>
            <a:ext cx="30889" cy="30889"/>
          </a:xfrm>
          <a:custGeom>
            <a:avLst/>
            <a:gdLst>
              <a:gd name="T0" fmla="*/ 31 w 33"/>
              <a:gd name="T1" fmla="*/ 13 h 33"/>
              <a:gd name="T2" fmla="*/ 20 w 33"/>
              <a:gd name="T3" fmla="*/ 31 h 33"/>
              <a:gd name="T4" fmla="*/ 2 w 33"/>
              <a:gd name="T5" fmla="*/ 21 h 33"/>
              <a:gd name="T6" fmla="*/ 12 w 33"/>
              <a:gd name="T7" fmla="*/ 2 h 33"/>
              <a:gd name="T8" fmla="*/ 31 w 33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3"/>
                  <a:pt x="4" y="29"/>
                  <a:pt x="2" y="21"/>
                </a:cubicBezTo>
                <a:cubicBezTo>
                  <a:pt x="0" y="13"/>
                  <a:pt x="4" y="4"/>
                  <a:pt x="12" y="2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3" name="íṥľîḋé"/>
          <p:cNvSpPr/>
          <p:nvPr/>
        </p:nvSpPr>
        <p:spPr bwMode="auto">
          <a:xfrm>
            <a:off x="3433646" y="3174730"/>
            <a:ext cx="31546" cy="30889"/>
          </a:xfrm>
          <a:custGeom>
            <a:avLst/>
            <a:gdLst>
              <a:gd name="T0" fmla="*/ 31 w 34"/>
              <a:gd name="T1" fmla="*/ 12 h 33"/>
              <a:gd name="T2" fmla="*/ 21 w 34"/>
              <a:gd name="T3" fmla="*/ 31 h 33"/>
              <a:gd name="T4" fmla="*/ 2 w 34"/>
              <a:gd name="T5" fmla="*/ 20 h 33"/>
              <a:gd name="T6" fmla="*/ 13 w 34"/>
              <a:gd name="T7" fmla="*/ 2 h 33"/>
              <a:gd name="T8" fmla="*/ 31 w 34"/>
              <a:gd name="T9" fmla="*/ 1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1" y="12"/>
                </a:moveTo>
                <a:cubicBezTo>
                  <a:pt x="34" y="20"/>
                  <a:pt x="29" y="29"/>
                  <a:pt x="21" y="31"/>
                </a:cubicBezTo>
                <a:cubicBezTo>
                  <a:pt x="13" y="33"/>
                  <a:pt x="4" y="28"/>
                  <a:pt x="2" y="20"/>
                </a:cubicBezTo>
                <a:cubicBezTo>
                  <a:pt x="0" y="12"/>
                  <a:pt x="5" y="4"/>
                  <a:pt x="13" y="2"/>
                </a:cubicBezTo>
                <a:cubicBezTo>
                  <a:pt x="21" y="0"/>
                  <a:pt x="29" y="4"/>
                  <a:pt x="31" y="12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4" name="ïş1ïďé"/>
          <p:cNvSpPr/>
          <p:nvPr/>
        </p:nvSpPr>
        <p:spPr bwMode="auto">
          <a:xfrm>
            <a:off x="3297604" y="3299599"/>
            <a:ext cx="30889" cy="32203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2 h 34"/>
              <a:gd name="T4" fmla="*/ 2 w 33"/>
              <a:gd name="T5" fmla="*/ 21 h 34"/>
              <a:gd name="T6" fmla="*/ 12 w 33"/>
              <a:gd name="T7" fmla="*/ 3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29"/>
                  <a:pt x="20" y="32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5"/>
                  <a:pt x="12" y="3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5" name="išľïďé"/>
          <p:cNvSpPr/>
          <p:nvPr/>
        </p:nvSpPr>
        <p:spPr bwMode="auto">
          <a:xfrm>
            <a:off x="3181279" y="3287769"/>
            <a:ext cx="30889" cy="30889"/>
          </a:xfrm>
          <a:custGeom>
            <a:avLst/>
            <a:gdLst>
              <a:gd name="T0" fmla="*/ 31 w 33"/>
              <a:gd name="T1" fmla="*/ 12 h 33"/>
              <a:gd name="T2" fmla="*/ 21 w 33"/>
              <a:gd name="T3" fmla="*/ 31 h 33"/>
              <a:gd name="T4" fmla="*/ 2 w 33"/>
              <a:gd name="T5" fmla="*/ 20 h 33"/>
              <a:gd name="T6" fmla="*/ 13 w 33"/>
              <a:gd name="T7" fmla="*/ 2 h 33"/>
              <a:gd name="T8" fmla="*/ 31 w 33"/>
              <a:gd name="T9" fmla="*/ 1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2"/>
                </a:moveTo>
                <a:cubicBezTo>
                  <a:pt x="33" y="20"/>
                  <a:pt x="29" y="29"/>
                  <a:pt x="21" y="31"/>
                </a:cubicBezTo>
                <a:cubicBezTo>
                  <a:pt x="13" y="33"/>
                  <a:pt x="4" y="28"/>
                  <a:pt x="2" y="20"/>
                </a:cubicBezTo>
                <a:cubicBezTo>
                  <a:pt x="0" y="12"/>
                  <a:pt x="5" y="4"/>
                  <a:pt x="13" y="2"/>
                </a:cubicBezTo>
                <a:cubicBezTo>
                  <a:pt x="21" y="0"/>
                  <a:pt x="29" y="4"/>
                  <a:pt x="31" y="12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6" name="işliďe"/>
          <p:cNvSpPr/>
          <p:nvPr/>
        </p:nvSpPr>
        <p:spPr bwMode="auto">
          <a:xfrm>
            <a:off x="3146447" y="3389636"/>
            <a:ext cx="32203" cy="30889"/>
          </a:xfrm>
          <a:custGeom>
            <a:avLst/>
            <a:gdLst>
              <a:gd name="T0" fmla="*/ 32 w 34"/>
              <a:gd name="T1" fmla="*/ 12 h 33"/>
              <a:gd name="T2" fmla="*/ 21 w 34"/>
              <a:gd name="T3" fmla="*/ 31 h 33"/>
              <a:gd name="T4" fmla="*/ 3 w 34"/>
              <a:gd name="T5" fmla="*/ 20 h 33"/>
              <a:gd name="T6" fmla="*/ 13 w 34"/>
              <a:gd name="T7" fmla="*/ 2 h 33"/>
              <a:gd name="T8" fmla="*/ 32 w 34"/>
              <a:gd name="T9" fmla="*/ 1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2" y="12"/>
                </a:moveTo>
                <a:cubicBezTo>
                  <a:pt x="34" y="20"/>
                  <a:pt x="29" y="29"/>
                  <a:pt x="21" y="31"/>
                </a:cubicBezTo>
                <a:cubicBezTo>
                  <a:pt x="13" y="33"/>
                  <a:pt x="5" y="28"/>
                  <a:pt x="3" y="20"/>
                </a:cubicBezTo>
                <a:cubicBezTo>
                  <a:pt x="0" y="12"/>
                  <a:pt x="5" y="4"/>
                  <a:pt x="13" y="2"/>
                </a:cubicBezTo>
                <a:cubicBezTo>
                  <a:pt x="21" y="0"/>
                  <a:pt x="29" y="4"/>
                  <a:pt x="32" y="12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7" name="îṧḻíḑé"/>
          <p:cNvSpPr/>
          <p:nvPr/>
        </p:nvSpPr>
        <p:spPr bwMode="auto">
          <a:xfrm>
            <a:off x="2982146" y="3395550"/>
            <a:ext cx="32203" cy="30889"/>
          </a:xfrm>
          <a:custGeom>
            <a:avLst/>
            <a:gdLst>
              <a:gd name="T0" fmla="*/ 31 w 34"/>
              <a:gd name="T1" fmla="*/ 13 h 33"/>
              <a:gd name="T2" fmla="*/ 21 w 34"/>
              <a:gd name="T3" fmla="*/ 31 h 33"/>
              <a:gd name="T4" fmla="*/ 2 w 34"/>
              <a:gd name="T5" fmla="*/ 21 h 33"/>
              <a:gd name="T6" fmla="*/ 13 w 34"/>
              <a:gd name="T7" fmla="*/ 2 h 33"/>
              <a:gd name="T8" fmla="*/ 31 w 34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1" y="13"/>
                </a:moveTo>
                <a:cubicBezTo>
                  <a:pt x="34" y="21"/>
                  <a:pt x="29" y="29"/>
                  <a:pt x="21" y="31"/>
                </a:cubicBezTo>
                <a:cubicBezTo>
                  <a:pt x="13" y="33"/>
                  <a:pt x="5" y="29"/>
                  <a:pt x="2" y="21"/>
                </a:cubicBezTo>
                <a:cubicBezTo>
                  <a:pt x="0" y="13"/>
                  <a:pt x="5" y="4"/>
                  <a:pt x="13" y="2"/>
                </a:cubicBezTo>
                <a:cubicBezTo>
                  <a:pt x="21" y="0"/>
                  <a:pt x="29" y="5"/>
                  <a:pt x="31" y="13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8" name="î$ḻïḓê"/>
          <p:cNvSpPr/>
          <p:nvPr/>
        </p:nvSpPr>
        <p:spPr bwMode="auto">
          <a:xfrm>
            <a:off x="2888823" y="3491502"/>
            <a:ext cx="31546" cy="30889"/>
          </a:xfrm>
          <a:custGeom>
            <a:avLst/>
            <a:gdLst>
              <a:gd name="T0" fmla="*/ 32 w 34"/>
              <a:gd name="T1" fmla="*/ 13 h 33"/>
              <a:gd name="T2" fmla="*/ 21 w 34"/>
              <a:gd name="T3" fmla="*/ 31 h 33"/>
              <a:gd name="T4" fmla="*/ 3 w 34"/>
              <a:gd name="T5" fmla="*/ 21 h 33"/>
              <a:gd name="T6" fmla="*/ 13 w 34"/>
              <a:gd name="T7" fmla="*/ 2 h 33"/>
              <a:gd name="T8" fmla="*/ 32 w 34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2" y="13"/>
                </a:moveTo>
                <a:cubicBezTo>
                  <a:pt x="34" y="21"/>
                  <a:pt x="29" y="29"/>
                  <a:pt x="21" y="31"/>
                </a:cubicBezTo>
                <a:cubicBezTo>
                  <a:pt x="13" y="33"/>
                  <a:pt x="5" y="29"/>
                  <a:pt x="3" y="21"/>
                </a:cubicBezTo>
                <a:cubicBezTo>
                  <a:pt x="0" y="13"/>
                  <a:pt x="5" y="4"/>
                  <a:pt x="13" y="2"/>
                </a:cubicBezTo>
                <a:cubicBezTo>
                  <a:pt x="21" y="0"/>
                  <a:pt x="29" y="5"/>
                  <a:pt x="32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9" name="ïş1ïdé"/>
          <p:cNvSpPr/>
          <p:nvPr/>
        </p:nvSpPr>
        <p:spPr bwMode="auto">
          <a:xfrm>
            <a:off x="2946657" y="3213505"/>
            <a:ext cx="30889" cy="32203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2 h 34"/>
              <a:gd name="T4" fmla="*/ 2 w 33"/>
              <a:gd name="T5" fmla="*/ 21 h 34"/>
              <a:gd name="T6" fmla="*/ 12 w 33"/>
              <a:gd name="T7" fmla="*/ 3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29"/>
                  <a:pt x="20" y="32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5"/>
                  <a:pt x="12" y="3"/>
                </a:cubicBezTo>
                <a:cubicBezTo>
                  <a:pt x="21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0" name="ïṡḷide"/>
          <p:cNvSpPr/>
          <p:nvPr/>
        </p:nvSpPr>
        <p:spPr bwMode="auto">
          <a:xfrm>
            <a:off x="3101757" y="3309457"/>
            <a:ext cx="30889" cy="30889"/>
          </a:xfrm>
          <a:custGeom>
            <a:avLst/>
            <a:gdLst>
              <a:gd name="T0" fmla="*/ 31 w 33"/>
              <a:gd name="T1" fmla="*/ 13 h 33"/>
              <a:gd name="T2" fmla="*/ 20 w 33"/>
              <a:gd name="T3" fmla="*/ 31 h 33"/>
              <a:gd name="T4" fmla="*/ 2 w 33"/>
              <a:gd name="T5" fmla="*/ 21 h 33"/>
              <a:gd name="T6" fmla="*/ 12 w 33"/>
              <a:gd name="T7" fmla="*/ 2 h 33"/>
              <a:gd name="T8" fmla="*/ 31 w 33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3"/>
                  <a:pt x="4" y="29"/>
                  <a:pt x="2" y="21"/>
                </a:cubicBezTo>
                <a:cubicBezTo>
                  <a:pt x="0" y="13"/>
                  <a:pt x="4" y="4"/>
                  <a:pt x="12" y="2"/>
                </a:cubicBezTo>
                <a:cubicBezTo>
                  <a:pt x="21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1" name="íśľíḍè"/>
          <p:cNvSpPr/>
          <p:nvPr/>
        </p:nvSpPr>
        <p:spPr bwMode="auto">
          <a:xfrm>
            <a:off x="3191795" y="3146470"/>
            <a:ext cx="30889" cy="30889"/>
          </a:xfrm>
          <a:custGeom>
            <a:avLst/>
            <a:gdLst>
              <a:gd name="T0" fmla="*/ 31 w 33"/>
              <a:gd name="T1" fmla="*/ 13 h 33"/>
              <a:gd name="T2" fmla="*/ 20 w 33"/>
              <a:gd name="T3" fmla="*/ 31 h 33"/>
              <a:gd name="T4" fmla="*/ 2 w 33"/>
              <a:gd name="T5" fmla="*/ 21 h 33"/>
              <a:gd name="T6" fmla="*/ 12 w 33"/>
              <a:gd name="T7" fmla="*/ 2 h 33"/>
              <a:gd name="T8" fmla="*/ 31 w 33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3"/>
                  <a:pt x="4" y="29"/>
                  <a:pt x="2" y="21"/>
                </a:cubicBezTo>
                <a:cubicBezTo>
                  <a:pt x="0" y="13"/>
                  <a:pt x="4" y="4"/>
                  <a:pt x="12" y="2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2" name="í$ḷíďé"/>
          <p:cNvSpPr/>
          <p:nvPr/>
        </p:nvSpPr>
        <p:spPr bwMode="auto">
          <a:xfrm>
            <a:off x="3299576" y="3214820"/>
            <a:ext cx="30889" cy="31546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1 h 34"/>
              <a:gd name="T4" fmla="*/ 2 w 33"/>
              <a:gd name="T5" fmla="*/ 21 h 34"/>
              <a:gd name="T6" fmla="*/ 12 w 33"/>
              <a:gd name="T7" fmla="*/ 2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5"/>
                  <a:pt x="12" y="2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3" name="îṥlîdê"/>
          <p:cNvSpPr/>
          <p:nvPr/>
        </p:nvSpPr>
        <p:spPr bwMode="auto">
          <a:xfrm>
            <a:off x="3363982" y="3043289"/>
            <a:ext cx="32203" cy="30889"/>
          </a:xfrm>
          <a:custGeom>
            <a:avLst/>
            <a:gdLst>
              <a:gd name="T0" fmla="*/ 32 w 34"/>
              <a:gd name="T1" fmla="*/ 13 h 33"/>
              <a:gd name="T2" fmla="*/ 21 w 34"/>
              <a:gd name="T3" fmla="*/ 31 h 33"/>
              <a:gd name="T4" fmla="*/ 3 w 34"/>
              <a:gd name="T5" fmla="*/ 21 h 33"/>
              <a:gd name="T6" fmla="*/ 13 w 34"/>
              <a:gd name="T7" fmla="*/ 2 h 33"/>
              <a:gd name="T8" fmla="*/ 32 w 34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3">
                <a:moveTo>
                  <a:pt x="32" y="13"/>
                </a:moveTo>
                <a:cubicBezTo>
                  <a:pt x="34" y="21"/>
                  <a:pt x="29" y="29"/>
                  <a:pt x="21" y="31"/>
                </a:cubicBezTo>
                <a:cubicBezTo>
                  <a:pt x="13" y="33"/>
                  <a:pt x="5" y="29"/>
                  <a:pt x="3" y="21"/>
                </a:cubicBezTo>
                <a:cubicBezTo>
                  <a:pt x="0" y="13"/>
                  <a:pt x="5" y="4"/>
                  <a:pt x="13" y="2"/>
                </a:cubicBezTo>
                <a:cubicBezTo>
                  <a:pt x="21" y="0"/>
                  <a:pt x="29" y="5"/>
                  <a:pt x="32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4" name="ïṡ1îďê"/>
          <p:cNvSpPr/>
          <p:nvPr/>
        </p:nvSpPr>
        <p:spPr bwMode="auto">
          <a:xfrm>
            <a:off x="3488850" y="3093237"/>
            <a:ext cx="30889" cy="31546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2 h 34"/>
              <a:gd name="T4" fmla="*/ 2 w 33"/>
              <a:gd name="T5" fmla="*/ 21 h 34"/>
              <a:gd name="T6" fmla="*/ 12 w 33"/>
              <a:gd name="T7" fmla="*/ 3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30"/>
                  <a:pt x="20" y="32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5"/>
                  <a:pt x="12" y="3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5" name="íSḻîḋé"/>
          <p:cNvSpPr/>
          <p:nvPr/>
        </p:nvSpPr>
        <p:spPr bwMode="auto">
          <a:xfrm>
            <a:off x="3574944" y="3042632"/>
            <a:ext cx="30889" cy="31546"/>
          </a:xfrm>
          <a:custGeom>
            <a:avLst/>
            <a:gdLst>
              <a:gd name="T0" fmla="*/ 31 w 33"/>
              <a:gd name="T1" fmla="*/ 13 h 34"/>
              <a:gd name="T2" fmla="*/ 20 w 33"/>
              <a:gd name="T3" fmla="*/ 31 h 34"/>
              <a:gd name="T4" fmla="*/ 2 w 33"/>
              <a:gd name="T5" fmla="*/ 21 h 34"/>
              <a:gd name="T6" fmla="*/ 12 w 33"/>
              <a:gd name="T7" fmla="*/ 2 h 34"/>
              <a:gd name="T8" fmla="*/ 31 w 33"/>
              <a:gd name="T9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4">
                <a:moveTo>
                  <a:pt x="31" y="13"/>
                </a:moveTo>
                <a:cubicBezTo>
                  <a:pt x="33" y="21"/>
                  <a:pt x="28" y="29"/>
                  <a:pt x="20" y="31"/>
                </a:cubicBezTo>
                <a:cubicBezTo>
                  <a:pt x="12" y="34"/>
                  <a:pt x="4" y="29"/>
                  <a:pt x="2" y="21"/>
                </a:cubicBezTo>
                <a:cubicBezTo>
                  <a:pt x="0" y="13"/>
                  <a:pt x="4" y="4"/>
                  <a:pt x="12" y="2"/>
                </a:cubicBezTo>
                <a:cubicBezTo>
                  <a:pt x="20" y="0"/>
                  <a:pt x="29" y="5"/>
                  <a:pt x="31" y="13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6" name="íṩḷïďè"/>
          <p:cNvSpPr/>
          <p:nvPr/>
        </p:nvSpPr>
        <p:spPr bwMode="auto">
          <a:xfrm>
            <a:off x="2899338" y="3053804"/>
            <a:ext cx="692693" cy="456757"/>
          </a:xfrm>
          <a:custGeom>
            <a:avLst/>
            <a:gdLst>
              <a:gd name="T0" fmla="*/ 14 w 1054"/>
              <a:gd name="T1" fmla="*/ 695 h 695"/>
              <a:gd name="T2" fmla="*/ 0 w 1054"/>
              <a:gd name="T3" fmla="*/ 692 h 695"/>
              <a:gd name="T4" fmla="*/ 92 w 1054"/>
              <a:gd name="T5" fmla="*/ 258 h 695"/>
              <a:gd name="T6" fmla="*/ 328 w 1054"/>
              <a:gd name="T7" fmla="*/ 403 h 695"/>
              <a:gd name="T8" fmla="*/ 467 w 1054"/>
              <a:gd name="T9" fmla="*/ 157 h 695"/>
              <a:gd name="T10" fmla="*/ 629 w 1054"/>
              <a:gd name="T11" fmla="*/ 261 h 695"/>
              <a:gd name="T12" fmla="*/ 720 w 1054"/>
              <a:gd name="T13" fmla="*/ 0 h 695"/>
              <a:gd name="T14" fmla="*/ 922 w 1054"/>
              <a:gd name="T15" fmla="*/ 80 h 695"/>
              <a:gd name="T16" fmla="*/ 1047 w 1054"/>
              <a:gd name="T17" fmla="*/ 3 h 695"/>
              <a:gd name="T18" fmla="*/ 1054 w 1054"/>
              <a:gd name="T19" fmla="*/ 14 h 695"/>
              <a:gd name="T20" fmla="*/ 924 w 1054"/>
              <a:gd name="T21" fmla="*/ 95 h 695"/>
              <a:gd name="T22" fmla="*/ 728 w 1054"/>
              <a:gd name="T23" fmla="*/ 18 h 695"/>
              <a:gd name="T24" fmla="*/ 636 w 1054"/>
              <a:gd name="T25" fmla="*/ 282 h 695"/>
              <a:gd name="T26" fmla="*/ 473 w 1054"/>
              <a:gd name="T27" fmla="*/ 176 h 695"/>
              <a:gd name="T28" fmla="*/ 332 w 1054"/>
              <a:gd name="T29" fmla="*/ 423 h 695"/>
              <a:gd name="T30" fmla="*/ 102 w 1054"/>
              <a:gd name="T31" fmla="*/ 280 h 695"/>
              <a:gd name="T32" fmla="*/ 14 w 1054"/>
              <a:gd name="T33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4" h="695">
                <a:moveTo>
                  <a:pt x="14" y="695"/>
                </a:moveTo>
                <a:lnTo>
                  <a:pt x="0" y="692"/>
                </a:lnTo>
                <a:lnTo>
                  <a:pt x="92" y="258"/>
                </a:lnTo>
                <a:lnTo>
                  <a:pt x="328" y="403"/>
                </a:lnTo>
                <a:lnTo>
                  <a:pt x="467" y="157"/>
                </a:lnTo>
                <a:lnTo>
                  <a:pt x="629" y="261"/>
                </a:lnTo>
                <a:lnTo>
                  <a:pt x="720" y="0"/>
                </a:lnTo>
                <a:lnTo>
                  <a:pt x="922" y="80"/>
                </a:lnTo>
                <a:lnTo>
                  <a:pt x="1047" y="3"/>
                </a:lnTo>
                <a:lnTo>
                  <a:pt x="1054" y="14"/>
                </a:lnTo>
                <a:lnTo>
                  <a:pt x="924" y="95"/>
                </a:lnTo>
                <a:lnTo>
                  <a:pt x="728" y="18"/>
                </a:lnTo>
                <a:lnTo>
                  <a:pt x="636" y="282"/>
                </a:lnTo>
                <a:lnTo>
                  <a:pt x="473" y="176"/>
                </a:lnTo>
                <a:lnTo>
                  <a:pt x="332" y="423"/>
                </a:lnTo>
                <a:lnTo>
                  <a:pt x="102" y="280"/>
                </a:lnTo>
                <a:lnTo>
                  <a:pt x="14" y="695"/>
                </a:lnTo>
                <a:close/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7" name="iśḷîḍé"/>
          <p:cNvSpPr/>
          <p:nvPr/>
        </p:nvSpPr>
        <p:spPr bwMode="auto">
          <a:xfrm>
            <a:off x="2899338" y="3053804"/>
            <a:ext cx="692693" cy="456757"/>
          </a:xfrm>
          <a:custGeom>
            <a:avLst/>
            <a:gdLst>
              <a:gd name="T0" fmla="*/ 14 w 1054"/>
              <a:gd name="T1" fmla="*/ 695 h 695"/>
              <a:gd name="T2" fmla="*/ 0 w 1054"/>
              <a:gd name="T3" fmla="*/ 692 h 695"/>
              <a:gd name="T4" fmla="*/ 92 w 1054"/>
              <a:gd name="T5" fmla="*/ 258 h 695"/>
              <a:gd name="T6" fmla="*/ 328 w 1054"/>
              <a:gd name="T7" fmla="*/ 403 h 695"/>
              <a:gd name="T8" fmla="*/ 467 w 1054"/>
              <a:gd name="T9" fmla="*/ 157 h 695"/>
              <a:gd name="T10" fmla="*/ 629 w 1054"/>
              <a:gd name="T11" fmla="*/ 261 h 695"/>
              <a:gd name="T12" fmla="*/ 720 w 1054"/>
              <a:gd name="T13" fmla="*/ 0 h 695"/>
              <a:gd name="T14" fmla="*/ 922 w 1054"/>
              <a:gd name="T15" fmla="*/ 80 h 695"/>
              <a:gd name="T16" fmla="*/ 1047 w 1054"/>
              <a:gd name="T17" fmla="*/ 3 h 695"/>
              <a:gd name="T18" fmla="*/ 1054 w 1054"/>
              <a:gd name="T19" fmla="*/ 14 h 695"/>
              <a:gd name="T20" fmla="*/ 924 w 1054"/>
              <a:gd name="T21" fmla="*/ 95 h 695"/>
              <a:gd name="T22" fmla="*/ 728 w 1054"/>
              <a:gd name="T23" fmla="*/ 18 h 695"/>
              <a:gd name="T24" fmla="*/ 636 w 1054"/>
              <a:gd name="T25" fmla="*/ 282 h 695"/>
              <a:gd name="T26" fmla="*/ 473 w 1054"/>
              <a:gd name="T27" fmla="*/ 176 h 695"/>
              <a:gd name="T28" fmla="*/ 332 w 1054"/>
              <a:gd name="T29" fmla="*/ 423 h 695"/>
              <a:gd name="T30" fmla="*/ 102 w 1054"/>
              <a:gd name="T31" fmla="*/ 280 h 695"/>
              <a:gd name="T32" fmla="*/ 14 w 1054"/>
              <a:gd name="T33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4" h="695">
                <a:moveTo>
                  <a:pt x="14" y="695"/>
                </a:moveTo>
                <a:lnTo>
                  <a:pt x="0" y="692"/>
                </a:lnTo>
                <a:lnTo>
                  <a:pt x="92" y="258"/>
                </a:lnTo>
                <a:lnTo>
                  <a:pt x="328" y="403"/>
                </a:lnTo>
                <a:lnTo>
                  <a:pt x="467" y="157"/>
                </a:lnTo>
                <a:lnTo>
                  <a:pt x="629" y="261"/>
                </a:lnTo>
                <a:lnTo>
                  <a:pt x="720" y="0"/>
                </a:lnTo>
                <a:lnTo>
                  <a:pt x="922" y="80"/>
                </a:lnTo>
                <a:lnTo>
                  <a:pt x="1047" y="3"/>
                </a:lnTo>
                <a:lnTo>
                  <a:pt x="1054" y="14"/>
                </a:lnTo>
                <a:lnTo>
                  <a:pt x="924" y="95"/>
                </a:lnTo>
                <a:lnTo>
                  <a:pt x="728" y="18"/>
                </a:lnTo>
                <a:lnTo>
                  <a:pt x="636" y="282"/>
                </a:lnTo>
                <a:lnTo>
                  <a:pt x="473" y="176"/>
                </a:lnTo>
                <a:lnTo>
                  <a:pt x="332" y="423"/>
                </a:lnTo>
                <a:lnTo>
                  <a:pt x="102" y="280"/>
                </a:lnTo>
                <a:lnTo>
                  <a:pt x="14" y="6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8" name="iŝḻîḍè"/>
          <p:cNvSpPr/>
          <p:nvPr/>
        </p:nvSpPr>
        <p:spPr bwMode="auto">
          <a:xfrm>
            <a:off x="2903939" y="3534220"/>
            <a:ext cx="30889" cy="30889"/>
          </a:xfrm>
          <a:custGeom>
            <a:avLst/>
            <a:gdLst>
              <a:gd name="T0" fmla="*/ 31 w 33"/>
              <a:gd name="T1" fmla="*/ 13 h 33"/>
              <a:gd name="T2" fmla="*/ 21 w 33"/>
              <a:gd name="T3" fmla="*/ 31 h 33"/>
              <a:gd name="T4" fmla="*/ 2 w 33"/>
              <a:gd name="T5" fmla="*/ 21 h 33"/>
              <a:gd name="T6" fmla="*/ 13 w 33"/>
              <a:gd name="T7" fmla="*/ 2 h 33"/>
              <a:gd name="T8" fmla="*/ 31 w 33"/>
              <a:gd name="T9" fmla="*/ 1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31" y="13"/>
                </a:moveTo>
                <a:cubicBezTo>
                  <a:pt x="33" y="21"/>
                  <a:pt x="29" y="29"/>
                  <a:pt x="21" y="31"/>
                </a:cubicBezTo>
                <a:cubicBezTo>
                  <a:pt x="12" y="33"/>
                  <a:pt x="4" y="29"/>
                  <a:pt x="2" y="21"/>
                </a:cubicBezTo>
                <a:cubicBezTo>
                  <a:pt x="0" y="13"/>
                  <a:pt x="5" y="4"/>
                  <a:pt x="13" y="2"/>
                </a:cubicBezTo>
                <a:cubicBezTo>
                  <a:pt x="21" y="0"/>
                  <a:pt x="29" y="5"/>
                  <a:pt x="31" y="13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9" name="í$lïḋé"/>
          <p:cNvSpPr/>
          <p:nvPr/>
        </p:nvSpPr>
        <p:spPr bwMode="auto">
          <a:xfrm>
            <a:off x="2912482" y="3179987"/>
            <a:ext cx="681521" cy="377235"/>
          </a:xfrm>
          <a:custGeom>
            <a:avLst/>
            <a:gdLst>
              <a:gd name="T0" fmla="*/ 11 w 1037"/>
              <a:gd name="T1" fmla="*/ 574 h 574"/>
              <a:gd name="T2" fmla="*/ 0 w 1037"/>
              <a:gd name="T3" fmla="*/ 567 h 574"/>
              <a:gd name="T4" fmla="*/ 122 w 1037"/>
              <a:gd name="T5" fmla="*/ 345 h 574"/>
              <a:gd name="T6" fmla="*/ 378 w 1037"/>
              <a:gd name="T7" fmla="*/ 336 h 574"/>
              <a:gd name="T8" fmla="*/ 430 w 1037"/>
              <a:gd name="T9" fmla="*/ 180 h 574"/>
              <a:gd name="T10" fmla="*/ 603 w 1037"/>
              <a:gd name="T11" fmla="*/ 207 h 574"/>
              <a:gd name="T12" fmla="*/ 814 w 1037"/>
              <a:gd name="T13" fmla="*/ 0 h 574"/>
              <a:gd name="T14" fmla="*/ 1037 w 1037"/>
              <a:gd name="T15" fmla="*/ 91 h 574"/>
              <a:gd name="T16" fmla="*/ 1031 w 1037"/>
              <a:gd name="T17" fmla="*/ 104 h 574"/>
              <a:gd name="T18" fmla="*/ 817 w 1037"/>
              <a:gd name="T19" fmla="*/ 17 h 574"/>
              <a:gd name="T20" fmla="*/ 607 w 1037"/>
              <a:gd name="T21" fmla="*/ 222 h 574"/>
              <a:gd name="T22" fmla="*/ 439 w 1037"/>
              <a:gd name="T23" fmla="*/ 195 h 574"/>
              <a:gd name="T24" fmla="*/ 388 w 1037"/>
              <a:gd name="T25" fmla="*/ 349 h 574"/>
              <a:gd name="T26" fmla="*/ 131 w 1037"/>
              <a:gd name="T27" fmla="*/ 358 h 574"/>
              <a:gd name="T28" fmla="*/ 11 w 1037"/>
              <a:gd name="T29" fmla="*/ 574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7" h="574">
                <a:moveTo>
                  <a:pt x="11" y="574"/>
                </a:moveTo>
                <a:lnTo>
                  <a:pt x="0" y="567"/>
                </a:lnTo>
                <a:lnTo>
                  <a:pt x="122" y="345"/>
                </a:lnTo>
                <a:lnTo>
                  <a:pt x="378" y="336"/>
                </a:lnTo>
                <a:lnTo>
                  <a:pt x="430" y="180"/>
                </a:lnTo>
                <a:lnTo>
                  <a:pt x="603" y="207"/>
                </a:lnTo>
                <a:lnTo>
                  <a:pt x="814" y="0"/>
                </a:lnTo>
                <a:lnTo>
                  <a:pt x="1037" y="91"/>
                </a:lnTo>
                <a:lnTo>
                  <a:pt x="1031" y="104"/>
                </a:lnTo>
                <a:lnTo>
                  <a:pt x="817" y="17"/>
                </a:lnTo>
                <a:lnTo>
                  <a:pt x="607" y="222"/>
                </a:lnTo>
                <a:lnTo>
                  <a:pt x="439" y="195"/>
                </a:lnTo>
                <a:lnTo>
                  <a:pt x="388" y="349"/>
                </a:lnTo>
                <a:lnTo>
                  <a:pt x="131" y="358"/>
                </a:lnTo>
                <a:lnTo>
                  <a:pt x="11" y="574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0" name="išľíďè"/>
          <p:cNvSpPr/>
          <p:nvPr/>
        </p:nvSpPr>
        <p:spPr bwMode="auto">
          <a:xfrm>
            <a:off x="2912482" y="3179987"/>
            <a:ext cx="681521" cy="377235"/>
          </a:xfrm>
          <a:custGeom>
            <a:avLst/>
            <a:gdLst>
              <a:gd name="T0" fmla="*/ 11 w 1037"/>
              <a:gd name="T1" fmla="*/ 574 h 574"/>
              <a:gd name="T2" fmla="*/ 0 w 1037"/>
              <a:gd name="T3" fmla="*/ 567 h 574"/>
              <a:gd name="T4" fmla="*/ 122 w 1037"/>
              <a:gd name="T5" fmla="*/ 345 h 574"/>
              <a:gd name="T6" fmla="*/ 378 w 1037"/>
              <a:gd name="T7" fmla="*/ 336 h 574"/>
              <a:gd name="T8" fmla="*/ 430 w 1037"/>
              <a:gd name="T9" fmla="*/ 180 h 574"/>
              <a:gd name="T10" fmla="*/ 603 w 1037"/>
              <a:gd name="T11" fmla="*/ 207 h 574"/>
              <a:gd name="T12" fmla="*/ 814 w 1037"/>
              <a:gd name="T13" fmla="*/ 0 h 574"/>
              <a:gd name="T14" fmla="*/ 1037 w 1037"/>
              <a:gd name="T15" fmla="*/ 91 h 574"/>
              <a:gd name="T16" fmla="*/ 1031 w 1037"/>
              <a:gd name="T17" fmla="*/ 104 h 574"/>
              <a:gd name="T18" fmla="*/ 817 w 1037"/>
              <a:gd name="T19" fmla="*/ 17 h 574"/>
              <a:gd name="T20" fmla="*/ 607 w 1037"/>
              <a:gd name="T21" fmla="*/ 222 h 574"/>
              <a:gd name="T22" fmla="*/ 439 w 1037"/>
              <a:gd name="T23" fmla="*/ 195 h 574"/>
              <a:gd name="T24" fmla="*/ 388 w 1037"/>
              <a:gd name="T25" fmla="*/ 349 h 574"/>
              <a:gd name="T26" fmla="*/ 131 w 1037"/>
              <a:gd name="T27" fmla="*/ 358 h 574"/>
              <a:gd name="T28" fmla="*/ 11 w 1037"/>
              <a:gd name="T29" fmla="*/ 574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37" h="574">
                <a:moveTo>
                  <a:pt x="11" y="574"/>
                </a:moveTo>
                <a:lnTo>
                  <a:pt x="0" y="567"/>
                </a:lnTo>
                <a:lnTo>
                  <a:pt x="122" y="345"/>
                </a:lnTo>
                <a:lnTo>
                  <a:pt x="378" y="336"/>
                </a:lnTo>
                <a:lnTo>
                  <a:pt x="430" y="180"/>
                </a:lnTo>
                <a:lnTo>
                  <a:pt x="603" y="207"/>
                </a:lnTo>
                <a:lnTo>
                  <a:pt x="814" y="0"/>
                </a:lnTo>
                <a:lnTo>
                  <a:pt x="1037" y="91"/>
                </a:lnTo>
                <a:lnTo>
                  <a:pt x="1031" y="104"/>
                </a:lnTo>
                <a:lnTo>
                  <a:pt x="817" y="17"/>
                </a:lnTo>
                <a:lnTo>
                  <a:pt x="607" y="222"/>
                </a:lnTo>
                <a:lnTo>
                  <a:pt x="439" y="195"/>
                </a:lnTo>
                <a:lnTo>
                  <a:pt x="388" y="349"/>
                </a:lnTo>
                <a:lnTo>
                  <a:pt x="131" y="358"/>
                </a:lnTo>
                <a:lnTo>
                  <a:pt x="11" y="5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1" name="íšḻiďè"/>
          <p:cNvSpPr/>
          <p:nvPr/>
        </p:nvSpPr>
        <p:spPr bwMode="auto">
          <a:xfrm>
            <a:off x="3245685" y="1979277"/>
            <a:ext cx="1131048" cy="2104366"/>
          </a:xfrm>
          <a:custGeom>
            <a:avLst/>
            <a:gdLst>
              <a:gd name="T0" fmla="*/ 1705 w 1721"/>
              <a:gd name="T1" fmla="*/ 0 h 3202"/>
              <a:gd name="T2" fmla="*/ 1649 w 1721"/>
              <a:gd name="T3" fmla="*/ 320 h 3202"/>
              <a:gd name="T4" fmla="*/ 1649 w 1721"/>
              <a:gd name="T5" fmla="*/ 320 h 3202"/>
              <a:gd name="T6" fmla="*/ 1635 w 1721"/>
              <a:gd name="T7" fmla="*/ 399 h 3202"/>
              <a:gd name="T8" fmla="*/ 1163 w 1721"/>
              <a:gd name="T9" fmla="*/ 3136 h 3202"/>
              <a:gd name="T10" fmla="*/ 122 w 1721"/>
              <a:gd name="T11" fmla="*/ 2957 h 3202"/>
              <a:gd name="T12" fmla="*/ 0 w 1721"/>
              <a:gd name="T13" fmla="*/ 2989 h 3202"/>
              <a:gd name="T14" fmla="*/ 1216 w 1721"/>
              <a:gd name="T15" fmla="*/ 3202 h 3202"/>
              <a:gd name="T16" fmla="*/ 1721 w 1721"/>
              <a:gd name="T17" fmla="*/ 4 h 3202"/>
              <a:gd name="T18" fmla="*/ 1705 w 1721"/>
              <a:gd name="T19" fmla="*/ 0 h 3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1" h="3202">
                <a:moveTo>
                  <a:pt x="1705" y="0"/>
                </a:moveTo>
                <a:lnTo>
                  <a:pt x="1649" y="320"/>
                </a:lnTo>
                <a:lnTo>
                  <a:pt x="1649" y="320"/>
                </a:lnTo>
                <a:lnTo>
                  <a:pt x="1635" y="399"/>
                </a:lnTo>
                <a:lnTo>
                  <a:pt x="1163" y="3136"/>
                </a:lnTo>
                <a:lnTo>
                  <a:pt x="122" y="2957"/>
                </a:lnTo>
                <a:lnTo>
                  <a:pt x="0" y="2989"/>
                </a:lnTo>
                <a:lnTo>
                  <a:pt x="1216" y="3202"/>
                </a:lnTo>
                <a:lnTo>
                  <a:pt x="1721" y="4"/>
                </a:lnTo>
                <a:lnTo>
                  <a:pt x="1705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2" name="ïŝļïḍê"/>
          <p:cNvSpPr/>
          <p:nvPr/>
        </p:nvSpPr>
        <p:spPr bwMode="auto">
          <a:xfrm>
            <a:off x="3245685" y="1979277"/>
            <a:ext cx="1131048" cy="2104366"/>
          </a:xfrm>
          <a:custGeom>
            <a:avLst/>
            <a:gdLst>
              <a:gd name="T0" fmla="*/ 1705 w 1721"/>
              <a:gd name="T1" fmla="*/ 0 h 3202"/>
              <a:gd name="T2" fmla="*/ 1649 w 1721"/>
              <a:gd name="T3" fmla="*/ 320 h 3202"/>
              <a:gd name="T4" fmla="*/ 1649 w 1721"/>
              <a:gd name="T5" fmla="*/ 320 h 3202"/>
              <a:gd name="T6" fmla="*/ 1635 w 1721"/>
              <a:gd name="T7" fmla="*/ 399 h 3202"/>
              <a:gd name="T8" fmla="*/ 1163 w 1721"/>
              <a:gd name="T9" fmla="*/ 3136 h 3202"/>
              <a:gd name="T10" fmla="*/ 122 w 1721"/>
              <a:gd name="T11" fmla="*/ 2957 h 3202"/>
              <a:gd name="T12" fmla="*/ 0 w 1721"/>
              <a:gd name="T13" fmla="*/ 2989 h 3202"/>
              <a:gd name="T14" fmla="*/ 1216 w 1721"/>
              <a:gd name="T15" fmla="*/ 3202 h 3202"/>
              <a:gd name="T16" fmla="*/ 1721 w 1721"/>
              <a:gd name="T17" fmla="*/ 4 h 3202"/>
              <a:gd name="T18" fmla="*/ 1705 w 1721"/>
              <a:gd name="T19" fmla="*/ 0 h 3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1" h="3202">
                <a:moveTo>
                  <a:pt x="1705" y="0"/>
                </a:moveTo>
                <a:lnTo>
                  <a:pt x="1649" y="320"/>
                </a:lnTo>
                <a:lnTo>
                  <a:pt x="1649" y="320"/>
                </a:lnTo>
                <a:lnTo>
                  <a:pt x="1635" y="399"/>
                </a:lnTo>
                <a:lnTo>
                  <a:pt x="1163" y="3136"/>
                </a:lnTo>
                <a:lnTo>
                  <a:pt x="122" y="2957"/>
                </a:lnTo>
                <a:lnTo>
                  <a:pt x="0" y="2989"/>
                </a:lnTo>
                <a:lnTo>
                  <a:pt x="1216" y="3202"/>
                </a:lnTo>
                <a:lnTo>
                  <a:pt x="1721" y="4"/>
                </a:lnTo>
                <a:lnTo>
                  <a:pt x="17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3" name="i$ḻîḍe"/>
          <p:cNvSpPr/>
          <p:nvPr/>
        </p:nvSpPr>
        <p:spPr bwMode="auto">
          <a:xfrm>
            <a:off x="3124760" y="3901597"/>
            <a:ext cx="201104" cy="42061"/>
          </a:xfrm>
          <a:custGeom>
            <a:avLst/>
            <a:gdLst>
              <a:gd name="T0" fmla="*/ 119 w 306"/>
              <a:gd name="T1" fmla="*/ 0 h 64"/>
              <a:gd name="T2" fmla="*/ 0 w 306"/>
              <a:gd name="T3" fmla="*/ 33 h 64"/>
              <a:gd name="T4" fmla="*/ 184 w 306"/>
              <a:gd name="T5" fmla="*/ 64 h 64"/>
              <a:gd name="T6" fmla="*/ 306 w 306"/>
              <a:gd name="T7" fmla="*/ 32 h 64"/>
              <a:gd name="T8" fmla="*/ 119 w 306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64">
                <a:moveTo>
                  <a:pt x="119" y="0"/>
                </a:moveTo>
                <a:lnTo>
                  <a:pt x="0" y="33"/>
                </a:lnTo>
                <a:lnTo>
                  <a:pt x="184" y="64"/>
                </a:lnTo>
                <a:lnTo>
                  <a:pt x="306" y="32"/>
                </a:lnTo>
                <a:lnTo>
                  <a:pt x="119" y="0"/>
                </a:lnTo>
                <a:close/>
              </a:path>
            </a:pathLst>
          </a:custGeom>
          <a:solidFill>
            <a:srgbClr val="677C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4" name="iṧḷíḋe"/>
          <p:cNvSpPr/>
          <p:nvPr/>
        </p:nvSpPr>
        <p:spPr bwMode="auto">
          <a:xfrm>
            <a:off x="3124760" y="3901597"/>
            <a:ext cx="201104" cy="42061"/>
          </a:xfrm>
          <a:custGeom>
            <a:avLst/>
            <a:gdLst>
              <a:gd name="T0" fmla="*/ 119 w 306"/>
              <a:gd name="T1" fmla="*/ 0 h 64"/>
              <a:gd name="T2" fmla="*/ 0 w 306"/>
              <a:gd name="T3" fmla="*/ 33 h 64"/>
              <a:gd name="T4" fmla="*/ 184 w 306"/>
              <a:gd name="T5" fmla="*/ 64 h 64"/>
              <a:gd name="T6" fmla="*/ 306 w 306"/>
              <a:gd name="T7" fmla="*/ 32 h 64"/>
              <a:gd name="T8" fmla="*/ 119 w 306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64">
                <a:moveTo>
                  <a:pt x="119" y="0"/>
                </a:moveTo>
                <a:lnTo>
                  <a:pt x="0" y="33"/>
                </a:lnTo>
                <a:lnTo>
                  <a:pt x="184" y="64"/>
                </a:lnTo>
                <a:lnTo>
                  <a:pt x="306" y="32"/>
                </a:lnTo>
                <a:lnTo>
                  <a:pt x="1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5" name="íṡliďe"/>
          <p:cNvSpPr/>
          <p:nvPr/>
        </p:nvSpPr>
        <p:spPr bwMode="auto">
          <a:xfrm>
            <a:off x="2431409" y="3763585"/>
            <a:ext cx="771557" cy="159701"/>
          </a:xfrm>
          <a:custGeom>
            <a:avLst/>
            <a:gdLst>
              <a:gd name="T0" fmla="*/ 101 w 1174"/>
              <a:gd name="T1" fmla="*/ 0 h 243"/>
              <a:gd name="T2" fmla="*/ 7 w 1174"/>
              <a:gd name="T3" fmla="*/ 14 h 243"/>
              <a:gd name="T4" fmla="*/ 0 w 1174"/>
              <a:gd name="T5" fmla="*/ 58 h 243"/>
              <a:gd name="T6" fmla="*/ 1055 w 1174"/>
              <a:gd name="T7" fmla="*/ 243 h 243"/>
              <a:gd name="T8" fmla="*/ 1174 w 1174"/>
              <a:gd name="T9" fmla="*/ 210 h 243"/>
              <a:gd name="T10" fmla="*/ 97 w 1174"/>
              <a:gd name="T11" fmla="*/ 25 h 243"/>
              <a:gd name="T12" fmla="*/ 101 w 117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4" h="243">
                <a:moveTo>
                  <a:pt x="101" y="0"/>
                </a:moveTo>
                <a:lnTo>
                  <a:pt x="7" y="14"/>
                </a:lnTo>
                <a:lnTo>
                  <a:pt x="0" y="58"/>
                </a:lnTo>
                <a:lnTo>
                  <a:pt x="1055" y="243"/>
                </a:lnTo>
                <a:lnTo>
                  <a:pt x="1174" y="210"/>
                </a:lnTo>
                <a:lnTo>
                  <a:pt x="97" y="25"/>
                </a:lnTo>
                <a:lnTo>
                  <a:pt x="101" y="0"/>
                </a:lnTo>
                <a:close/>
              </a:path>
            </a:pathLst>
          </a:custGeom>
          <a:solidFill>
            <a:srgbClr val="9CA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6" name="ïṧľíḍé"/>
          <p:cNvSpPr/>
          <p:nvPr/>
        </p:nvSpPr>
        <p:spPr bwMode="auto">
          <a:xfrm>
            <a:off x="2431409" y="3763585"/>
            <a:ext cx="771557" cy="159701"/>
          </a:xfrm>
          <a:custGeom>
            <a:avLst/>
            <a:gdLst>
              <a:gd name="T0" fmla="*/ 101 w 1174"/>
              <a:gd name="T1" fmla="*/ 0 h 243"/>
              <a:gd name="T2" fmla="*/ 7 w 1174"/>
              <a:gd name="T3" fmla="*/ 14 h 243"/>
              <a:gd name="T4" fmla="*/ 0 w 1174"/>
              <a:gd name="T5" fmla="*/ 58 h 243"/>
              <a:gd name="T6" fmla="*/ 1055 w 1174"/>
              <a:gd name="T7" fmla="*/ 243 h 243"/>
              <a:gd name="T8" fmla="*/ 1174 w 1174"/>
              <a:gd name="T9" fmla="*/ 210 h 243"/>
              <a:gd name="T10" fmla="*/ 97 w 1174"/>
              <a:gd name="T11" fmla="*/ 25 h 243"/>
              <a:gd name="T12" fmla="*/ 101 w 1174"/>
              <a:gd name="T13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4" h="243">
                <a:moveTo>
                  <a:pt x="101" y="0"/>
                </a:moveTo>
                <a:lnTo>
                  <a:pt x="7" y="14"/>
                </a:lnTo>
                <a:lnTo>
                  <a:pt x="0" y="58"/>
                </a:lnTo>
                <a:lnTo>
                  <a:pt x="1055" y="243"/>
                </a:lnTo>
                <a:lnTo>
                  <a:pt x="1174" y="210"/>
                </a:lnTo>
                <a:lnTo>
                  <a:pt x="97" y="25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7" name="îşḷíďé"/>
          <p:cNvSpPr/>
          <p:nvPr/>
        </p:nvSpPr>
        <p:spPr bwMode="auto">
          <a:xfrm>
            <a:off x="2495158" y="1713109"/>
            <a:ext cx="1871716" cy="2327159"/>
          </a:xfrm>
          <a:custGeom>
            <a:avLst/>
            <a:gdLst>
              <a:gd name="T0" fmla="*/ 2305 w 2848"/>
              <a:gd name="T1" fmla="*/ 3541 h 3541"/>
              <a:gd name="T2" fmla="*/ 0 w 2848"/>
              <a:gd name="T3" fmla="*/ 3145 h 3541"/>
              <a:gd name="T4" fmla="*/ 542 w 2848"/>
              <a:gd name="T5" fmla="*/ 0 h 3541"/>
              <a:gd name="T6" fmla="*/ 2848 w 2848"/>
              <a:gd name="T7" fmla="*/ 398 h 3541"/>
              <a:gd name="T8" fmla="*/ 2305 w 2848"/>
              <a:gd name="T9" fmla="*/ 3541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8" h="3541">
                <a:moveTo>
                  <a:pt x="2305" y="3541"/>
                </a:moveTo>
                <a:lnTo>
                  <a:pt x="0" y="3145"/>
                </a:lnTo>
                <a:lnTo>
                  <a:pt x="542" y="0"/>
                </a:lnTo>
                <a:lnTo>
                  <a:pt x="2848" y="398"/>
                </a:lnTo>
                <a:lnTo>
                  <a:pt x="2305" y="354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8" name="ïṡḷíďe"/>
          <p:cNvSpPr/>
          <p:nvPr/>
        </p:nvSpPr>
        <p:spPr bwMode="auto">
          <a:xfrm>
            <a:off x="2495158" y="1713109"/>
            <a:ext cx="1871716" cy="2327159"/>
          </a:xfrm>
          <a:custGeom>
            <a:avLst/>
            <a:gdLst>
              <a:gd name="T0" fmla="*/ 2305 w 2848"/>
              <a:gd name="T1" fmla="*/ 3541 h 3541"/>
              <a:gd name="T2" fmla="*/ 0 w 2848"/>
              <a:gd name="T3" fmla="*/ 3145 h 3541"/>
              <a:gd name="T4" fmla="*/ 542 w 2848"/>
              <a:gd name="T5" fmla="*/ 0 h 3541"/>
              <a:gd name="T6" fmla="*/ 2848 w 2848"/>
              <a:gd name="T7" fmla="*/ 398 h 3541"/>
              <a:gd name="T8" fmla="*/ 2305 w 2848"/>
              <a:gd name="T9" fmla="*/ 3541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8" h="3541">
                <a:moveTo>
                  <a:pt x="2305" y="3541"/>
                </a:moveTo>
                <a:lnTo>
                  <a:pt x="0" y="3145"/>
                </a:lnTo>
                <a:lnTo>
                  <a:pt x="542" y="0"/>
                </a:lnTo>
                <a:lnTo>
                  <a:pt x="2848" y="398"/>
                </a:lnTo>
                <a:lnTo>
                  <a:pt x="2305" y="35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9" name="îṩľiḍe"/>
          <p:cNvSpPr/>
          <p:nvPr/>
        </p:nvSpPr>
        <p:spPr bwMode="auto">
          <a:xfrm>
            <a:off x="2777099" y="1929329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0" name="îṧḷïďé"/>
          <p:cNvSpPr/>
          <p:nvPr/>
        </p:nvSpPr>
        <p:spPr bwMode="auto">
          <a:xfrm>
            <a:off x="2777099" y="1929329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1" name="íŝḻîdé"/>
          <p:cNvSpPr/>
          <p:nvPr/>
        </p:nvSpPr>
        <p:spPr bwMode="auto">
          <a:xfrm>
            <a:off x="3179307" y="1846521"/>
            <a:ext cx="945716" cy="228050"/>
          </a:xfrm>
          <a:custGeom>
            <a:avLst/>
            <a:gdLst>
              <a:gd name="T0" fmla="*/ 1422 w 1439"/>
              <a:gd name="T1" fmla="*/ 347 h 347"/>
              <a:gd name="T2" fmla="*/ 0 w 1439"/>
              <a:gd name="T3" fmla="*/ 102 h 347"/>
              <a:gd name="T4" fmla="*/ 17 w 1439"/>
              <a:gd name="T5" fmla="*/ 0 h 347"/>
              <a:gd name="T6" fmla="*/ 1439 w 1439"/>
              <a:gd name="T7" fmla="*/ 244 h 347"/>
              <a:gd name="T8" fmla="*/ 1422 w 1439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9" h="347">
                <a:moveTo>
                  <a:pt x="1422" y="347"/>
                </a:moveTo>
                <a:lnTo>
                  <a:pt x="0" y="102"/>
                </a:lnTo>
                <a:lnTo>
                  <a:pt x="17" y="0"/>
                </a:lnTo>
                <a:lnTo>
                  <a:pt x="1439" y="244"/>
                </a:lnTo>
                <a:lnTo>
                  <a:pt x="1422" y="347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2" name="íṣḻíďè"/>
          <p:cNvSpPr/>
          <p:nvPr/>
        </p:nvSpPr>
        <p:spPr bwMode="auto">
          <a:xfrm>
            <a:off x="3179307" y="1846521"/>
            <a:ext cx="945716" cy="228050"/>
          </a:xfrm>
          <a:custGeom>
            <a:avLst/>
            <a:gdLst>
              <a:gd name="T0" fmla="*/ 1422 w 1439"/>
              <a:gd name="T1" fmla="*/ 347 h 347"/>
              <a:gd name="T2" fmla="*/ 0 w 1439"/>
              <a:gd name="T3" fmla="*/ 102 h 347"/>
              <a:gd name="T4" fmla="*/ 17 w 1439"/>
              <a:gd name="T5" fmla="*/ 0 h 347"/>
              <a:gd name="T6" fmla="*/ 1439 w 1439"/>
              <a:gd name="T7" fmla="*/ 244 h 347"/>
              <a:gd name="T8" fmla="*/ 1422 w 1439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9" h="347">
                <a:moveTo>
                  <a:pt x="1422" y="347"/>
                </a:moveTo>
                <a:lnTo>
                  <a:pt x="0" y="102"/>
                </a:lnTo>
                <a:lnTo>
                  <a:pt x="17" y="0"/>
                </a:lnTo>
                <a:lnTo>
                  <a:pt x="1439" y="244"/>
                </a:lnTo>
                <a:lnTo>
                  <a:pt x="1422" y="3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3" name="íṥḻïḑê"/>
          <p:cNvSpPr/>
          <p:nvPr/>
        </p:nvSpPr>
        <p:spPr bwMode="auto">
          <a:xfrm>
            <a:off x="3139875" y="2123204"/>
            <a:ext cx="933887" cy="197819"/>
          </a:xfrm>
          <a:custGeom>
            <a:avLst/>
            <a:gdLst>
              <a:gd name="T0" fmla="*/ 1411 w 1421"/>
              <a:gd name="T1" fmla="*/ 301 h 301"/>
              <a:gd name="T2" fmla="*/ 0 w 1421"/>
              <a:gd name="T3" fmla="*/ 57 h 301"/>
              <a:gd name="T4" fmla="*/ 10 w 1421"/>
              <a:gd name="T5" fmla="*/ 0 h 301"/>
              <a:gd name="T6" fmla="*/ 1421 w 1421"/>
              <a:gd name="T7" fmla="*/ 242 h 301"/>
              <a:gd name="T8" fmla="*/ 1411 w 1421"/>
              <a:gd name="T9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1" h="301">
                <a:moveTo>
                  <a:pt x="1411" y="301"/>
                </a:moveTo>
                <a:lnTo>
                  <a:pt x="0" y="57"/>
                </a:lnTo>
                <a:lnTo>
                  <a:pt x="10" y="0"/>
                </a:lnTo>
                <a:lnTo>
                  <a:pt x="1421" y="242"/>
                </a:lnTo>
                <a:lnTo>
                  <a:pt x="1411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4" name="íşľiḍè"/>
          <p:cNvSpPr/>
          <p:nvPr/>
        </p:nvSpPr>
        <p:spPr bwMode="auto">
          <a:xfrm>
            <a:off x="3139875" y="2123204"/>
            <a:ext cx="933887" cy="197819"/>
          </a:xfrm>
          <a:custGeom>
            <a:avLst/>
            <a:gdLst>
              <a:gd name="T0" fmla="*/ 1411 w 1421"/>
              <a:gd name="T1" fmla="*/ 301 h 301"/>
              <a:gd name="T2" fmla="*/ 0 w 1421"/>
              <a:gd name="T3" fmla="*/ 57 h 301"/>
              <a:gd name="T4" fmla="*/ 10 w 1421"/>
              <a:gd name="T5" fmla="*/ 0 h 301"/>
              <a:gd name="T6" fmla="*/ 1421 w 1421"/>
              <a:gd name="T7" fmla="*/ 242 h 301"/>
              <a:gd name="T8" fmla="*/ 1411 w 1421"/>
              <a:gd name="T9" fmla="*/ 301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1" h="301">
                <a:moveTo>
                  <a:pt x="1411" y="301"/>
                </a:moveTo>
                <a:lnTo>
                  <a:pt x="0" y="57"/>
                </a:lnTo>
                <a:lnTo>
                  <a:pt x="10" y="0"/>
                </a:lnTo>
                <a:lnTo>
                  <a:pt x="1421" y="242"/>
                </a:lnTo>
                <a:lnTo>
                  <a:pt x="1411" y="3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5" name="îṧľíḓé"/>
          <p:cNvSpPr/>
          <p:nvPr/>
        </p:nvSpPr>
        <p:spPr bwMode="auto">
          <a:xfrm>
            <a:off x="3040637" y="2031852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6" name="ïṧ1iḋe"/>
          <p:cNvSpPr/>
          <p:nvPr/>
        </p:nvSpPr>
        <p:spPr bwMode="auto">
          <a:xfrm>
            <a:off x="3040637" y="2031852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7" name="ïṡľiďè"/>
          <p:cNvSpPr/>
          <p:nvPr/>
        </p:nvSpPr>
        <p:spPr bwMode="auto">
          <a:xfrm>
            <a:off x="2517503" y="3619000"/>
            <a:ext cx="1520770" cy="288513"/>
          </a:xfrm>
          <a:custGeom>
            <a:avLst/>
            <a:gdLst>
              <a:gd name="T0" fmla="*/ 2307 w 2314"/>
              <a:gd name="T1" fmla="*/ 439 h 439"/>
              <a:gd name="T2" fmla="*/ 0 w 2314"/>
              <a:gd name="T3" fmla="*/ 43 h 439"/>
              <a:gd name="T4" fmla="*/ 9 w 2314"/>
              <a:gd name="T5" fmla="*/ 0 h 439"/>
              <a:gd name="T6" fmla="*/ 2314 w 2314"/>
              <a:gd name="T7" fmla="*/ 396 h 439"/>
              <a:gd name="T8" fmla="*/ 2307 w 2314"/>
              <a:gd name="T9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439">
                <a:moveTo>
                  <a:pt x="2307" y="439"/>
                </a:moveTo>
                <a:lnTo>
                  <a:pt x="0" y="43"/>
                </a:lnTo>
                <a:lnTo>
                  <a:pt x="9" y="0"/>
                </a:lnTo>
                <a:lnTo>
                  <a:pt x="2314" y="396"/>
                </a:lnTo>
                <a:lnTo>
                  <a:pt x="2307" y="439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8" name="iśļiḓê"/>
          <p:cNvSpPr/>
          <p:nvPr/>
        </p:nvSpPr>
        <p:spPr bwMode="auto">
          <a:xfrm>
            <a:off x="2517503" y="3619000"/>
            <a:ext cx="1520770" cy="288513"/>
          </a:xfrm>
          <a:custGeom>
            <a:avLst/>
            <a:gdLst>
              <a:gd name="T0" fmla="*/ 2307 w 2314"/>
              <a:gd name="T1" fmla="*/ 439 h 439"/>
              <a:gd name="T2" fmla="*/ 0 w 2314"/>
              <a:gd name="T3" fmla="*/ 43 h 439"/>
              <a:gd name="T4" fmla="*/ 9 w 2314"/>
              <a:gd name="T5" fmla="*/ 0 h 439"/>
              <a:gd name="T6" fmla="*/ 2314 w 2314"/>
              <a:gd name="T7" fmla="*/ 396 h 439"/>
              <a:gd name="T8" fmla="*/ 2307 w 2314"/>
              <a:gd name="T9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4" h="439">
                <a:moveTo>
                  <a:pt x="2307" y="439"/>
                </a:moveTo>
                <a:lnTo>
                  <a:pt x="0" y="43"/>
                </a:lnTo>
                <a:lnTo>
                  <a:pt x="9" y="0"/>
                </a:lnTo>
                <a:lnTo>
                  <a:pt x="2314" y="396"/>
                </a:lnTo>
                <a:lnTo>
                  <a:pt x="2307" y="43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9" name="iŝlïḑê"/>
          <p:cNvSpPr/>
          <p:nvPr/>
        </p:nvSpPr>
        <p:spPr bwMode="auto">
          <a:xfrm>
            <a:off x="3265401" y="2734403"/>
            <a:ext cx="159701" cy="299028"/>
          </a:xfrm>
          <a:custGeom>
            <a:avLst/>
            <a:gdLst>
              <a:gd name="T0" fmla="*/ 0 w 170"/>
              <a:gd name="T1" fmla="*/ 0 h 319"/>
              <a:gd name="T2" fmla="*/ 6 w 170"/>
              <a:gd name="T3" fmla="*/ 319 h 319"/>
              <a:gd name="T4" fmla="*/ 170 w 170"/>
              <a:gd name="T5" fmla="*/ 270 h 319"/>
              <a:gd name="T6" fmla="*/ 0 w 170"/>
              <a:gd name="T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" h="319">
                <a:moveTo>
                  <a:pt x="0" y="0"/>
                </a:moveTo>
                <a:cubicBezTo>
                  <a:pt x="6" y="319"/>
                  <a:pt x="6" y="319"/>
                  <a:pt x="6" y="319"/>
                </a:cubicBezTo>
                <a:cubicBezTo>
                  <a:pt x="65" y="315"/>
                  <a:pt x="121" y="298"/>
                  <a:pt x="170" y="27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0" name="isľîde"/>
          <p:cNvSpPr/>
          <p:nvPr/>
        </p:nvSpPr>
        <p:spPr bwMode="auto">
          <a:xfrm>
            <a:off x="3277888" y="2706144"/>
            <a:ext cx="310857" cy="266825"/>
          </a:xfrm>
          <a:custGeom>
            <a:avLst/>
            <a:gdLst>
              <a:gd name="T0" fmla="*/ 0 w 332"/>
              <a:gd name="T1" fmla="*/ 0 h 285"/>
              <a:gd name="T2" fmla="*/ 179 w 332"/>
              <a:gd name="T3" fmla="*/ 285 h 285"/>
              <a:gd name="T4" fmla="*/ 332 w 332"/>
              <a:gd name="T5" fmla="*/ 57 h 285"/>
              <a:gd name="T6" fmla="*/ 0 w 332"/>
              <a:gd name="T7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2" h="285">
                <a:moveTo>
                  <a:pt x="0" y="0"/>
                </a:moveTo>
                <a:cubicBezTo>
                  <a:pt x="179" y="285"/>
                  <a:pt x="179" y="285"/>
                  <a:pt x="179" y="285"/>
                </a:cubicBezTo>
                <a:cubicBezTo>
                  <a:pt x="255" y="234"/>
                  <a:pt x="312" y="154"/>
                  <a:pt x="332" y="5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1" name="ísḻíḑe"/>
          <p:cNvSpPr/>
          <p:nvPr/>
        </p:nvSpPr>
        <p:spPr bwMode="auto">
          <a:xfrm>
            <a:off x="3266715" y="2352568"/>
            <a:ext cx="350290" cy="383150"/>
          </a:xfrm>
          <a:custGeom>
            <a:avLst/>
            <a:gdLst>
              <a:gd name="T0" fmla="*/ 348 w 374"/>
              <a:gd name="T1" fmla="*/ 409 h 409"/>
              <a:gd name="T2" fmla="*/ 60 w 374"/>
              <a:gd name="T3" fmla="*/ 0 h 409"/>
              <a:gd name="T4" fmla="*/ 0 w 374"/>
              <a:gd name="T5" fmla="*/ 349 h 409"/>
              <a:gd name="T6" fmla="*/ 348 w 374"/>
              <a:gd name="T7" fmla="*/ 40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4" h="409">
                <a:moveTo>
                  <a:pt x="348" y="409"/>
                </a:moveTo>
                <a:cubicBezTo>
                  <a:pt x="374" y="218"/>
                  <a:pt x="248" y="40"/>
                  <a:pt x="60" y="0"/>
                </a:cubicBezTo>
                <a:cubicBezTo>
                  <a:pt x="0" y="349"/>
                  <a:pt x="0" y="349"/>
                  <a:pt x="0" y="349"/>
                </a:cubicBezTo>
                <a:cubicBezTo>
                  <a:pt x="348" y="409"/>
                  <a:pt x="348" y="409"/>
                  <a:pt x="348" y="409"/>
                </a:cubicBezTo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2" name="íślïde"/>
          <p:cNvSpPr/>
          <p:nvPr/>
        </p:nvSpPr>
        <p:spPr bwMode="auto">
          <a:xfrm>
            <a:off x="2986089" y="2714687"/>
            <a:ext cx="260910" cy="318744"/>
          </a:xfrm>
          <a:custGeom>
            <a:avLst/>
            <a:gdLst>
              <a:gd name="T0" fmla="*/ 270 w 278"/>
              <a:gd name="T1" fmla="*/ 0 h 340"/>
              <a:gd name="T2" fmla="*/ 0 w 278"/>
              <a:gd name="T3" fmla="*/ 207 h 340"/>
              <a:gd name="T4" fmla="*/ 221 w 278"/>
              <a:gd name="T5" fmla="*/ 335 h 340"/>
              <a:gd name="T6" fmla="*/ 278 w 278"/>
              <a:gd name="T7" fmla="*/ 340 h 340"/>
              <a:gd name="T8" fmla="*/ 270 w 278"/>
              <a:gd name="T9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340">
                <a:moveTo>
                  <a:pt x="270" y="0"/>
                </a:moveTo>
                <a:cubicBezTo>
                  <a:pt x="0" y="207"/>
                  <a:pt x="0" y="207"/>
                  <a:pt x="0" y="207"/>
                </a:cubicBezTo>
                <a:cubicBezTo>
                  <a:pt x="54" y="272"/>
                  <a:pt x="131" y="319"/>
                  <a:pt x="221" y="335"/>
                </a:cubicBezTo>
                <a:cubicBezTo>
                  <a:pt x="240" y="338"/>
                  <a:pt x="259" y="340"/>
                  <a:pt x="278" y="340"/>
                </a:cubicBezTo>
                <a:cubicBezTo>
                  <a:pt x="270" y="0"/>
                  <a:pt x="270" y="0"/>
                  <a:pt x="270" y="0"/>
                </a:cubicBezTo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3" name="íś1iďe"/>
          <p:cNvSpPr/>
          <p:nvPr/>
        </p:nvSpPr>
        <p:spPr bwMode="auto">
          <a:xfrm>
            <a:off x="2900653" y="2323651"/>
            <a:ext cx="396951" cy="565195"/>
          </a:xfrm>
          <a:custGeom>
            <a:avLst/>
            <a:gdLst>
              <a:gd name="T0" fmla="*/ 12 w 423"/>
              <a:gd name="T1" fmla="*/ 329 h 604"/>
              <a:gd name="T2" fmla="*/ 35 w 423"/>
              <a:gd name="T3" fmla="*/ 532 h 604"/>
              <a:gd name="T4" fmla="*/ 47 w 423"/>
              <a:gd name="T5" fmla="*/ 557 h 604"/>
              <a:gd name="T6" fmla="*/ 75 w 423"/>
              <a:gd name="T7" fmla="*/ 604 h 604"/>
              <a:gd name="T8" fmla="*/ 361 w 423"/>
              <a:gd name="T9" fmla="*/ 388 h 604"/>
              <a:gd name="T10" fmla="*/ 362 w 423"/>
              <a:gd name="T11" fmla="*/ 382 h 604"/>
              <a:gd name="T12" fmla="*/ 387 w 423"/>
              <a:gd name="T13" fmla="*/ 239 h 604"/>
              <a:gd name="T14" fmla="*/ 423 w 423"/>
              <a:gd name="T15" fmla="*/ 27 h 604"/>
              <a:gd name="T16" fmla="*/ 12 w 423"/>
              <a:gd name="T17" fmla="*/ 329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604">
                <a:moveTo>
                  <a:pt x="12" y="329"/>
                </a:moveTo>
                <a:cubicBezTo>
                  <a:pt x="0" y="400"/>
                  <a:pt x="9" y="470"/>
                  <a:pt x="35" y="532"/>
                </a:cubicBezTo>
                <a:cubicBezTo>
                  <a:pt x="47" y="557"/>
                  <a:pt x="47" y="557"/>
                  <a:pt x="47" y="557"/>
                </a:cubicBezTo>
                <a:cubicBezTo>
                  <a:pt x="55" y="573"/>
                  <a:pt x="64" y="589"/>
                  <a:pt x="75" y="604"/>
                </a:cubicBezTo>
                <a:cubicBezTo>
                  <a:pt x="361" y="388"/>
                  <a:pt x="361" y="388"/>
                  <a:pt x="361" y="388"/>
                </a:cubicBezTo>
                <a:cubicBezTo>
                  <a:pt x="362" y="382"/>
                  <a:pt x="362" y="382"/>
                  <a:pt x="362" y="382"/>
                </a:cubicBezTo>
                <a:cubicBezTo>
                  <a:pt x="387" y="239"/>
                  <a:pt x="387" y="239"/>
                  <a:pt x="387" y="239"/>
                </a:cubicBezTo>
                <a:cubicBezTo>
                  <a:pt x="423" y="27"/>
                  <a:pt x="423" y="27"/>
                  <a:pt x="423" y="27"/>
                </a:cubicBezTo>
                <a:cubicBezTo>
                  <a:pt x="228" y="0"/>
                  <a:pt x="46" y="133"/>
                  <a:pt x="12" y="329"/>
                </a:cubicBezTo>
              </a:path>
            </a:pathLst>
          </a:custGeom>
          <a:solidFill>
            <a:srgbClr val="317A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4" name="ïṩ1îḋe"/>
          <p:cNvSpPr/>
          <p:nvPr/>
        </p:nvSpPr>
        <p:spPr bwMode="auto">
          <a:xfrm>
            <a:off x="2834275" y="3087322"/>
            <a:ext cx="149185" cy="440327"/>
          </a:xfrm>
          <a:custGeom>
            <a:avLst/>
            <a:gdLst>
              <a:gd name="T0" fmla="*/ 227 w 227"/>
              <a:gd name="T1" fmla="*/ 19 h 670"/>
              <a:gd name="T2" fmla="*/ 113 w 227"/>
              <a:gd name="T3" fmla="*/ 0 h 670"/>
              <a:gd name="T4" fmla="*/ 0 w 227"/>
              <a:gd name="T5" fmla="*/ 650 h 670"/>
              <a:gd name="T6" fmla="*/ 114 w 227"/>
              <a:gd name="T7" fmla="*/ 670 h 670"/>
              <a:gd name="T8" fmla="*/ 227 w 227"/>
              <a:gd name="T9" fmla="*/ 1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670">
                <a:moveTo>
                  <a:pt x="227" y="19"/>
                </a:moveTo>
                <a:lnTo>
                  <a:pt x="113" y="0"/>
                </a:lnTo>
                <a:lnTo>
                  <a:pt x="0" y="650"/>
                </a:lnTo>
                <a:lnTo>
                  <a:pt x="114" y="670"/>
                </a:lnTo>
                <a:lnTo>
                  <a:pt x="227" y="19"/>
                </a:lnTo>
                <a:close/>
              </a:path>
            </a:pathLst>
          </a:custGeom>
          <a:solidFill>
            <a:srgbClr val="2E97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5" name="íSliďe"/>
          <p:cNvSpPr/>
          <p:nvPr/>
        </p:nvSpPr>
        <p:spPr bwMode="auto">
          <a:xfrm>
            <a:off x="2834275" y="3087322"/>
            <a:ext cx="149185" cy="440327"/>
          </a:xfrm>
          <a:custGeom>
            <a:avLst/>
            <a:gdLst>
              <a:gd name="T0" fmla="*/ 227 w 227"/>
              <a:gd name="T1" fmla="*/ 19 h 670"/>
              <a:gd name="T2" fmla="*/ 113 w 227"/>
              <a:gd name="T3" fmla="*/ 0 h 670"/>
              <a:gd name="T4" fmla="*/ 0 w 227"/>
              <a:gd name="T5" fmla="*/ 650 h 670"/>
              <a:gd name="T6" fmla="*/ 114 w 227"/>
              <a:gd name="T7" fmla="*/ 670 h 670"/>
              <a:gd name="T8" fmla="*/ 227 w 227"/>
              <a:gd name="T9" fmla="*/ 1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670">
                <a:moveTo>
                  <a:pt x="227" y="19"/>
                </a:moveTo>
                <a:lnTo>
                  <a:pt x="113" y="0"/>
                </a:lnTo>
                <a:lnTo>
                  <a:pt x="0" y="650"/>
                </a:lnTo>
                <a:lnTo>
                  <a:pt x="114" y="670"/>
                </a:lnTo>
                <a:lnTo>
                  <a:pt x="227" y="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6" name="ïṡľiḓê"/>
          <p:cNvSpPr/>
          <p:nvPr/>
        </p:nvSpPr>
        <p:spPr bwMode="auto">
          <a:xfrm>
            <a:off x="2949943" y="3252280"/>
            <a:ext cx="123554" cy="294428"/>
          </a:xfrm>
          <a:custGeom>
            <a:avLst/>
            <a:gdLst>
              <a:gd name="T0" fmla="*/ 188 w 188"/>
              <a:gd name="T1" fmla="*/ 18 h 448"/>
              <a:gd name="T2" fmla="*/ 74 w 188"/>
              <a:gd name="T3" fmla="*/ 0 h 448"/>
              <a:gd name="T4" fmla="*/ 0 w 188"/>
              <a:gd name="T5" fmla="*/ 429 h 448"/>
              <a:gd name="T6" fmla="*/ 114 w 188"/>
              <a:gd name="T7" fmla="*/ 448 h 448"/>
              <a:gd name="T8" fmla="*/ 188 w 188"/>
              <a:gd name="T9" fmla="*/ 1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448">
                <a:moveTo>
                  <a:pt x="188" y="18"/>
                </a:moveTo>
                <a:lnTo>
                  <a:pt x="74" y="0"/>
                </a:lnTo>
                <a:lnTo>
                  <a:pt x="0" y="429"/>
                </a:lnTo>
                <a:lnTo>
                  <a:pt x="114" y="448"/>
                </a:lnTo>
                <a:lnTo>
                  <a:pt x="188" y="18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7" name="íšḷíḓè"/>
          <p:cNvSpPr/>
          <p:nvPr/>
        </p:nvSpPr>
        <p:spPr bwMode="auto">
          <a:xfrm>
            <a:off x="2949943" y="3252280"/>
            <a:ext cx="123554" cy="294428"/>
          </a:xfrm>
          <a:custGeom>
            <a:avLst/>
            <a:gdLst>
              <a:gd name="T0" fmla="*/ 188 w 188"/>
              <a:gd name="T1" fmla="*/ 18 h 448"/>
              <a:gd name="T2" fmla="*/ 74 w 188"/>
              <a:gd name="T3" fmla="*/ 0 h 448"/>
              <a:gd name="T4" fmla="*/ 0 w 188"/>
              <a:gd name="T5" fmla="*/ 429 h 448"/>
              <a:gd name="T6" fmla="*/ 114 w 188"/>
              <a:gd name="T7" fmla="*/ 448 h 448"/>
              <a:gd name="T8" fmla="*/ 188 w 188"/>
              <a:gd name="T9" fmla="*/ 18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448">
                <a:moveTo>
                  <a:pt x="188" y="18"/>
                </a:moveTo>
                <a:lnTo>
                  <a:pt x="74" y="0"/>
                </a:lnTo>
                <a:lnTo>
                  <a:pt x="0" y="429"/>
                </a:lnTo>
                <a:lnTo>
                  <a:pt x="114" y="448"/>
                </a:lnTo>
                <a:lnTo>
                  <a:pt x="188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8" name="îśļïḋè"/>
          <p:cNvSpPr/>
          <p:nvPr/>
        </p:nvSpPr>
        <p:spPr bwMode="auto">
          <a:xfrm>
            <a:off x="3064297" y="3351518"/>
            <a:ext cx="110410" cy="214906"/>
          </a:xfrm>
          <a:custGeom>
            <a:avLst/>
            <a:gdLst>
              <a:gd name="T0" fmla="*/ 168 w 168"/>
              <a:gd name="T1" fmla="*/ 20 h 327"/>
              <a:gd name="T2" fmla="*/ 54 w 168"/>
              <a:gd name="T3" fmla="*/ 0 h 327"/>
              <a:gd name="T4" fmla="*/ 0 w 168"/>
              <a:gd name="T5" fmla="*/ 307 h 327"/>
              <a:gd name="T6" fmla="*/ 114 w 168"/>
              <a:gd name="T7" fmla="*/ 327 h 327"/>
              <a:gd name="T8" fmla="*/ 168 w 168"/>
              <a:gd name="T9" fmla="*/ 2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27">
                <a:moveTo>
                  <a:pt x="168" y="20"/>
                </a:moveTo>
                <a:lnTo>
                  <a:pt x="54" y="0"/>
                </a:lnTo>
                <a:lnTo>
                  <a:pt x="0" y="307"/>
                </a:lnTo>
                <a:lnTo>
                  <a:pt x="114" y="327"/>
                </a:lnTo>
                <a:lnTo>
                  <a:pt x="168" y="20"/>
                </a:lnTo>
                <a:close/>
              </a:path>
            </a:pathLst>
          </a:custGeom>
          <a:solidFill>
            <a:srgbClr val="FFC0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9" name="ïs1íḓé"/>
          <p:cNvSpPr/>
          <p:nvPr/>
        </p:nvSpPr>
        <p:spPr bwMode="auto">
          <a:xfrm>
            <a:off x="3064297" y="3351518"/>
            <a:ext cx="110410" cy="214906"/>
          </a:xfrm>
          <a:custGeom>
            <a:avLst/>
            <a:gdLst>
              <a:gd name="T0" fmla="*/ 168 w 168"/>
              <a:gd name="T1" fmla="*/ 20 h 327"/>
              <a:gd name="T2" fmla="*/ 54 w 168"/>
              <a:gd name="T3" fmla="*/ 0 h 327"/>
              <a:gd name="T4" fmla="*/ 0 w 168"/>
              <a:gd name="T5" fmla="*/ 307 h 327"/>
              <a:gd name="T6" fmla="*/ 114 w 168"/>
              <a:gd name="T7" fmla="*/ 327 h 327"/>
              <a:gd name="T8" fmla="*/ 168 w 168"/>
              <a:gd name="T9" fmla="*/ 2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27">
                <a:moveTo>
                  <a:pt x="168" y="20"/>
                </a:moveTo>
                <a:lnTo>
                  <a:pt x="54" y="0"/>
                </a:lnTo>
                <a:lnTo>
                  <a:pt x="0" y="307"/>
                </a:lnTo>
                <a:lnTo>
                  <a:pt x="114" y="327"/>
                </a:lnTo>
                <a:lnTo>
                  <a:pt x="168" y="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0" name="iṧḻïďé"/>
          <p:cNvSpPr/>
          <p:nvPr/>
        </p:nvSpPr>
        <p:spPr bwMode="auto">
          <a:xfrm>
            <a:off x="3178650" y="3431697"/>
            <a:ext cx="99238" cy="154443"/>
          </a:xfrm>
          <a:custGeom>
            <a:avLst/>
            <a:gdLst>
              <a:gd name="T0" fmla="*/ 151 w 151"/>
              <a:gd name="T1" fmla="*/ 20 h 235"/>
              <a:gd name="T2" fmla="*/ 37 w 151"/>
              <a:gd name="T3" fmla="*/ 0 h 235"/>
              <a:gd name="T4" fmla="*/ 0 w 151"/>
              <a:gd name="T5" fmla="*/ 215 h 235"/>
              <a:gd name="T6" fmla="*/ 114 w 151"/>
              <a:gd name="T7" fmla="*/ 235 h 235"/>
              <a:gd name="T8" fmla="*/ 151 w 151"/>
              <a:gd name="T9" fmla="*/ 2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235">
                <a:moveTo>
                  <a:pt x="151" y="20"/>
                </a:moveTo>
                <a:lnTo>
                  <a:pt x="37" y="0"/>
                </a:lnTo>
                <a:lnTo>
                  <a:pt x="0" y="215"/>
                </a:lnTo>
                <a:lnTo>
                  <a:pt x="114" y="235"/>
                </a:lnTo>
                <a:lnTo>
                  <a:pt x="151" y="20"/>
                </a:lnTo>
                <a:close/>
              </a:path>
            </a:pathLst>
          </a:custGeom>
          <a:solidFill>
            <a:srgbClr val="8A37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1" name="ïslídê"/>
          <p:cNvSpPr/>
          <p:nvPr/>
        </p:nvSpPr>
        <p:spPr bwMode="auto">
          <a:xfrm>
            <a:off x="3178650" y="3431697"/>
            <a:ext cx="99238" cy="154443"/>
          </a:xfrm>
          <a:custGeom>
            <a:avLst/>
            <a:gdLst>
              <a:gd name="T0" fmla="*/ 151 w 151"/>
              <a:gd name="T1" fmla="*/ 20 h 235"/>
              <a:gd name="T2" fmla="*/ 37 w 151"/>
              <a:gd name="T3" fmla="*/ 0 h 235"/>
              <a:gd name="T4" fmla="*/ 0 w 151"/>
              <a:gd name="T5" fmla="*/ 215 h 235"/>
              <a:gd name="T6" fmla="*/ 114 w 151"/>
              <a:gd name="T7" fmla="*/ 235 h 235"/>
              <a:gd name="T8" fmla="*/ 151 w 151"/>
              <a:gd name="T9" fmla="*/ 2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" h="235">
                <a:moveTo>
                  <a:pt x="151" y="20"/>
                </a:moveTo>
                <a:lnTo>
                  <a:pt x="37" y="0"/>
                </a:lnTo>
                <a:lnTo>
                  <a:pt x="0" y="215"/>
                </a:lnTo>
                <a:lnTo>
                  <a:pt x="114" y="235"/>
                </a:lnTo>
                <a:lnTo>
                  <a:pt x="151" y="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2" name="ïśļíḑe"/>
          <p:cNvSpPr/>
          <p:nvPr/>
        </p:nvSpPr>
        <p:spPr bwMode="auto">
          <a:xfrm>
            <a:off x="3293004" y="3354147"/>
            <a:ext cx="116325" cy="251709"/>
          </a:xfrm>
          <a:custGeom>
            <a:avLst/>
            <a:gdLst>
              <a:gd name="T0" fmla="*/ 177 w 177"/>
              <a:gd name="T1" fmla="*/ 19 h 383"/>
              <a:gd name="T2" fmla="*/ 62 w 177"/>
              <a:gd name="T3" fmla="*/ 0 h 383"/>
              <a:gd name="T4" fmla="*/ 0 w 177"/>
              <a:gd name="T5" fmla="*/ 363 h 383"/>
              <a:gd name="T6" fmla="*/ 114 w 177"/>
              <a:gd name="T7" fmla="*/ 383 h 383"/>
              <a:gd name="T8" fmla="*/ 177 w 177"/>
              <a:gd name="T9" fmla="*/ 1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383">
                <a:moveTo>
                  <a:pt x="177" y="19"/>
                </a:moveTo>
                <a:lnTo>
                  <a:pt x="62" y="0"/>
                </a:lnTo>
                <a:lnTo>
                  <a:pt x="0" y="363"/>
                </a:lnTo>
                <a:lnTo>
                  <a:pt x="114" y="383"/>
                </a:lnTo>
                <a:lnTo>
                  <a:pt x="177" y="19"/>
                </a:lnTo>
                <a:close/>
              </a:path>
            </a:pathLst>
          </a:custGeom>
          <a:solidFill>
            <a:srgbClr val="F44D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3" name="íṡḷîde"/>
          <p:cNvSpPr/>
          <p:nvPr/>
        </p:nvSpPr>
        <p:spPr bwMode="auto">
          <a:xfrm>
            <a:off x="3293004" y="3354147"/>
            <a:ext cx="116325" cy="251709"/>
          </a:xfrm>
          <a:custGeom>
            <a:avLst/>
            <a:gdLst>
              <a:gd name="T0" fmla="*/ 177 w 177"/>
              <a:gd name="T1" fmla="*/ 19 h 383"/>
              <a:gd name="T2" fmla="*/ 62 w 177"/>
              <a:gd name="T3" fmla="*/ 0 h 383"/>
              <a:gd name="T4" fmla="*/ 0 w 177"/>
              <a:gd name="T5" fmla="*/ 363 h 383"/>
              <a:gd name="T6" fmla="*/ 114 w 177"/>
              <a:gd name="T7" fmla="*/ 383 h 383"/>
              <a:gd name="T8" fmla="*/ 177 w 177"/>
              <a:gd name="T9" fmla="*/ 1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383">
                <a:moveTo>
                  <a:pt x="177" y="19"/>
                </a:moveTo>
                <a:lnTo>
                  <a:pt x="62" y="0"/>
                </a:lnTo>
                <a:lnTo>
                  <a:pt x="0" y="363"/>
                </a:lnTo>
                <a:lnTo>
                  <a:pt x="114" y="383"/>
                </a:lnTo>
                <a:lnTo>
                  <a:pt x="177" y="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4" name="îṩḷïḍê"/>
          <p:cNvSpPr/>
          <p:nvPr/>
        </p:nvSpPr>
        <p:spPr bwMode="auto">
          <a:xfrm>
            <a:off x="3707042" y="2579961"/>
            <a:ext cx="58492" cy="57177"/>
          </a:xfrm>
          <a:custGeom>
            <a:avLst/>
            <a:gdLst>
              <a:gd name="T0" fmla="*/ 76 w 89"/>
              <a:gd name="T1" fmla="*/ 87 h 87"/>
              <a:gd name="T2" fmla="*/ 0 w 89"/>
              <a:gd name="T3" fmla="*/ 74 h 87"/>
              <a:gd name="T4" fmla="*/ 13 w 89"/>
              <a:gd name="T5" fmla="*/ 0 h 87"/>
              <a:gd name="T6" fmla="*/ 89 w 89"/>
              <a:gd name="T7" fmla="*/ 13 h 87"/>
              <a:gd name="T8" fmla="*/ 76 w 89"/>
              <a:gd name="T9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7">
                <a:moveTo>
                  <a:pt x="76" y="87"/>
                </a:moveTo>
                <a:lnTo>
                  <a:pt x="0" y="74"/>
                </a:lnTo>
                <a:lnTo>
                  <a:pt x="13" y="0"/>
                </a:lnTo>
                <a:lnTo>
                  <a:pt x="89" y="13"/>
                </a:lnTo>
                <a:lnTo>
                  <a:pt x="76" y="87"/>
                </a:lnTo>
                <a:close/>
              </a:path>
            </a:pathLst>
          </a:custGeom>
          <a:solidFill>
            <a:srgbClr val="317A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5" name="ïṥļïdê"/>
          <p:cNvSpPr/>
          <p:nvPr/>
        </p:nvSpPr>
        <p:spPr bwMode="auto">
          <a:xfrm>
            <a:off x="3707042" y="2579961"/>
            <a:ext cx="58492" cy="57177"/>
          </a:xfrm>
          <a:custGeom>
            <a:avLst/>
            <a:gdLst>
              <a:gd name="T0" fmla="*/ 76 w 89"/>
              <a:gd name="T1" fmla="*/ 87 h 87"/>
              <a:gd name="T2" fmla="*/ 0 w 89"/>
              <a:gd name="T3" fmla="*/ 74 h 87"/>
              <a:gd name="T4" fmla="*/ 13 w 89"/>
              <a:gd name="T5" fmla="*/ 0 h 87"/>
              <a:gd name="T6" fmla="*/ 89 w 89"/>
              <a:gd name="T7" fmla="*/ 13 h 87"/>
              <a:gd name="T8" fmla="*/ 76 w 89"/>
              <a:gd name="T9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7">
                <a:moveTo>
                  <a:pt x="76" y="87"/>
                </a:moveTo>
                <a:lnTo>
                  <a:pt x="0" y="74"/>
                </a:lnTo>
                <a:lnTo>
                  <a:pt x="13" y="0"/>
                </a:lnTo>
                <a:lnTo>
                  <a:pt x="89" y="13"/>
                </a:lnTo>
                <a:lnTo>
                  <a:pt x="76" y="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6" name="ïŝḻiḍé"/>
          <p:cNvSpPr/>
          <p:nvPr/>
        </p:nvSpPr>
        <p:spPr bwMode="auto">
          <a:xfrm>
            <a:off x="3802994" y="2610849"/>
            <a:ext cx="319401" cy="72950"/>
          </a:xfrm>
          <a:custGeom>
            <a:avLst/>
            <a:gdLst>
              <a:gd name="T0" fmla="*/ 482 w 486"/>
              <a:gd name="T1" fmla="*/ 111 h 111"/>
              <a:gd name="T2" fmla="*/ 0 w 486"/>
              <a:gd name="T3" fmla="*/ 29 h 111"/>
              <a:gd name="T4" fmla="*/ 4 w 486"/>
              <a:gd name="T5" fmla="*/ 0 h 111"/>
              <a:gd name="T6" fmla="*/ 486 w 486"/>
              <a:gd name="T7" fmla="*/ 83 h 111"/>
              <a:gd name="T8" fmla="*/ 482 w 486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111">
                <a:moveTo>
                  <a:pt x="482" y="111"/>
                </a:moveTo>
                <a:lnTo>
                  <a:pt x="0" y="29"/>
                </a:lnTo>
                <a:lnTo>
                  <a:pt x="4" y="0"/>
                </a:lnTo>
                <a:lnTo>
                  <a:pt x="486" y="83"/>
                </a:lnTo>
                <a:lnTo>
                  <a:pt x="482" y="11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7" name="iślïdê"/>
          <p:cNvSpPr/>
          <p:nvPr/>
        </p:nvSpPr>
        <p:spPr bwMode="auto">
          <a:xfrm>
            <a:off x="3802994" y="2610849"/>
            <a:ext cx="319401" cy="72950"/>
          </a:xfrm>
          <a:custGeom>
            <a:avLst/>
            <a:gdLst>
              <a:gd name="T0" fmla="*/ 482 w 486"/>
              <a:gd name="T1" fmla="*/ 111 h 111"/>
              <a:gd name="T2" fmla="*/ 0 w 486"/>
              <a:gd name="T3" fmla="*/ 29 h 111"/>
              <a:gd name="T4" fmla="*/ 4 w 486"/>
              <a:gd name="T5" fmla="*/ 0 h 111"/>
              <a:gd name="T6" fmla="*/ 486 w 486"/>
              <a:gd name="T7" fmla="*/ 83 h 111"/>
              <a:gd name="T8" fmla="*/ 482 w 486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6" h="111">
                <a:moveTo>
                  <a:pt x="482" y="111"/>
                </a:moveTo>
                <a:lnTo>
                  <a:pt x="0" y="29"/>
                </a:lnTo>
                <a:lnTo>
                  <a:pt x="4" y="0"/>
                </a:lnTo>
                <a:lnTo>
                  <a:pt x="486" y="83"/>
                </a:lnTo>
                <a:lnTo>
                  <a:pt x="482" y="1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8" name="îṥļiďè"/>
          <p:cNvSpPr/>
          <p:nvPr/>
        </p:nvSpPr>
        <p:spPr bwMode="auto">
          <a:xfrm>
            <a:off x="3693898" y="2658825"/>
            <a:ext cx="57177" cy="57834"/>
          </a:xfrm>
          <a:custGeom>
            <a:avLst/>
            <a:gdLst>
              <a:gd name="T0" fmla="*/ 74 w 87"/>
              <a:gd name="T1" fmla="*/ 88 h 88"/>
              <a:gd name="T2" fmla="*/ 0 w 87"/>
              <a:gd name="T3" fmla="*/ 75 h 88"/>
              <a:gd name="T4" fmla="*/ 13 w 87"/>
              <a:gd name="T5" fmla="*/ 0 h 88"/>
              <a:gd name="T6" fmla="*/ 87 w 87"/>
              <a:gd name="T7" fmla="*/ 13 h 88"/>
              <a:gd name="T8" fmla="*/ 74 w 87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88">
                <a:moveTo>
                  <a:pt x="74" y="88"/>
                </a:moveTo>
                <a:lnTo>
                  <a:pt x="0" y="75"/>
                </a:lnTo>
                <a:lnTo>
                  <a:pt x="13" y="0"/>
                </a:lnTo>
                <a:lnTo>
                  <a:pt x="87" y="13"/>
                </a:lnTo>
                <a:lnTo>
                  <a:pt x="74" y="88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9" name="ïṡḷïḋè"/>
          <p:cNvSpPr/>
          <p:nvPr/>
        </p:nvSpPr>
        <p:spPr bwMode="auto">
          <a:xfrm>
            <a:off x="3693898" y="2658825"/>
            <a:ext cx="57177" cy="57834"/>
          </a:xfrm>
          <a:custGeom>
            <a:avLst/>
            <a:gdLst>
              <a:gd name="T0" fmla="*/ 74 w 87"/>
              <a:gd name="T1" fmla="*/ 88 h 88"/>
              <a:gd name="T2" fmla="*/ 0 w 87"/>
              <a:gd name="T3" fmla="*/ 75 h 88"/>
              <a:gd name="T4" fmla="*/ 13 w 87"/>
              <a:gd name="T5" fmla="*/ 0 h 88"/>
              <a:gd name="T6" fmla="*/ 87 w 87"/>
              <a:gd name="T7" fmla="*/ 13 h 88"/>
              <a:gd name="T8" fmla="*/ 74 w 87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88">
                <a:moveTo>
                  <a:pt x="74" y="88"/>
                </a:moveTo>
                <a:lnTo>
                  <a:pt x="0" y="75"/>
                </a:lnTo>
                <a:lnTo>
                  <a:pt x="13" y="0"/>
                </a:lnTo>
                <a:lnTo>
                  <a:pt x="87" y="13"/>
                </a:lnTo>
                <a:lnTo>
                  <a:pt x="74" y="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0" name="ïSḷíḋè"/>
          <p:cNvSpPr/>
          <p:nvPr/>
        </p:nvSpPr>
        <p:spPr bwMode="auto">
          <a:xfrm>
            <a:off x="3788535" y="2690371"/>
            <a:ext cx="114353" cy="37461"/>
          </a:xfrm>
          <a:custGeom>
            <a:avLst/>
            <a:gdLst>
              <a:gd name="T0" fmla="*/ 170 w 174"/>
              <a:gd name="T1" fmla="*/ 57 h 57"/>
              <a:gd name="T2" fmla="*/ 0 w 174"/>
              <a:gd name="T3" fmla="*/ 29 h 57"/>
              <a:gd name="T4" fmla="*/ 6 w 174"/>
              <a:gd name="T5" fmla="*/ 0 h 57"/>
              <a:gd name="T6" fmla="*/ 174 w 174"/>
              <a:gd name="T7" fmla="*/ 29 h 57"/>
              <a:gd name="T8" fmla="*/ 170 w 174"/>
              <a:gd name="T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57">
                <a:moveTo>
                  <a:pt x="170" y="57"/>
                </a:moveTo>
                <a:lnTo>
                  <a:pt x="0" y="29"/>
                </a:lnTo>
                <a:lnTo>
                  <a:pt x="6" y="0"/>
                </a:lnTo>
                <a:lnTo>
                  <a:pt x="174" y="29"/>
                </a:lnTo>
                <a:lnTo>
                  <a:pt x="170" y="57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1" name="iSlîḍê"/>
          <p:cNvSpPr/>
          <p:nvPr/>
        </p:nvSpPr>
        <p:spPr bwMode="auto">
          <a:xfrm>
            <a:off x="3788535" y="2690371"/>
            <a:ext cx="114353" cy="37461"/>
          </a:xfrm>
          <a:custGeom>
            <a:avLst/>
            <a:gdLst>
              <a:gd name="T0" fmla="*/ 170 w 174"/>
              <a:gd name="T1" fmla="*/ 57 h 57"/>
              <a:gd name="T2" fmla="*/ 0 w 174"/>
              <a:gd name="T3" fmla="*/ 29 h 57"/>
              <a:gd name="T4" fmla="*/ 6 w 174"/>
              <a:gd name="T5" fmla="*/ 0 h 57"/>
              <a:gd name="T6" fmla="*/ 174 w 174"/>
              <a:gd name="T7" fmla="*/ 29 h 57"/>
              <a:gd name="T8" fmla="*/ 170 w 174"/>
              <a:gd name="T9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57">
                <a:moveTo>
                  <a:pt x="170" y="57"/>
                </a:moveTo>
                <a:lnTo>
                  <a:pt x="0" y="29"/>
                </a:lnTo>
                <a:lnTo>
                  <a:pt x="6" y="0"/>
                </a:lnTo>
                <a:lnTo>
                  <a:pt x="174" y="29"/>
                </a:lnTo>
                <a:lnTo>
                  <a:pt x="170" y="5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2" name="iSḻïḍê"/>
          <p:cNvSpPr/>
          <p:nvPr/>
        </p:nvSpPr>
        <p:spPr bwMode="auto">
          <a:xfrm>
            <a:off x="3680097" y="2738346"/>
            <a:ext cx="57177" cy="57834"/>
          </a:xfrm>
          <a:custGeom>
            <a:avLst/>
            <a:gdLst>
              <a:gd name="T0" fmla="*/ 74 w 87"/>
              <a:gd name="T1" fmla="*/ 88 h 88"/>
              <a:gd name="T2" fmla="*/ 0 w 87"/>
              <a:gd name="T3" fmla="*/ 75 h 88"/>
              <a:gd name="T4" fmla="*/ 13 w 87"/>
              <a:gd name="T5" fmla="*/ 0 h 88"/>
              <a:gd name="T6" fmla="*/ 87 w 87"/>
              <a:gd name="T7" fmla="*/ 13 h 88"/>
              <a:gd name="T8" fmla="*/ 74 w 87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88">
                <a:moveTo>
                  <a:pt x="74" y="88"/>
                </a:moveTo>
                <a:lnTo>
                  <a:pt x="0" y="75"/>
                </a:lnTo>
                <a:lnTo>
                  <a:pt x="13" y="0"/>
                </a:lnTo>
                <a:lnTo>
                  <a:pt x="87" y="13"/>
                </a:lnTo>
                <a:lnTo>
                  <a:pt x="74" y="88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3" name="ïŝľîḋê"/>
          <p:cNvSpPr/>
          <p:nvPr/>
        </p:nvSpPr>
        <p:spPr bwMode="auto">
          <a:xfrm>
            <a:off x="3680097" y="2738346"/>
            <a:ext cx="57177" cy="57834"/>
          </a:xfrm>
          <a:custGeom>
            <a:avLst/>
            <a:gdLst>
              <a:gd name="T0" fmla="*/ 74 w 87"/>
              <a:gd name="T1" fmla="*/ 88 h 88"/>
              <a:gd name="T2" fmla="*/ 0 w 87"/>
              <a:gd name="T3" fmla="*/ 75 h 88"/>
              <a:gd name="T4" fmla="*/ 13 w 87"/>
              <a:gd name="T5" fmla="*/ 0 h 88"/>
              <a:gd name="T6" fmla="*/ 87 w 87"/>
              <a:gd name="T7" fmla="*/ 13 h 88"/>
              <a:gd name="T8" fmla="*/ 74 w 87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88">
                <a:moveTo>
                  <a:pt x="74" y="88"/>
                </a:moveTo>
                <a:lnTo>
                  <a:pt x="0" y="75"/>
                </a:lnTo>
                <a:lnTo>
                  <a:pt x="13" y="0"/>
                </a:lnTo>
                <a:lnTo>
                  <a:pt x="87" y="13"/>
                </a:lnTo>
                <a:lnTo>
                  <a:pt x="74" y="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4" name="íşļíďé"/>
          <p:cNvSpPr/>
          <p:nvPr/>
        </p:nvSpPr>
        <p:spPr bwMode="auto">
          <a:xfrm>
            <a:off x="3775391" y="2769892"/>
            <a:ext cx="256967" cy="61777"/>
          </a:xfrm>
          <a:custGeom>
            <a:avLst/>
            <a:gdLst>
              <a:gd name="T0" fmla="*/ 385 w 391"/>
              <a:gd name="T1" fmla="*/ 94 h 94"/>
              <a:gd name="T2" fmla="*/ 0 w 391"/>
              <a:gd name="T3" fmla="*/ 29 h 94"/>
              <a:gd name="T4" fmla="*/ 5 w 391"/>
              <a:gd name="T5" fmla="*/ 0 h 94"/>
              <a:gd name="T6" fmla="*/ 391 w 391"/>
              <a:gd name="T7" fmla="*/ 66 h 94"/>
              <a:gd name="T8" fmla="*/ 385 w 391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94">
                <a:moveTo>
                  <a:pt x="385" y="94"/>
                </a:moveTo>
                <a:lnTo>
                  <a:pt x="0" y="29"/>
                </a:lnTo>
                <a:lnTo>
                  <a:pt x="5" y="0"/>
                </a:lnTo>
                <a:lnTo>
                  <a:pt x="391" y="66"/>
                </a:lnTo>
                <a:lnTo>
                  <a:pt x="385" y="9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5" name="isľíḍè"/>
          <p:cNvSpPr/>
          <p:nvPr/>
        </p:nvSpPr>
        <p:spPr bwMode="auto">
          <a:xfrm>
            <a:off x="3775391" y="2769892"/>
            <a:ext cx="256967" cy="61777"/>
          </a:xfrm>
          <a:custGeom>
            <a:avLst/>
            <a:gdLst>
              <a:gd name="T0" fmla="*/ 385 w 391"/>
              <a:gd name="T1" fmla="*/ 94 h 94"/>
              <a:gd name="T2" fmla="*/ 0 w 391"/>
              <a:gd name="T3" fmla="*/ 29 h 94"/>
              <a:gd name="T4" fmla="*/ 5 w 391"/>
              <a:gd name="T5" fmla="*/ 0 h 94"/>
              <a:gd name="T6" fmla="*/ 391 w 391"/>
              <a:gd name="T7" fmla="*/ 66 h 94"/>
              <a:gd name="T8" fmla="*/ 385 w 391"/>
              <a:gd name="T9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94">
                <a:moveTo>
                  <a:pt x="385" y="94"/>
                </a:moveTo>
                <a:lnTo>
                  <a:pt x="0" y="29"/>
                </a:lnTo>
                <a:lnTo>
                  <a:pt x="5" y="0"/>
                </a:lnTo>
                <a:lnTo>
                  <a:pt x="391" y="66"/>
                </a:lnTo>
                <a:lnTo>
                  <a:pt x="385" y="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6" name="ïṧḻïḓê"/>
          <p:cNvSpPr/>
          <p:nvPr/>
        </p:nvSpPr>
        <p:spPr bwMode="auto">
          <a:xfrm>
            <a:off x="3665638" y="2817869"/>
            <a:ext cx="58492" cy="57834"/>
          </a:xfrm>
          <a:custGeom>
            <a:avLst/>
            <a:gdLst>
              <a:gd name="T0" fmla="*/ 76 w 89"/>
              <a:gd name="T1" fmla="*/ 88 h 88"/>
              <a:gd name="T2" fmla="*/ 0 w 89"/>
              <a:gd name="T3" fmla="*/ 75 h 88"/>
              <a:gd name="T4" fmla="*/ 13 w 89"/>
              <a:gd name="T5" fmla="*/ 0 h 88"/>
              <a:gd name="T6" fmla="*/ 89 w 89"/>
              <a:gd name="T7" fmla="*/ 13 h 88"/>
              <a:gd name="T8" fmla="*/ 76 w 89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8">
                <a:moveTo>
                  <a:pt x="76" y="88"/>
                </a:moveTo>
                <a:lnTo>
                  <a:pt x="0" y="75"/>
                </a:lnTo>
                <a:lnTo>
                  <a:pt x="13" y="0"/>
                </a:lnTo>
                <a:lnTo>
                  <a:pt x="89" y="13"/>
                </a:lnTo>
                <a:lnTo>
                  <a:pt x="76" y="88"/>
                </a:lnTo>
                <a:close/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7" name="ïş1îḓê"/>
          <p:cNvSpPr/>
          <p:nvPr/>
        </p:nvSpPr>
        <p:spPr bwMode="auto">
          <a:xfrm>
            <a:off x="3665638" y="2817869"/>
            <a:ext cx="58492" cy="57834"/>
          </a:xfrm>
          <a:custGeom>
            <a:avLst/>
            <a:gdLst>
              <a:gd name="T0" fmla="*/ 76 w 89"/>
              <a:gd name="T1" fmla="*/ 88 h 88"/>
              <a:gd name="T2" fmla="*/ 0 w 89"/>
              <a:gd name="T3" fmla="*/ 75 h 88"/>
              <a:gd name="T4" fmla="*/ 13 w 89"/>
              <a:gd name="T5" fmla="*/ 0 h 88"/>
              <a:gd name="T6" fmla="*/ 89 w 89"/>
              <a:gd name="T7" fmla="*/ 13 h 88"/>
              <a:gd name="T8" fmla="*/ 76 w 89"/>
              <a:gd name="T9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8">
                <a:moveTo>
                  <a:pt x="76" y="88"/>
                </a:moveTo>
                <a:lnTo>
                  <a:pt x="0" y="75"/>
                </a:lnTo>
                <a:lnTo>
                  <a:pt x="13" y="0"/>
                </a:lnTo>
                <a:lnTo>
                  <a:pt x="89" y="13"/>
                </a:lnTo>
                <a:lnTo>
                  <a:pt x="76" y="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8" name="íšḻidé"/>
          <p:cNvSpPr/>
          <p:nvPr/>
        </p:nvSpPr>
        <p:spPr bwMode="auto">
          <a:xfrm>
            <a:off x="3761590" y="2848757"/>
            <a:ext cx="191903" cy="51262"/>
          </a:xfrm>
          <a:custGeom>
            <a:avLst/>
            <a:gdLst>
              <a:gd name="T0" fmla="*/ 288 w 292"/>
              <a:gd name="T1" fmla="*/ 78 h 78"/>
              <a:gd name="T2" fmla="*/ 0 w 292"/>
              <a:gd name="T3" fmla="*/ 30 h 78"/>
              <a:gd name="T4" fmla="*/ 4 w 292"/>
              <a:gd name="T5" fmla="*/ 0 h 78"/>
              <a:gd name="T6" fmla="*/ 292 w 292"/>
              <a:gd name="T7" fmla="*/ 50 h 78"/>
              <a:gd name="T8" fmla="*/ 288 w 292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8">
                <a:moveTo>
                  <a:pt x="288" y="78"/>
                </a:moveTo>
                <a:lnTo>
                  <a:pt x="0" y="30"/>
                </a:lnTo>
                <a:lnTo>
                  <a:pt x="4" y="0"/>
                </a:lnTo>
                <a:lnTo>
                  <a:pt x="292" y="50"/>
                </a:lnTo>
                <a:lnTo>
                  <a:pt x="288" y="78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9" name="isḻïdè"/>
          <p:cNvSpPr/>
          <p:nvPr/>
        </p:nvSpPr>
        <p:spPr bwMode="auto">
          <a:xfrm>
            <a:off x="3761590" y="2848757"/>
            <a:ext cx="191903" cy="51262"/>
          </a:xfrm>
          <a:custGeom>
            <a:avLst/>
            <a:gdLst>
              <a:gd name="T0" fmla="*/ 288 w 292"/>
              <a:gd name="T1" fmla="*/ 78 h 78"/>
              <a:gd name="T2" fmla="*/ 0 w 292"/>
              <a:gd name="T3" fmla="*/ 30 h 78"/>
              <a:gd name="T4" fmla="*/ 4 w 292"/>
              <a:gd name="T5" fmla="*/ 0 h 78"/>
              <a:gd name="T6" fmla="*/ 292 w 292"/>
              <a:gd name="T7" fmla="*/ 50 h 78"/>
              <a:gd name="T8" fmla="*/ 288 w 292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8">
                <a:moveTo>
                  <a:pt x="288" y="78"/>
                </a:moveTo>
                <a:lnTo>
                  <a:pt x="0" y="30"/>
                </a:lnTo>
                <a:lnTo>
                  <a:pt x="4" y="0"/>
                </a:lnTo>
                <a:lnTo>
                  <a:pt x="292" y="50"/>
                </a:lnTo>
                <a:lnTo>
                  <a:pt x="288" y="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0" name="ïš1îḑè"/>
          <p:cNvSpPr/>
          <p:nvPr/>
        </p:nvSpPr>
        <p:spPr bwMode="auto">
          <a:xfrm>
            <a:off x="3651837" y="2899361"/>
            <a:ext cx="57834" cy="57177"/>
          </a:xfrm>
          <a:custGeom>
            <a:avLst/>
            <a:gdLst>
              <a:gd name="T0" fmla="*/ 76 w 88"/>
              <a:gd name="T1" fmla="*/ 87 h 87"/>
              <a:gd name="T2" fmla="*/ 0 w 88"/>
              <a:gd name="T3" fmla="*/ 74 h 87"/>
              <a:gd name="T4" fmla="*/ 13 w 88"/>
              <a:gd name="T5" fmla="*/ 0 h 87"/>
              <a:gd name="T6" fmla="*/ 88 w 88"/>
              <a:gd name="T7" fmla="*/ 13 h 87"/>
              <a:gd name="T8" fmla="*/ 76 w 88"/>
              <a:gd name="T9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7">
                <a:moveTo>
                  <a:pt x="76" y="87"/>
                </a:moveTo>
                <a:lnTo>
                  <a:pt x="0" y="74"/>
                </a:lnTo>
                <a:lnTo>
                  <a:pt x="13" y="0"/>
                </a:lnTo>
                <a:lnTo>
                  <a:pt x="88" y="13"/>
                </a:lnTo>
                <a:lnTo>
                  <a:pt x="76" y="87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1" name="îŝļíďé"/>
          <p:cNvSpPr/>
          <p:nvPr/>
        </p:nvSpPr>
        <p:spPr bwMode="auto">
          <a:xfrm>
            <a:off x="3651837" y="2899361"/>
            <a:ext cx="57834" cy="57177"/>
          </a:xfrm>
          <a:custGeom>
            <a:avLst/>
            <a:gdLst>
              <a:gd name="T0" fmla="*/ 76 w 88"/>
              <a:gd name="T1" fmla="*/ 87 h 87"/>
              <a:gd name="T2" fmla="*/ 0 w 88"/>
              <a:gd name="T3" fmla="*/ 74 h 87"/>
              <a:gd name="T4" fmla="*/ 13 w 88"/>
              <a:gd name="T5" fmla="*/ 0 h 87"/>
              <a:gd name="T6" fmla="*/ 88 w 88"/>
              <a:gd name="T7" fmla="*/ 13 h 87"/>
              <a:gd name="T8" fmla="*/ 76 w 88"/>
              <a:gd name="T9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87">
                <a:moveTo>
                  <a:pt x="76" y="87"/>
                </a:moveTo>
                <a:lnTo>
                  <a:pt x="0" y="74"/>
                </a:lnTo>
                <a:lnTo>
                  <a:pt x="13" y="0"/>
                </a:lnTo>
                <a:lnTo>
                  <a:pt x="88" y="13"/>
                </a:lnTo>
                <a:lnTo>
                  <a:pt x="76" y="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2" name="ïşḻíďe"/>
          <p:cNvSpPr/>
          <p:nvPr/>
        </p:nvSpPr>
        <p:spPr bwMode="auto">
          <a:xfrm>
            <a:off x="3747789" y="2930250"/>
            <a:ext cx="290484" cy="68349"/>
          </a:xfrm>
          <a:custGeom>
            <a:avLst/>
            <a:gdLst>
              <a:gd name="T0" fmla="*/ 436 w 442"/>
              <a:gd name="T1" fmla="*/ 104 h 104"/>
              <a:gd name="T2" fmla="*/ 0 w 442"/>
              <a:gd name="T3" fmla="*/ 28 h 104"/>
              <a:gd name="T4" fmla="*/ 5 w 442"/>
              <a:gd name="T5" fmla="*/ 0 h 104"/>
              <a:gd name="T6" fmla="*/ 442 w 442"/>
              <a:gd name="T7" fmla="*/ 75 h 104"/>
              <a:gd name="T8" fmla="*/ 436 w 442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104">
                <a:moveTo>
                  <a:pt x="436" y="104"/>
                </a:moveTo>
                <a:lnTo>
                  <a:pt x="0" y="28"/>
                </a:lnTo>
                <a:lnTo>
                  <a:pt x="5" y="0"/>
                </a:lnTo>
                <a:lnTo>
                  <a:pt x="442" y="75"/>
                </a:lnTo>
                <a:lnTo>
                  <a:pt x="436" y="10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3" name="îṧ1îḓe"/>
          <p:cNvSpPr/>
          <p:nvPr/>
        </p:nvSpPr>
        <p:spPr bwMode="auto">
          <a:xfrm>
            <a:off x="3747789" y="2930250"/>
            <a:ext cx="290484" cy="68349"/>
          </a:xfrm>
          <a:custGeom>
            <a:avLst/>
            <a:gdLst>
              <a:gd name="T0" fmla="*/ 436 w 442"/>
              <a:gd name="T1" fmla="*/ 104 h 104"/>
              <a:gd name="T2" fmla="*/ 0 w 442"/>
              <a:gd name="T3" fmla="*/ 28 h 104"/>
              <a:gd name="T4" fmla="*/ 5 w 442"/>
              <a:gd name="T5" fmla="*/ 0 h 104"/>
              <a:gd name="T6" fmla="*/ 442 w 442"/>
              <a:gd name="T7" fmla="*/ 75 h 104"/>
              <a:gd name="T8" fmla="*/ 436 w 442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104">
                <a:moveTo>
                  <a:pt x="436" y="104"/>
                </a:moveTo>
                <a:lnTo>
                  <a:pt x="0" y="28"/>
                </a:lnTo>
                <a:lnTo>
                  <a:pt x="5" y="0"/>
                </a:lnTo>
                <a:lnTo>
                  <a:pt x="442" y="75"/>
                </a:lnTo>
                <a:lnTo>
                  <a:pt x="436" y="10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4" name="ïS1ïḍè"/>
          <p:cNvSpPr/>
          <p:nvPr/>
        </p:nvSpPr>
        <p:spPr bwMode="auto">
          <a:xfrm>
            <a:off x="2776442" y="2423546"/>
            <a:ext cx="52576" cy="51920"/>
          </a:xfrm>
          <a:custGeom>
            <a:avLst/>
            <a:gdLst>
              <a:gd name="T0" fmla="*/ 53 w 56"/>
              <a:gd name="T1" fmla="*/ 32 h 55"/>
              <a:gd name="T2" fmla="*/ 24 w 56"/>
              <a:gd name="T3" fmla="*/ 53 h 55"/>
              <a:gd name="T4" fmla="*/ 3 w 56"/>
              <a:gd name="T5" fmla="*/ 23 h 55"/>
              <a:gd name="T6" fmla="*/ 32 w 56"/>
              <a:gd name="T7" fmla="*/ 2 h 55"/>
              <a:gd name="T8" fmla="*/ 53 w 56"/>
              <a:gd name="T9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5">
                <a:moveTo>
                  <a:pt x="53" y="32"/>
                </a:moveTo>
                <a:cubicBezTo>
                  <a:pt x="51" y="46"/>
                  <a:pt x="38" y="55"/>
                  <a:pt x="24" y="53"/>
                </a:cubicBezTo>
                <a:cubicBezTo>
                  <a:pt x="10" y="50"/>
                  <a:pt x="0" y="37"/>
                  <a:pt x="3" y="23"/>
                </a:cubicBezTo>
                <a:cubicBezTo>
                  <a:pt x="5" y="9"/>
                  <a:pt x="18" y="0"/>
                  <a:pt x="32" y="2"/>
                </a:cubicBezTo>
                <a:cubicBezTo>
                  <a:pt x="46" y="5"/>
                  <a:pt x="56" y="18"/>
                  <a:pt x="53" y="32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5" name="îsḷîḓê"/>
          <p:cNvSpPr/>
          <p:nvPr/>
        </p:nvSpPr>
        <p:spPr bwMode="auto">
          <a:xfrm>
            <a:off x="2669317" y="3044604"/>
            <a:ext cx="51920" cy="51262"/>
          </a:xfrm>
          <a:custGeom>
            <a:avLst/>
            <a:gdLst>
              <a:gd name="T0" fmla="*/ 53 w 55"/>
              <a:gd name="T1" fmla="*/ 32 h 55"/>
              <a:gd name="T2" fmla="*/ 23 w 55"/>
              <a:gd name="T3" fmla="*/ 52 h 55"/>
              <a:gd name="T4" fmla="*/ 3 w 55"/>
              <a:gd name="T5" fmla="*/ 23 h 55"/>
              <a:gd name="T6" fmla="*/ 32 w 55"/>
              <a:gd name="T7" fmla="*/ 2 h 55"/>
              <a:gd name="T8" fmla="*/ 53 w 55"/>
              <a:gd name="T9" fmla="*/ 32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5">
                <a:moveTo>
                  <a:pt x="53" y="32"/>
                </a:moveTo>
                <a:cubicBezTo>
                  <a:pt x="51" y="45"/>
                  <a:pt x="37" y="55"/>
                  <a:pt x="23" y="52"/>
                </a:cubicBezTo>
                <a:cubicBezTo>
                  <a:pt x="10" y="50"/>
                  <a:pt x="0" y="37"/>
                  <a:pt x="3" y="23"/>
                </a:cubicBezTo>
                <a:cubicBezTo>
                  <a:pt x="5" y="9"/>
                  <a:pt x="18" y="0"/>
                  <a:pt x="32" y="2"/>
                </a:cubicBezTo>
                <a:cubicBezTo>
                  <a:pt x="46" y="4"/>
                  <a:pt x="55" y="18"/>
                  <a:pt x="53" y="32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6" name="ïśľïde"/>
          <p:cNvSpPr/>
          <p:nvPr/>
        </p:nvSpPr>
        <p:spPr bwMode="auto">
          <a:xfrm>
            <a:off x="3550628" y="3199047"/>
            <a:ext cx="465958" cy="116982"/>
          </a:xfrm>
          <a:custGeom>
            <a:avLst/>
            <a:gdLst>
              <a:gd name="T0" fmla="*/ 699 w 709"/>
              <a:gd name="T1" fmla="*/ 178 h 178"/>
              <a:gd name="T2" fmla="*/ 0 w 709"/>
              <a:gd name="T3" fmla="*/ 57 h 178"/>
              <a:gd name="T4" fmla="*/ 10 w 709"/>
              <a:gd name="T5" fmla="*/ 0 h 178"/>
              <a:gd name="T6" fmla="*/ 709 w 709"/>
              <a:gd name="T7" fmla="*/ 119 h 178"/>
              <a:gd name="T8" fmla="*/ 699 w 709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9" h="178">
                <a:moveTo>
                  <a:pt x="699" y="178"/>
                </a:moveTo>
                <a:lnTo>
                  <a:pt x="0" y="57"/>
                </a:lnTo>
                <a:lnTo>
                  <a:pt x="10" y="0"/>
                </a:lnTo>
                <a:lnTo>
                  <a:pt x="709" y="119"/>
                </a:lnTo>
                <a:lnTo>
                  <a:pt x="699" y="178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7" name="íSḻide"/>
          <p:cNvSpPr/>
          <p:nvPr/>
        </p:nvSpPr>
        <p:spPr bwMode="auto">
          <a:xfrm>
            <a:off x="3550628" y="3199047"/>
            <a:ext cx="465958" cy="116982"/>
          </a:xfrm>
          <a:custGeom>
            <a:avLst/>
            <a:gdLst>
              <a:gd name="T0" fmla="*/ 699 w 709"/>
              <a:gd name="T1" fmla="*/ 178 h 178"/>
              <a:gd name="T2" fmla="*/ 0 w 709"/>
              <a:gd name="T3" fmla="*/ 57 h 178"/>
              <a:gd name="T4" fmla="*/ 10 w 709"/>
              <a:gd name="T5" fmla="*/ 0 h 178"/>
              <a:gd name="T6" fmla="*/ 709 w 709"/>
              <a:gd name="T7" fmla="*/ 119 h 178"/>
              <a:gd name="T8" fmla="*/ 699 w 709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9" h="178">
                <a:moveTo>
                  <a:pt x="699" y="178"/>
                </a:moveTo>
                <a:lnTo>
                  <a:pt x="0" y="57"/>
                </a:lnTo>
                <a:lnTo>
                  <a:pt x="10" y="0"/>
                </a:lnTo>
                <a:lnTo>
                  <a:pt x="709" y="119"/>
                </a:lnTo>
                <a:lnTo>
                  <a:pt x="699" y="1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8" name="îṣ1îḋè"/>
          <p:cNvSpPr/>
          <p:nvPr/>
        </p:nvSpPr>
        <p:spPr bwMode="auto">
          <a:xfrm>
            <a:off x="3607804" y="3298284"/>
            <a:ext cx="393665" cy="86094"/>
          </a:xfrm>
          <a:custGeom>
            <a:avLst/>
            <a:gdLst>
              <a:gd name="T0" fmla="*/ 595 w 599"/>
              <a:gd name="T1" fmla="*/ 131 h 131"/>
              <a:gd name="T2" fmla="*/ 0 w 599"/>
              <a:gd name="T3" fmla="*/ 28 h 131"/>
              <a:gd name="T4" fmla="*/ 6 w 599"/>
              <a:gd name="T5" fmla="*/ 0 h 131"/>
              <a:gd name="T6" fmla="*/ 599 w 599"/>
              <a:gd name="T7" fmla="*/ 102 h 131"/>
              <a:gd name="T8" fmla="*/ 595 w 59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31">
                <a:moveTo>
                  <a:pt x="595" y="131"/>
                </a:moveTo>
                <a:lnTo>
                  <a:pt x="0" y="28"/>
                </a:lnTo>
                <a:lnTo>
                  <a:pt x="6" y="0"/>
                </a:lnTo>
                <a:lnTo>
                  <a:pt x="599" y="102"/>
                </a:lnTo>
                <a:lnTo>
                  <a:pt x="595" y="13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9" name="íṡ1iḓé"/>
          <p:cNvSpPr/>
          <p:nvPr/>
        </p:nvSpPr>
        <p:spPr bwMode="auto">
          <a:xfrm>
            <a:off x="3607804" y="3298284"/>
            <a:ext cx="393665" cy="86094"/>
          </a:xfrm>
          <a:custGeom>
            <a:avLst/>
            <a:gdLst>
              <a:gd name="T0" fmla="*/ 595 w 599"/>
              <a:gd name="T1" fmla="*/ 131 h 131"/>
              <a:gd name="T2" fmla="*/ 0 w 599"/>
              <a:gd name="T3" fmla="*/ 28 h 131"/>
              <a:gd name="T4" fmla="*/ 6 w 599"/>
              <a:gd name="T5" fmla="*/ 0 h 131"/>
              <a:gd name="T6" fmla="*/ 599 w 599"/>
              <a:gd name="T7" fmla="*/ 102 h 131"/>
              <a:gd name="T8" fmla="*/ 595 w 59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131">
                <a:moveTo>
                  <a:pt x="595" y="131"/>
                </a:moveTo>
                <a:lnTo>
                  <a:pt x="0" y="28"/>
                </a:lnTo>
                <a:lnTo>
                  <a:pt x="6" y="0"/>
                </a:lnTo>
                <a:lnTo>
                  <a:pt x="599" y="102"/>
                </a:lnTo>
                <a:lnTo>
                  <a:pt x="595" y="13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0" name="íŝlíďê"/>
          <p:cNvSpPr/>
          <p:nvPr/>
        </p:nvSpPr>
        <p:spPr bwMode="auto">
          <a:xfrm>
            <a:off x="3528940" y="3340346"/>
            <a:ext cx="463329" cy="97923"/>
          </a:xfrm>
          <a:custGeom>
            <a:avLst/>
            <a:gdLst>
              <a:gd name="T0" fmla="*/ 701 w 705"/>
              <a:gd name="T1" fmla="*/ 149 h 149"/>
              <a:gd name="T2" fmla="*/ 0 w 705"/>
              <a:gd name="T3" fmla="*/ 28 h 149"/>
              <a:gd name="T4" fmla="*/ 6 w 705"/>
              <a:gd name="T5" fmla="*/ 0 h 149"/>
              <a:gd name="T6" fmla="*/ 705 w 705"/>
              <a:gd name="T7" fmla="*/ 119 h 149"/>
              <a:gd name="T8" fmla="*/ 701 w 705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49">
                <a:moveTo>
                  <a:pt x="701" y="149"/>
                </a:moveTo>
                <a:lnTo>
                  <a:pt x="0" y="28"/>
                </a:lnTo>
                <a:lnTo>
                  <a:pt x="6" y="0"/>
                </a:lnTo>
                <a:lnTo>
                  <a:pt x="705" y="119"/>
                </a:lnTo>
                <a:lnTo>
                  <a:pt x="701" y="149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1" name="ïśliḑé"/>
          <p:cNvSpPr/>
          <p:nvPr/>
        </p:nvSpPr>
        <p:spPr bwMode="auto">
          <a:xfrm>
            <a:off x="3528940" y="3340346"/>
            <a:ext cx="463329" cy="97923"/>
          </a:xfrm>
          <a:custGeom>
            <a:avLst/>
            <a:gdLst>
              <a:gd name="T0" fmla="*/ 701 w 705"/>
              <a:gd name="T1" fmla="*/ 149 h 149"/>
              <a:gd name="T2" fmla="*/ 0 w 705"/>
              <a:gd name="T3" fmla="*/ 28 h 149"/>
              <a:gd name="T4" fmla="*/ 6 w 705"/>
              <a:gd name="T5" fmla="*/ 0 h 149"/>
              <a:gd name="T6" fmla="*/ 705 w 705"/>
              <a:gd name="T7" fmla="*/ 119 h 149"/>
              <a:gd name="T8" fmla="*/ 701 w 705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49">
                <a:moveTo>
                  <a:pt x="701" y="149"/>
                </a:moveTo>
                <a:lnTo>
                  <a:pt x="0" y="28"/>
                </a:lnTo>
                <a:lnTo>
                  <a:pt x="6" y="0"/>
                </a:lnTo>
                <a:lnTo>
                  <a:pt x="705" y="119"/>
                </a:lnTo>
                <a:lnTo>
                  <a:pt x="701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2" name="ïṧḷïḋê"/>
          <p:cNvSpPr/>
          <p:nvPr/>
        </p:nvSpPr>
        <p:spPr bwMode="auto">
          <a:xfrm>
            <a:off x="3519739" y="3394236"/>
            <a:ext cx="463329" cy="97266"/>
          </a:xfrm>
          <a:custGeom>
            <a:avLst/>
            <a:gdLst>
              <a:gd name="T0" fmla="*/ 700 w 705"/>
              <a:gd name="T1" fmla="*/ 148 h 148"/>
              <a:gd name="T2" fmla="*/ 0 w 705"/>
              <a:gd name="T3" fmla="*/ 29 h 148"/>
              <a:gd name="T4" fmla="*/ 6 w 705"/>
              <a:gd name="T5" fmla="*/ 0 h 148"/>
              <a:gd name="T6" fmla="*/ 705 w 705"/>
              <a:gd name="T7" fmla="*/ 120 h 148"/>
              <a:gd name="T8" fmla="*/ 700 w 705"/>
              <a:gd name="T9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48">
                <a:moveTo>
                  <a:pt x="700" y="148"/>
                </a:moveTo>
                <a:lnTo>
                  <a:pt x="0" y="29"/>
                </a:lnTo>
                <a:lnTo>
                  <a:pt x="6" y="0"/>
                </a:lnTo>
                <a:lnTo>
                  <a:pt x="705" y="120"/>
                </a:lnTo>
                <a:lnTo>
                  <a:pt x="700" y="148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3" name="iṣḻïḋê"/>
          <p:cNvSpPr/>
          <p:nvPr/>
        </p:nvSpPr>
        <p:spPr bwMode="auto">
          <a:xfrm>
            <a:off x="3519739" y="3394236"/>
            <a:ext cx="463329" cy="97266"/>
          </a:xfrm>
          <a:custGeom>
            <a:avLst/>
            <a:gdLst>
              <a:gd name="T0" fmla="*/ 700 w 705"/>
              <a:gd name="T1" fmla="*/ 148 h 148"/>
              <a:gd name="T2" fmla="*/ 0 w 705"/>
              <a:gd name="T3" fmla="*/ 29 h 148"/>
              <a:gd name="T4" fmla="*/ 6 w 705"/>
              <a:gd name="T5" fmla="*/ 0 h 148"/>
              <a:gd name="T6" fmla="*/ 705 w 705"/>
              <a:gd name="T7" fmla="*/ 120 h 148"/>
              <a:gd name="T8" fmla="*/ 700 w 705"/>
              <a:gd name="T9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48">
                <a:moveTo>
                  <a:pt x="700" y="148"/>
                </a:moveTo>
                <a:lnTo>
                  <a:pt x="0" y="29"/>
                </a:lnTo>
                <a:lnTo>
                  <a:pt x="6" y="0"/>
                </a:lnTo>
                <a:lnTo>
                  <a:pt x="705" y="120"/>
                </a:lnTo>
                <a:lnTo>
                  <a:pt x="700" y="1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4" name="išḻîḋè"/>
          <p:cNvSpPr/>
          <p:nvPr/>
        </p:nvSpPr>
        <p:spPr bwMode="auto">
          <a:xfrm>
            <a:off x="3510538" y="3448127"/>
            <a:ext cx="462672" cy="97923"/>
          </a:xfrm>
          <a:custGeom>
            <a:avLst/>
            <a:gdLst>
              <a:gd name="T0" fmla="*/ 700 w 704"/>
              <a:gd name="T1" fmla="*/ 149 h 149"/>
              <a:gd name="T2" fmla="*/ 0 w 704"/>
              <a:gd name="T3" fmla="*/ 29 h 149"/>
              <a:gd name="T4" fmla="*/ 5 w 704"/>
              <a:gd name="T5" fmla="*/ 0 h 149"/>
              <a:gd name="T6" fmla="*/ 704 w 704"/>
              <a:gd name="T7" fmla="*/ 121 h 149"/>
              <a:gd name="T8" fmla="*/ 700 w 704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149">
                <a:moveTo>
                  <a:pt x="700" y="149"/>
                </a:moveTo>
                <a:lnTo>
                  <a:pt x="0" y="29"/>
                </a:lnTo>
                <a:lnTo>
                  <a:pt x="5" y="0"/>
                </a:lnTo>
                <a:lnTo>
                  <a:pt x="704" y="121"/>
                </a:lnTo>
                <a:lnTo>
                  <a:pt x="700" y="149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5" name="îŝļïḑè"/>
          <p:cNvSpPr/>
          <p:nvPr/>
        </p:nvSpPr>
        <p:spPr bwMode="auto">
          <a:xfrm>
            <a:off x="3510538" y="3448127"/>
            <a:ext cx="462672" cy="97923"/>
          </a:xfrm>
          <a:custGeom>
            <a:avLst/>
            <a:gdLst>
              <a:gd name="T0" fmla="*/ 700 w 704"/>
              <a:gd name="T1" fmla="*/ 149 h 149"/>
              <a:gd name="T2" fmla="*/ 0 w 704"/>
              <a:gd name="T3" fmla="*/ 29 h 149"/>
              <a:gd name="T4" fmla="*/ 5 w 704"/>
              <a:gd name="T5" fmla="*/ 0 h 149"/>
              <a:gd name="T6" fmla="*/ 704 w 704"/>
              <a:gd name="T7" fmla="*/ 121 h 149"/>
              <a:gd name="T8" fmla="*/ 700 w 704"/>
              <a:gd name="T9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149">
                <a:moveTo>
                  <a:pt x="700" y="149"/>
                </a:moveTo>
                <a:lnTo>
                  <a:pt x="0" y="29"/>
                </a:lnTo>
                <a:lnTo>
                  <a:pt x="5" y="0"/>
                </a:lnTo>
                <a:lnTo>
                  <a:pt x="704" y="121"/>
                </a:lnTo>
                <a:lnTo>
                  <a:pt x="700" y="14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6" name="ïs1iḋê"/>
          <p:cNvSpPr/>
          <p:nvPr/>
        </p:nvSpPr>
        <p:spPr bwMode="auto">
          <a:xfrm>
            <a:off x="3500680" y="3502018"/>
            <a:ext cx="463329" cy="98581"/>
          </a:xfrm>
          <a:custGeom>
            <a:avLst/>
            <a:gdLst>
              <a:gd name="T0" fmla="*/ 701 w 705"/>
              <a:gd name="T1" fmla="*/ 150 h 150"/>
              <a:gd name="T2" fmla="*/ 0 w 705"/>
              <a:gd name="T3" fmla="*/ 29 h 150"/>
              <a:gd name="T4" fmla="*/ 6 w 705"/>
              <a:gd name="T5" fmla="*/ 0 h 150"/>
              <a:gd name="T6" fmla="*/ 705 w 705"/>
              <a:gd name="T7" fmla="*/ 121 h 150"/>
              <a:gd name="T8" fmla="*/ 701 w 705"/>
              <a:gd name="T9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50">
                <a:moveTo>
                  <a:pt x="701" y="150"/>
                </a:moveTo>
                <a:lnTo>
                  <a:pt x="0" y="29"/>
                </a:lnTo>
                <a:lnTo>
                  <a:pt x="6" y="0"/>
                </a:lnTo>
                <a:lnTo>
                  <a:pt x="705" y="121"/>
                </a:lnTo>
                <a:lnTo>
                  <a:pt x="701" y="150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7" name="ïṩ1íďè"/>
          <p:cNvSpPr/>
          <p:nvPr/>
        </p:nvSpPr>
        <p:spPr bwMode="auto">
          <a:xfrm>
            <a:off x="3500680" y="3502018"/>
            <a:ext cx="463329" cy="98581"/>
          </a:xfrm>
          <a:custGeom>
            <a:avLst/>
            <a:gdLst>
              <a:gd name="T0" fmla="*/ 701 w 705"/>
              <a:gd name="T1" fmla="*/ 150 h 150"/>
              <a:gd name="T2" fmla="*/ 0 w 705"/>
              <a:gd name="T3" fmla="*/ 29 h 150"/>
              <a:gd name="T4" fmla="*/ 6 w 705"/>
              <a:gd name="T5" fmla="*/ 0 h 150"/>
              <a:gd name="T6" fmla="*/ 705 w 705"/>
              <a:gd name="T7" fmla="*/ 121 h 150"/>
              <a:gd name="T8" fmla="*/ 701 w 705"/>
              <a:gd name="T9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5" h="150">
                <a:moveTo>
                  <a:pt x="701" y="150"/>
                </a:moveTo>
                <a:lnTo>
                  <a:pt x="0" y="29"/>
                </a:lnTo>
                <a:lnTo>
                  <a:pt x="6" y="0"/>
                </a:lnTo>
                <a:lnTo>
                  <a:pt x="705" y="121"/>
                </a:lnTo>
                <a:lnTo>
                  <a:pt x="701" y="1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8" name="îṡ1íďe"/>
          <p:cNvSpPr/>
          <p:nvPr/>
        </p:nvSpPr>
        <p:spPr bwMode="auto">
          <a:xfrm>
            <a:off x="3492794" y="3556565"/>
            <a:ext cx="343718" cy="77550"/>
          </a:xfrm>
          <a:custGeom>
            <a:avLst/>
            <a:gdLst>
              <a:gd name="T0" fmla="*/ 519 w 523"/>
              <a:gd name="T1" fmla="*/ 118 h 118"/>
              <a:gd name="T2" fmla="*/ 0 w 523"/>
              <a:gd name="T3" fmla="*/ 28 h 118"/>
              <a:gd name="T4" fmla="*/ 4 w 523"/>
              <a:gd name="T5" fmla="*/ 0 h 118"/>
              <a:gd name="T6" fmla="*/ 523 w 523"/>
              <a:gd name="T7" fmla="*/ 89 h 118"/>
              <a:gd name="T8" fmla="*/ 519 w 523"/>
              <a:gd name="T9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18">
                <a:moveTo>
                  <a:pt x="519" y="118"/>
                </a:moveTo>
                <a:lnTo>
                  <a:pt x="0" y="28"/>
                </a:lnTo>
                <a:lnTo>
                  <a:pt x="4" y="0"/>
                </a:lnTo>
                <a:lnTo>
                  <a:pt x="523" y="89"/>
                </a:lnTo>
                <a:lnTo>
                  <a:pt x="519" y="118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9" name="îṡļíde"/>
          <p:cNvSpPr/>
          <p:nvPr/>
        </p:nvSpPr>
        <p:spPr bwMode="auto">
          <a:xfrm>
            <a:off x="3492794" y="3556565"/>
            <a:ext cx="343718" cy="77550"/>
          </a:xfrm>
          <a:custGeom>
            <a:avLst/>
            <a:gdLst>
              <a:gd name="T0" fmla="*/ 519 w 523"/>
              <a:gd name="T1" fmla="*/ 118 h 118"/>
              <a:gd name="T2" fmla="*/ 0 w 523"/>
              <a:gd name="T3" fmla="*/ 28 h 118"/>
              <a:gd name="T4" fmla="*/ 4 w 523"/>
              <a:gd name="T5" fmla="*/ 0 h 118"/>
              <a:gd name="T6" fmla="*/ 523 w 523"/>
              <a:gd name="T7" fmla="*/ 89 h 118"/>
              <a:gd name="T8" fmla="*/ 519 w 523"/>
              <a:gd name="T9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3" h="118">
                <a:moveTo>
                  <a:pt x="519" y="118"/>
                </a:moveTo>
                <a:lnTo>
                  <a:pt x="0" y="28"/>
                </a:lnTo>
                <a:lnTo>
                  <a:pt x="4" y="0"/>
                </a:lnTo>
                <a:lnTo>
                  <a:pt x="523" y="89"/>
                </a:lnTo>
                <a:lnTo>
                  <a:pt x="519" y="1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0" name="ïṡ1îḍê"/>
          <p:cNvSpPr/>
          <p:nvPr/>
        </p:nvSpPr>
        <p:spPr bwMode="auto">
          <a:xfrm>
            <a:off x="3126731" y="3078778"/>
            <a:ext cx="109096" cy="36804"/>
          </a:xfrm>
          <a:custGeom>
            <a:avLst/>
            <a:gdLst>
              <a:gd name="T0" fmla="*/ 161 w 166"/>
              <a:gd name="T1" fmla="*/ 56 h 56"/>
              <a:gd name="T2" fmla="*/ 0 w 166"/>
              <a:gd name="T3" fmla="*/ 29 h 56"/>
              <a:gd name="T4" fmla="*/ 4 w 166"/>
              <a:gd name="T5" fmla="*/ 0 h 56"/>
              <a:gd name="T6" fmla="*/ 166 w 166"/>
              <a:gd name="T7" fmla="*/ 27 h 56"/>
              <a:gd name="T8" fmla="*/ 161 w 166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56">
                <a:moveTo>
                  <a:pt x="161" y="56"/>
                </a:moveTo>
                <a:lnTo>
                  <a:pt x="0" y="29"/>
                </a:lnTo>
                <a:lnTo>
                  <a:pt x="4" y="0"/>
                </a:lnTo>
                <a:lnTo>
                  <a:pt x="166" y="27"/>
                </a:lnTo>
                <a:lnTo>
                  <a:pt x="161" y="56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1" name="iSlíde"/>
          <p:cNvSpPr/>
          <p:nvPr/>
        </p:nvSpPr>
        <p:spPr bwMode="auto">
          <a:xfrm>
            <a:off x="3126731" y="3078778"/>
            <a:ext cx="109096" cy="36804"/>
          </a:xfrm>
          <a:custGeom>
            <a:avLst/>
            <a:gdLst>
              <a:gd name="T0" fmla="*/ 161 w 166"/>
              <a:gd name="T1" fmla="*/ 56 h 56"/>
              <a:gd name="T2" fmla="*/ 0 w 166"/>
              <a:gd name="T3" fmla="*/ 29 h 56"/>
              <a:gd name="T4" fmla="*/ 4 w 166"/>
              <a:gd name="T5" fmla="*/ 0 h 56"/>
              <a:gd name="T6" fmla="*/ 166 w 166"/>
              <a:gd name="T7" fmla="*/ 27 h 56"/>
              <a:gd name="T8" fmla="*/ 161 w 166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56">
                <a:moveTo>
                  <a:pt x="161" y="56"/>
                </a:moveTo>
                <a:lnTo>
                  <a:pt x="0" y="29"/>
                </a:lnTo>
                <a:lnTo>
                  <a:pt x="4" y="0"/>
                </a:lnTo>
                <a:lnTo>
                  <a:pt x="166" y="27"/>
                </a:lnTo>
                <a:lnTo>
                  <a:pt x="161" y="5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2" name="îslidé"/>
          <p:cNvSpPr/>
          <p:nvPr/>
        </p:nvSpPr>
        <p:spPr bwMode="auto">
          <a:xfrm>
            <a:off x="3038008" y="3595998"/>
            <a:ext cx="108439" cy="36147"/>
          </a:xfrm>
          <a:custGeom>
            <a:avLst/>
            <a:gdLst>
              <a:gd name="T0" fmla="*/ 161 w 165"/>
              <a:gd name="T1" fmla="*/ 55 h 55"/>
              <a:gd name="T2" fmla="*/ 0 w 165"/>
              <a:gd name="T3" fmla="*/ 28 h 55"/>
              <a:gd name="T4" fmla="*/ 4 w 165"/>
              <a:gd name="T5" fmla="*/ 0 h 55"/>
              <a:gd name="T6" fmla="*/ 165 w 165"/>
              <a:gd name="T7" fmla="*/ 27 h 55"/>
              <a:gd name="T8" fmla="*/ 161 w 165"/>
              <a:gd name="T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55">
                <a:moveTo>
                  <a:pt x="161" y="55"/>
                </a:moveTo>
                <a:lnTo>
                  <a:pt x="0" y="28"/>
                </a:lnTo>
                <a:lnTo>
                  <a:pt x="4" y="0"/>
                </a:lnTo>
                <a:lnTo>
                  <a:pt x="165" y="27"/>
                </a:lnTo>
                <a:lnTo>
                  <a:pt x="161" y="55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3" name="îŝ1îďê"/>
          <p:cNvSpPr/>
          <p:nvPr/>
        </p:nvSpPr>
        <p:spPr bwMode="auto">
          <a:xfrm>
            <a:off x="3038008" y="3595998"/>
            <a:ext cx="108439" cy="36147"/>
          </a:xfrm>
          <a:custGeom>
            <a:avLst/>
            <a:gdLst>
              <a:gd name="T0" fmla="*/ 161 w 165"/>
              <a:gd name="T1" fmla="*/ 55 h 55"/>
              <a:gd name="T2" fmla="*/ 0 w 165"/>
              <a:gd name="T3" fmla="*/ 28 h 55"/>
              <a:gd name="T4" fmla="*/ 4 w 165"/>
              <a:gd name="T5" fmla="*/ 0 h 55"/>
              <a:gd name="T6" fmla="*/ 165 w 165"/>
              <a:gd name="T7" fmla="*/ 27 h 55"/>
              <a:gd name="T8" fmla="*/ 161 w 165"/>
              <a:gd name="T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55">
                <a:moveTo>
                  <a:pt x="161" y="55"/>
                </a:moveTo>
                <a:lnTo>
                  <a:pt x="0" y="28"/>
                </a:lnTo>
                <a:lnTo>
                  <a:pt x="4" y="0"/>
                </a:lnTo>
                <a:lnTo>
                  <a:pt x="165" y="27"/>
                </a:lnTo>
                <a:lnTo>
                  <a:pt x="161" y="5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4" name="íṡḷíḋe"/>
          <p:cNvSpPr/>
          <p:nvPr/>
        </p:nvSpPr>
        <p:spPr bwMode="auto">
          <a:xfrm>
            <a:off x="3929177" y="1701279"/>
            <a:ext cx="22345" cy="199133"/>
          </a:xfrm>
          <a:custGeom>
            <a:avLst/>
            <a:gdLst>
              <a:gd name="T0" fmla="*/ 27 w 34"/>
              <a:gd name="T1" fmla="*/ 0 h 303"/>
              <a:gd name="T2" fmla="*/ 0 w 34"/>
              <a:gd name="T3" fmla="*/ 302 h 303"/>
              <a:gd name="T4" fmla="*/ 16 w 34"/>
              <a:gd name="T5" fmla="*/ 303 h 303"/>
              <a:gd name="T6" fmla="*/ 34 w 34"/>
              <a:gd name="T7" fmla="*/ 0 h 303"/>
              <a:gd name="T8" fmla="*/ 27 w 34"/>
              <a:gd name="T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03">
                <a:moveTo>
                  <a:pt x="27" y="0"/>
                </a:moveTo>
                <a:lnTo>
                  <a:pt x="0" y="302"/>
                </a:lnTo>
                <a:lnTo>
                  <a:pt x="16" y="303"/>
                </a:lnTo>
                <a:lnTo>
                  <a:pt x="34" y="0"/>
                </a:lnTo>
                <a:lnTo>
                  <a:pt x="27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5" name="ïṩ1ïdê"/>
          <p:cNvSpPr/>
          <p:nvPr/>
        </p:nvSpPr>
        <p:spPr bwMode="auto">
          <a:xfrm>
            <a:off x="3929177" y="1701279"/>
            <a:ext cx="22345" cy="199133"/>
          </a:xfrm>
          <a:custGeom>
            <a:avLst/>
            <a:gdLst>
              <a:gd name="T0" fmla="*/ 27 w 34"/>
              <a:gd name="T1" fmla="*/ 0 h 303"/>
              <a:gd name="T2" fmla="*/ 0 w 34"/>
              <a:gd name="T3" fmla="*/ 302 h 303"/>
              <a:gd name="T4" fmla="*/ 16 w 34"/>
              <a:gd name="T5" fmla="*/ 303 h 303"/>
              <a:gd name="T6" fmla="*/ 34 w 34"/>
              <a:gd name="T7" fmla="*/ 0 h 303"/>
              <a:gd name="T8" fmla="*/ 27 w 34"/>
              <a:gd name="T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03">
                <a:moveTo>
                  <a:pt x="27" y="0"/>
                </a:moveTo>
                <a:lnTo>
                  <a:pt x="0" y="302"/>
                </a:lnTo>
                <a:lnTo>
                  <a:pt x="16" y="303"/>
                </a:lnTo>
                <a:lnTo>
                  <a:pt x="34" y="0"/>
                </a:lnTo>
                <a:lnTo>
                  <a:pt x="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6" name="ï$1íḋê"/>
          <p:cNvSpPr/>
          <p:nvPr/>
        </p:nvSpPr>
        <p:spPr bwMode="auto">
          <a:xfrm>
            <a:off x="3879887" y="1899754"/>
            <a:ext cx="59806" cy="699265"/>
          </a:xfrm>
          <a:custGeom>
            <a:avLst/>
            <a:gdLst>
              <a:gd name="T0" fmla="*/ 17 w 91"/>
              <a:gd name="T1" fmla="*/ 668 h 1064"/>
              <a:gd name="T2" fmla="*/ 0 w 91"/>
              <a:gd name="T3" fmla="*/ 866 h 1064"/>
              <a:gd name="T4" fmla="*/ 25 w 91"/>
              <a:gd name="T5" fmla="*/ 1064 h 1064"/>
              <a:gd name="T6" fmla="*/ 50 w 91"/>
              <a:gd name="T7" fmla="*/ 673 h 1064"/>
              <a:gd name="T8" fmla="*/ 17 w 91"/>
              <a:gd name="T9" fmla="*/ 668 h 1064"/>
              <a:gd name="T10" fmla="*/ 57 w 91"/>
              <a:gd name="T11" fmla="*/ 213 h 1064"/>
              <a:gd name="T12" fmla="*/ 47 w 91"/>
              <a:gd name="T13" fmla="*/ 332 h 1064"/>
              <a:gd name="T14" fmla="*/ 70 w 91"/>
              <a:gd name="T15" fmla="*/ 336 h 1064"/>
              <a:gd name="T16" fmla="*/ 77 w 91"/>
              <a:gd name="T17" fmla="*/ 218 h 1064"/>
              <a:gd name="T18" fmla="*/ 57 w 91"/>
              <a:gd name="T19" fmla="*/ 213 h 1064"/>
              <a:gd name="T20" fmla="*/ 75 w 91"/>
              <a:gd name="T21" fmla="*/ 0 h 1064"/>
              <a:gd name="T22" fmla="*/ 67 w 91"/>
              <a:gd name="T23" fmla="*/ 111 h 1064"/>
              <a:gd name="T24" fmla="*/ 84 w 91"/>
              <a:gd name="T25" fmla="*/ 114 h 1064"/>
              <a:gd name="T26" fmla="*/ 91 w 91"/>
              <a:gd name="T27" fmla="*/ 1 h 1064"/>
              <a:gd name="T28" fmla="*/ 75 w 91"/>
              <a:gd name="T29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1064">
                <a:moveTo>
                  <a:pt x="17" y="668"/>
                </a:moveTo>
                <a:lnTo>
                  <a:pt x="0" y="866"/>
                </a:lnTo>
                <a:lnTo>
                  <a:pt x="25" y="1064"/>
                </a:lnTo>
                <a:lnTo>
                  <a:pt x="50" y="673"/>
                </a:lnTo>
                <a:lnTo>
                  <a:pt x="17" y="668"/>
                </a:lnTo>
                <a:close/>
                <a:moveTo>
                  <a:pt x="57" y="213"/>
                </a:moveTo>
                <a:lnTo>
                  <a:pt x="47" y="332"/>
                </a:lnTo>
                <a:lnTo>
                  <a:pt x="70" y="336"/>
                </a:lnTo>
                <a:lnTo>
                  <a:pt x="77" y="218"/>
                </a:lnTo>
                <a:lnTo>
                  <a:pt x="57" y="213"/>
                </a:lnTo>
                <a:close/>
                <a:moveTo>
                  <a:pt x="75" y="0"/>
                </a:moveTo>
                <a:lnTo>
                  <a:pt x="67" y="111"/>
                </a:lnTo>
                <a:lnTo>
                  <a:pt x="84" y="114"/>
                </a:lnTo>
                <a:lnTo>
                  <a:pt x="91" y="1"/>
                </a:lnTo>
                <a:lnTo>
                  <a:pt x="75" y="0"/>
                </a:lnTo>
                <a:close/>
              </a:path>
            </a:pathLst>
          </a:custGeom>
          <a:solidFill>
            <a:srgbClr val="99A9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7" name="iślïḑê"/>
          <p:cNvSpPr/>
          <p:nvPr/>
        </p:nvSpPr>
        <p:spPr bwMode="auto">
          <a:xfrm>
            <a:off x="3879887" y="1899754"/>
            <a:ext cx="59806" cy="699265"/>
          </a:xfrm>
          <a:custGeom>
            <a:avLst/>
            <a:gdLst>
              <a:gd name="T0" fmla="*/ 17 w 91"/>
              <a:gd name="T1" fmla="*/ 668 h 1064"/>
              <a:gd name="T2" fmla="*/ 0 w 91"/>
              <a:gd name="T3" fmla="*/ 866 h 1064"/>
              <a:gd name="T4" fmla="*/ 25 w 91"/>
              <a:gd name="T5" fmla="*/ 1064 h 1064"/>
              <a:gd name="T6" fmla="*/ 50 w 91"/>
              <a:gd name="T7" fmla="*/ 673 h 1064"/>
              <a:gd name="T8" fmla="*/ 17 w 91"/>
              <a:gd name="T9" fmla="*/ 668 h 1064"/>
              <a:gd name="T10" fmla="*/ 57 w 91"/>
              <a:gd name="T11" fmla="*/ 213 h 1064"/>
              <a:gd name="T12" fmla="*/ 47 w 91"/>
              <a:gd name="T13" fmla="*/ 332 h 1064"/>
              <a:gd name="T14" fmla="*/ 70 w 91"/>
              <a:gd name="T15" fmla="*/ 336 h 1064"/>
              <a:gd name="T16" fmla="*/ 77 w 91"/>
              <a:gd name="T17" fmla="*/ 218 h 1064"/>
              <a:gd name="T18" fmla="*/ 57 w 91"/>
              <a:gd name="T19" fmla="*/ 213 h 1064"/>
              <a:gd name="T20" fmla="*/ 75 w 91"/>
              <a:gd name="T21" fmla="*/ 0 h 1064"/>
              <a:gd name="T22" fmla="*/ 67 w 91"/>
              <a:gd name="T23" fmla="*/ 111 h 1064"/>
              <a:gd name="T24" fmla="*/ 84 w 91"/>
              <a:gd name="T25" fmla="*/ 114 h 1064"/>
              <a:gd name="T26" fmla="*/ 91 w 91"/>
              <a:gd name="T27" fmla="*/ 1 h 1064"/>
              <a:gd name="T28" fmla="*/ 75 w 91"/>
              <a:gd name="T29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1" h="1064">
                <a:moveTo>
                  <a:pt x="17" y="668"/>
                </a:moveTo>
                <a:lnTo>
                  <a:pt x="0" y="866"/>
                </a:lnTo>
                <a:lnTo>
                  <a:pt x="25" y="1064"/>
                </a:lnTo>
                <a:lnTo>
                  <a:pt x="50" y="673"/>
                </a:lnTo>
                <a:lnTo>
                  <a:pt x="17" y="668"/>
                </a:lnTo>
                <a:moveTo>
                  <a:pt x="57" y="213"/>
                </a:moveTo>
                <a:lnTo>
                  <a:pt x="47" y="332"/>
                </a:lnTo>
                <a:lnTo>
                  <a:pt x="70" y="336"/>
                </a:lnTo>
                <a:lnTo>
                  <a:pt x="77" y="218"/>
                </a:lnTo>
                <a:lnTo>
                  <a:pt x="57" y="213"/>
                </a:lnTo>
                <a:moveTo>
                  <a:pt x="75" y="0"/>
                </a:moveTo>
                <a:lnTo>
                  <a:pt x="67" y="111"/>
                </a:lnTo>
                <a:lnTo>
                  <a:pt x="84" y="114"/>
                </a:lnTo>
                <a:lnTo>
                  <a:pt x="91" y="1"/>
                </a:lnTo>
                <a:lnTo>
                  <a:pt x="7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8" name="ïṥlïḓè"/>
          <p:cNvSpPr/>
          <p:nvPr/>
        </p:nvSpPr>
        <p:spPr bwMode="auto">
          <a:xfrm>
            <a:off x="3891059" y="2117946"/>
            <a:ext cx="34832" cy="224107"/>
          </a:xfrm>
          <a:custGeom>
            <a:avLst/>
            <a:gdLst>
              <a:gd name="T0" fmla="*/ 7 w 53"/>
              <a:gd name="T1" fmla="*/ 263 h 341"/>
              <a:gd name="T2" fmla="*/ 0 w 53"/>
              <a:gd name="T3" fmla="*/ 336 h 341"/>
              <a:gd name="T4" fmla="*/ 33 w 53"/>
              <a:gd name="T5" fmla="*/ 341 h 341"/>
              <a:gd name="T6" fmla="*/ 37 w 53"/>
              <a:gd name="T7" fmla="*/ 269 h 341"/>
              <a:gd name="T8" fmla="*/ 7 w 53"/>
              <a:gd name="T9" fmla="*/ 263 h 341"/>
              <a:gd name="T10" fmla="*/ 17 w 53"/>
              <a:gd name="T11" fmla="*/ 152 h 341"/>
              <a:gd name="T12" fmla="*/ 11 w 53"/>
              <a:gd name="T13" fmla="*/ 205 h 341"/>
              <a:gd name="T14" fmla="*/ 41 w 53"/>
              <a:gd name="T15" fmla="*/ 210 h 341"/>
              <a:gd name="T16" fmla="*/ 44 w 53"/>
              <a:gd name="T17" fmla="*/ 156 h 341"/>
              <a:gd name="T18" fmla="*/ 17 w 53"/>
              <a:gd name="T19" fmla="*/ 152 h 341"/>
              <a:gd name="T20" fmla="*/ 30 w 53"/>
              <a:gd name="T21" fmla="*/ 0 h 341"/>
              <a:gd name="T22" fmla="*/ 21 w 53"/>
              <a:gd name="T23" fmla="*/ 94 h 341"/>
              <a:gd name="T24" fmla="*/ 47 w 53"/>
              <a:gd name="T25" fmla="*/ 98 h 341"/>
              <a:gd name="T26" fmla="*/ 53 w 53"/>
              <a:gd name="T27" fmla="*/ 4 h 341"/>
              <a:gd name="T28" fmla="*/ 30 w 53"/>
              <a:gd name="T29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341">
                <a:moveTo>
                  <a:pt x="7" y="263"/>
                </a:moveTo>
                <a:lnTo>
                  <a:pt x="0" y="336"/>
                </a:lnTo>
                <a:lnTo>
                  <a:pt x="33" y="341"/>
                </a:lnTo>
                <a:lnTo>
                  <a:pt x="37" y="269"/>
                </a:lnTo>
                <a:lnTo>
                  <a:pt x="7" y="263"/>
                </a:lnTo>
                <a:close/>
                <a:moveTo>
                  <a:pt x="17" y="152"/>
                </a:moveTo>
                <a:lnTo>
                  <a:pt x="11" y="205"/>
                </a:lnTo>
                <a:lnTo>
                  <a:pt x="41" y="210"/>
                </a:lnTo>
                <a:lnTo>
                  <a:pt x="44" y="156"/>
                </a:lnTo>
                <a:lnTo>
                  <a:pt x="17" y="152"/>
                </a:lnTo>
                <a:close/>
                <a:moveTo>
                  <a:pt x="30" y="0"/>
                </a:moveTo>
                <a:lnTo>
                  <a:pt x="21" y="94"/>
                </a:lnTo>
                <a:lnTo>
                  <a:pt x="47" y="98"/>
                </a:lnTo>
                <a:lnTo>
                  <a:pt x="53" y="4"/>
                </a:lnTo>
                <a:lnTo>
                  <a:pt x="30" y="0"/>
                </a:lnTo>
                <a:close/>
              </a:path>
            </a:pathLst>
          </a:custGeom>
          <a:solidFill>
            <a:srgbClr val="393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9" name="iṩľiḍe"/>
          <p:cNvSpPr/>
          <p:nvPr/>
        </p:nvSpPr>
        <p:spPr bwMode="auto">
          <a:xfrm>
            <a:off x="3891059" y="2117946"/>
            <a:ext cx="34832" cy="224107"/>
          </a:xfrm>
          <a:custGeom>
            <a:avLst/>
            <a:gdLst>
              <a:gd name="T0" fmla="*/ 7 w 53"/>
              <a:gd name="T1" fmla="*/ 263 h 341"/>
              <a:gd name="T2" fmla="*/ 0 w 53"/>
              <a:gd name="T3" fmla="*/ 336 h 341"/>
              <a:gd name="T4" fmla="*/ 33 w 53"/>
              <a:gd name="T5" fmla="*/ 341 h 341"/>
              <a:gd name="T6" fmla="*/ 37 w 53"/>
              <a:gd name="T7" fmla="*/ 269 h 341"/>
              <a:gd name="T8" fmla="*/ 7 w 53"/>
              <a:gd name="T9" fmla="*/ 263 h 341"/>
              <a:gd name="T10" fmla="*/ 17 w 53"/>
              <a:gd name="T11" fmla="*/ 152 h 341"/>
              <a:gd name="T12" fmla="*/ 11 w 53"/>
              <a:gd name="T13" fmla="*/ 205 h 341"/>
              <a:gd name="T14" fmla="*/ 41 w 53"/>
              <a:gd name="T15" fmla="*/ 210 h 341"/>
              <a:gd name="T16" fmla="*/ 44 w 53"/>
              <a:gd name="T17" fmla="*/ 156 h 341"/>
              <a:gd name="T18" fmla="*/ 17 w 53"/>
              <a:gd name="T19" fmla="*/ 152 h 341"/>
              <a:gd name="T20" fmla="*/ 30 w 53"/>
              <a:gd name="T21" fmla="*/ 0 h 341"/>
              <a:gd name="T22" fmla="*/ 21 w 53"/>
              <a:gd name="T23" fmla="*/ 94 h 341"/>
              <a:gd name="T24" fmla="*/ 47 w 53"/>
              <a:gd name="T25" fmla="*/ 98 h 341"/>
              <a:gd name="T26" fmla="*/ 53 w 53"/>
              <a:gd name="T27" fmla="*/ 4 h 341"/>
              <a:gd name="T28" fmla="*/ 30 w 53"/>
              <a:gd name="T29" fmla="*/ 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341">
                <a:moveTo>
                  <a:pt x="7" y="263"/>
                </a:moveTo>
                <a:lnTo>
                  <a:pt x="0" y="336"/>
                </a:lnTo>
                <a:lnTo>
                  <a:pt x="33" y="341"/>
                </a:lnTo>
                <a:lnTo>
                  <a:pt x="37" y="269"/>
                </a:lnTo>
                <a:lnTo>
                  <a:pt x="7" y="263"/>
                </a:lnTo>
                <a:moveTo>
                  <a:pt x="17" y="152"/>
                </a:moveTo>
                <a:lnTo>
                  <a:pt x="11" y="205"/>
                </a:lnTo>
                <a:lnTo>
                  <a:pt x="41" y="210"/>
                </a:lnTo>
                <a:lnTo>
                  <a:pt x="44" y="156"/>
                </a:lnTo>
                <a:lnTo>
                  <a:pt x="17" y="152"/>
                </a:lnTo>
                <a:moveTo>
                  <a:pt x="30" y="0"/>
                </a:moveTo>
                <a:lnTo>
                  <a:pt x="21" y="94"/>
                </a:lnTo>
                <a:lnTo>
                  <a:pt x="47" y="98"/>
                </a:lnTo>
                <a:lnTo>
                  <a:pt x="53" y="4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0" name="iŝḻïḍé"/>
          <p:cNvSpPr/>
          <p:nvPr/>
        </p:nvSpPr>
        <p:spPr bwMode="auto">
          <a:xfrm>
            <a:off x="3917347" y="1972704"/>
            <a:ext cx="17745" cy="70321"/>
          </a:xfrm>
          <a:custGeom>
            <a:avLst/>
            <a:gdLst>
              <a:gd name="T0" fmla="*/ 10 w 27"/>
              <a:gd name="T1" fmla="*/ 0 h 107"/>
              <a:gd name="T2" fmla="*/ 0 w 27"/>
              <a:gd name="T3" fmla="*/ 102 h 107"/>
              <a:gd name="T4" fmla="*/ 20 w 27"/>
              <a:gd name="T5" fmla="*/ 107 h 107"/>
              <a:gd name="T6" fmla="*/ 27 w 27"/>
              <a:gd name="T7" fmla="*/ 3 h 107"/>
              <a:gd name="T8" fmla="*/ 10 w 27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7">
                <a:moveTo>
                  <a:pt x="10" y="0"/>
                </a:moveTo>
                <a:lnTo>
                  <a:pt x="0" y="102"/>
                </a:lnTo>
                <a:lnTo>
                  <a:pt x="20" y="107"/>
                </a:lnTo>
                <a:lnTo>
                  <a:pt x="27" y="3"/>
                </a:lnTo>
                <a:lnTo>
                  <a:pt x="10" y="0"/>
                </a:lnTo>
                <a:close/>
              </a:path>
            </a:pathLst>
          </a:custGeom>
          <a:solidFill>
            <a:srgbClr val="393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1" name="iṧ1íḋê"/>
          <p:cNvSpPr/>
          <p:nvPr/>
        </p:nvSpPr>
        <p:spPr bwMode="auto">
          <a:xfrm>
            <a:off x="3917347" y="1972704"/>
            <a:ext cx="17745" cy="70321"/>
          </a:xfrm>
          <a:custGeom>
            <a:avLst/>
            <a:gdLst>
              <a:gd name="T0" fmla="*/ 10 w 27"/>
              <a:gd name="T1" fmla="*/ 0 h 107"/>
              <a:gd name="T2" fmla="*/ 0 w 27"/>
              <a:gd name="T3" fmla="*/ 102 h 107"/>
              <a:gd name="T4" fmla="*/ 20 w 27"/>
              <a:gd name="T5" fmla="*/ 107 h 107"/>
              <a:gd name="T6" fmla="*/ 27 w 27"/>
              <a:gd name="T7" fmla="*/ 3 h 107"/>
              <a:gd name="T8" fmla="*/ 10 w 27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7">
                <a:moveTo>
                  <a:pt x="10" y="0"/>
                </a:moveTo>
                <a:lnTo>
                  <a:pt x="0" y="102"/>
                </a:lnTo>
                <a:lnTo>
                  <a:pt x="20" y="107"/>
                </a:lnTo>
                <a:lnTo>
                  <a:pt x="27" y="3"/>
                </a:lnTo>
                <a:lnTo>
                  <a:pt x="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2" name="îṩľiḍé"/>
          <p:cNvSpPr/>
          <p:nvPr/>
        </p:nvSpPr>
        <p:spPr bwMode="auto">
          <a:xfrm>
            <a:off x="3895660" y="2252673"/>
            <a:ext cx="22345" cy="42061"/>
          </a:xfrm>
          <a:custGeom>
            <a:avLst/>
            <a:gdLst>
              <a:gd name="T0" fmla="*/ 4 w 34"/>
              <a:gd name="T1" fmla="*/ 0 h 64"/>
              <a:gd name="T2" fmla="*/ 0 w 34"/>
              <a:gd name="T3" fmla="*/ 58 h 64"/>
              <a:gd name="T4" fmla="*/ 30 w 34"/>
              <a:gd name="T5" fmla="*/ 64 h 64"/>
              <a:gd name="T6" fmla="*/ 34 w 34"/>
              <a:gd name="T7" fmla="*/ 5 h 64"/>
              <a:gd name="T8" fmla="*/ 4 w 3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64">
                <a:moveTo>
                  <a:pt x="4" y="0"/>
                </a:moveTo>
                <a:lnTo>
                  <a:pt x="0" y="58"/>
                </a:lnTo>
                <a:lnTo>
                  <a:pt x="30" y="64"/>
                </a:lnTo>
                <a:lnTo>
                  <a:pt x="34" y="5"/>
                </a:lnTo>
                <a:lnTo>
                  <a:pt x="4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3" name="îśḷïḑé"/>
          <p:cNvSpPr/>
          <p:nvPr/>
        </p:nvSpPr>
        <p:spPr bwMode="auto">
          <a:xfrm>
            <a:off x="3895660" y="2252673"/>
            <a:ext cx="22345" cy="42061"/>
          </a:xfrm>
          <a:custGeom>
            <a:avLst/>
            <a:gdLst>
              <a:gd name="T0" fmla="*/ 4 w 34"/>
              <a:gd name="T1" fmla="*/ 0 h 64"/>
              <a:gd name="T2" fmla="*/ 0 w 34"/>
              <a:gd name="T3" fmla="*/ 58 h 64"/>
              <a:gd name="T4" fmla="*/ 30 w 34"/>
              <a:gd name="T5" fmla="*/ 64 h 64"/>
              <a:gd name="T6" fmla="*/ 34 w 34"/>
              <a:gd name="T7" fmla="*/ 5 h 64"/>
              <a:gd name="T8" fmla="*/ 4 w 3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64">
                <a:moveTo>
                  <a:pt x="4" y="0"/>
                </a:moveTo>
                <a:lnTo>
                  <a:pt x="0" y="58"/>
                </a:lnTo>
                <a:lnTo>
                  <a:pt x="30" y="64"/>
                </a:lnTo>
                <a:lnTo>
                  <a:pt x="34" y="5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4" name="ïSḷîďé"/>
          <p:cNvSpPr/>
          <p:nvPr/>
        </p:nvSpPr>
        <p:spPr bwMode="auto">
          <a:xfrm>
            <a:off x="3902231" y="2179723"/>
            <a:ext cx="19716" cy="40747"/>
          </a:xfrm>
          <a:custGeom>
            <a:avLst/>
            <a:gdLst>
              <a:gd name="T0" fmla="*/ 4 w 30"/>
              <a:gd name="T1" fmla="*/ 0 h 62"/>
              <a:gd name="T2" fmla="*/ 0 w 30"/>
              <a:gd name="T3" fmla="*/ 58 h 62"/>
              <a:gd name="T4" fmla="*/ 27 w 30"/>
              <a:gd name="T5" fmla="*/ 62 h 62"/>
              <a:gd name="T6" fmla="*/ 30 w 30"/>
              <a:gd name="T7" fmla="*/ 4 h 62"/>
              <a:gd name="T8" fmla="*/ 4 w 30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62">
                <a:moveTo>
                  <a:pt x="4" y="0"/>
                </a:moveTo>
                <a:lnTo>
                  <a:pt x="0" y="58"/>
                </a:lnTo>
                <a:lnTo>
                  <a:pt x="27" y="62"/>
                </a:lnTo>
                <a:lnTo>
                  <a:pt x="30" y="4"/>
                </a:lnTo>
                <a:lnTo>
                  <a:pt x="4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5" name="îṥḷïḋé"/>
          <p:cNvSpPr/>
          <p:nvPr/>
        </p:nvSpPr>
        <p:spPr bwMode="auto">
          <a:xfrm>
            <a:off x="3902231" y="2179723"/>
            <a:ext cx="19716" cy="40747"/>
          </a:xfrm>
          <a:custGeom>
            <a:avLst/>
            <a:gdLst>
              <a:gd name="T0" fmla="*/ 4 w 30"/>
              <a:gd name="T1" fmla="*/ 0 h 62"/>
              <a:gd name="T2" fmla="*/ 0 w 30"/>
              <a:gd name="T3" fmla="*/ 58 h 62"/>
              <a:gd name="T4" fmla="*/ 27 w 30"/>
              <a:gd name="T5" fmla="*/ 62 h 62"/>
              <a:gd name="T6" fmla="*/ 30 w 30"/>
              <a:gd name="T7" fmla="*/ 4 h 62"/>
              <a:gd name="T8" fmla="*/ 4 w 30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62">
                <a:moveTo>
                  <a:pt x="4" y="0"/>
                </a:moveTo>
                <a:lnTo>
                  <a:pt x="0" y="58"/>
                </a:lnTo>
                <a:lnTo>
                  <a:pt x="27" y="62"/>
                </a:lnTo>
                <a:lnTo>
                  <a:pt x="30" y="4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6" name="ï$ḷîďê"/>
          <p:cNvSpPr/>
          <p:nvPr/>
        </p:nvSpPr>
        <p:spPr bwMode="auto">
          <a:xfrm>
            <a:off x="1475178" y="1726253"/>
            <a:ext cx="168244" cy="1471480"/>
          </a:xfrm>
          <a:custGeom>
            <a:avLst/>
            <a:gdLst>
              <a:gd name="T0" fmla="*/ 30 w 256"/>
              <a:gd name="T1" fmla="*/ 1977 h 2239"/>
              <a:gd name="T2" fmla="*/ 0 w 256"/>
              <a:gd name="T3" fmla="*/ 2229 h 2239"/>
              <a:gd name="T4" fmla="*/ 101 w 256"/>
              <a:gd name="T5" fmla="*/ 2239 h 2239"/>
              <a:gd name="T6" fmla="*/ 84 w 256"/>
              <a:gd name="T7" fmla="*/ 2175 h 2239"/>
              <a:gd name="T8" fmla="*/ 65 w 256"/>
              <a:gd name="T9" fmla="*/ 2174 h 2239"/>
              <a:gd name="T10" fmla="*/ 70 w 256"/>
              <a:gd name="T11" fmla="*/ 2125 h 2239"/>
              <a:gd name="T12" fmla="*/ 30 w 256"/>
              <a:gd name="T13" fmla="*/ 1977 h 2239"/>
              <a:gd name="T14" fmla="*/ 256 w 256"/>
              <a:gd name="T15" fmla="*/ 0 h 2239"/>
              <a:gd name="T16" fmla="*/ 94 w 256"/>
              <a:gd name="T17" fmla="*/ 1419 h 2239"/>
              <a:gd name="T18" fmla="*/ 132 w 256"/>
              <a:gd name="T19" fmla="*/ 1409 h 2239"/>
              <a:gd name="T20" fmla="*/ 256 w 256"/>
              <a:gd name="T2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6" h="2239">
                <a:moveTo>
                  <a:pt x="30" y="1977"/>
                </a:moveTo>
                <a:lnTo>
                  <a:pt x="0" y="2229"/>
                </a:lnTo>
                <a:lnTo>
                  <a:pt x="101" y="2239"/>
                </a:lnTo>
                <a:lnTo>
                  <a:pt x="84" y="2175"/>
                </a:lnTo>
                <a:lnTo>
                  <a:pt x="65" y="2174"/>
                </a:lnTo>
                <a:lnTo>
                  <a:pt x="70" y="2125"/>
                </a:lnTo>
                <a:lnTo>
                  <a:pt x="30" y="1977"/>
                </a:lnTo>
                <a:close/>
                <a:moveTo>
                  <a:pt x="256" y="0"/>
                </a:moveTo>
                <a:lnTo>
                  <a:pt x="94" y="1419"/>
                </a:lnTo>
                <a:lnTo>
                  <a:pt x="132" y="1409"/>
                </a:lnTo>
                <a:lnTo>
                  <a:pt x="256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7" name="ïṩlídè"/>
          <p:cNvSpPr/>
          <p:nvPr/>
        </p:nvSpPr>
        <p:spPr bwMode="auto">
          <a:xfrm>
            <a:off x="1475178" y="1726253"/>
            <a:ext cx="168244" cy="1471480"/>
          </a:xfrm>
          <a:custGeom>
            <a:avLst/>
            <a:gdLst>
              <a:gd name="T0" fmla="*/ 30 w 256"/>
              <a:gd name="T1" fmla="*/ 1977 h 2239"/>
              <a:gd name="T2" fmla="*/ 0 w 256"/>
              <a:gd name="T3" fmla="*/ 2229 h 2239"/>
              <a:gd name="T4" fmla="*/ 101 w 256"/>
              <a:gd name="T5" fmla="*/ 2239 h 2239"/>
              <a:gd name="T6" fmla="*/ 84 w 256"/>
              <a:gd name="T7" fmla="*/ 2175 h 2239"/>
              <a:gd name="T8" fmla="*/ 65 w 256"/>
              <a:gd name="T9" fmla="*/ 2174 h 2239"/>
              <a:gd name="T10" fmla="*/ 70 w 256"/>
              <a:gd name="T11" fmla="*/ 2125 h 2239"/>
              <a:gd name="T12" fmla="*/ 30 w 256"/>
              <a:gd name="T13" fmla="*/ 1977 h 2239"/>
              <a:gd name="T14" fmla="*/ 256 w 256"/>
              <a:gd name="T15" fmla="*/ 0 h 2239"/>
              <a:gd name="T16" fmla="*/ 94 w 256"/>
              <a:gd name="T17" fmla="*/ 1419 h 2239"/>
              <a:gd name="T18" fmla="*/ 132 w 256"/>
              <a:gd name="T19" fmla="*/ 1409 h 2239"/>
              <a:gd name="T20" fmla="*/ 256 w 256"/>
              <a:gd name="T2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6" h="2239">
                <a:moveTo>
                  <a:pt x="30" y="1977"/>
                </a:moveTo>
                <a:lnTo>
                  <a:pt x="0" y="2229"/>
                </a:lnTo>
                <a:lnTo>
                  <a:pt x="101" y="2239"/>
                </a:lnTo>
                <a:lnTo>
                  <a:pt x="84" y="2175"/>
                </a:lnTo>
                <a:lnTo>
                  <a:pt x="65" y="2174"/>
                </a:lnTo>
                <a:lnTo>
                  <a:pt x="70" y="2125"/>
                </a:lnTo>
                <a:lnTo>
                  <a:pt x="30" y="1977"/>
                </a:lnTo>
                <a:moveTo>
                  <a:pt x="256" y="0"/>
                </a:moveTo>
                <a:lnTo>
                  <a:pt x="94" y="1419"/>
                </a:lnTo>
                <a:lnTo>
                  <a:pt x="132" y="1409"/>
                </a:lnTo>
                <a:lnTo>
                  <a:pt x="2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8" name="ïš1îḑe"/>
          <p:cNvSpPr/>
          <p:nvPr/>
        </p:nvSpPr>
        <p:spPr bwMode="auto">
          <a:xfrm>
            <a:off x="1494894" y="2947995"/>
            <a:ext cx="77550" cy="252366"/>
          </a:xfrm>
          <a:custGeom>
            <a:avLst/>
            <a:gdLst>
              <a:gd name="T0" fmla="*/ 54 w 118"/>
              <a:gd name="T1" fmla="*/ 316 h 384"/>
              <a:gd name="T2" fmla="*/ 71 w 118"/>
              <a:gd name="T3" fmla="*/ 380 h 384"/>
              <a:gd name="T4" fmla="*/ 118 w 118"/>
              <a:gd name="T5" fmla="*/ 384 h 384"/>
              <a:gd name="T6" fmla="*/ 101 w 118"/>
              <a:gd name="T7" fmla="*/ 320 h 384"/>
              <a:gd name="T8" fmla="*/ 54 w 118"/>
              <a:gd name="T9" fmla="*/ 316 h 384"/>
              <a:gd name="T10" fmla="*/ 12 w 118"/>
              <a:gd name="T11" fmla="*/ 0 h 384"/>
              <a:gd name="T12" fmla="*/ 0 w 118"/>
              <a:gd name="T13" fmla="*/ 118 h 384"/>
              <a:gd name="T14" fmla="*/ 40 w 118"/>
              <a:gd name="T15" fmla="*/ 266 h 384"/>
              <a:gd name="T16" fmla="*/ 51 w 118"/>
              <a:gd name="T17" fmla="*/ 140 h 384"/>
              <a:gd name="T18" fmla="*/ 12 w 118"/>
              <a:gd name="T19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84">
                <a:moveTo>
                  <a:pt x="54" y="316"/>
                </a:moveTo>
                <a:lnTo>
                  <a:pt x="71" y="380"/>
                </a:lnTo>
                <a:lnTo>
                  <a:pt x="118" y="384"/>
                </a:lnTo>
                <a:lnTo>
                  <a:pt x="101" y="320"/>
                </a:lnTo>
                <a:lnTo>
                  <a:pt x="54" y="316"/>
                </a:lnTo>
                <a:close/>
                <a:moveTo>
                  <a:pt x="12" y="0"/>
                </a:moveTo>
                <a:lnTo>
                  <a:pt x="0" y="118"/>
                </a:lnTo>
                <a:lnTo>
                  <a:pt x="40" y="266"/>
                </a:lnTo>
                <a:lnTo>
                  <a:pt x="51" y="140"/>
                </a:lnTo>
                <a:lnTo>
                  <a:pt x="12" y="0"/>
                </a:lnTo>
                <a:close/>
              </a:path>
            </a:pathLst>
          </a:custGeom>
          <a:solidFill>
            <a:srgbClr val="677C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9" name="ís1idè"/>
          <p:cNvSpPr/>
          <p:nvPr/>
        </p:nvSpPr>
        <p:spPr bwMode="auto">
          <a:xfrm>
            <a:off x="1494894" y="2947995"/>
            <a:ext cx="77550" cy="252366"/>
          </a:xfrm>
          <a:custGeom>
            <a:avLst/>
            <a:gdLst>
              <a:gd name="T0" fmla="*/ 54 w 118"/>
              <a:gd name="T1" fmla="*/ 316 h 384"/>
              <a:gd name="T2" fmla="*/ 71 w 118"/>
              <a:gd name="T3" fmla="*/ 380 h 384"/>
              <a:gd name="T4" fmla="*/ 118 w 118"/>
              <a:gd name="T5" fmla="*/ 384 h 384"/>
              <a:gd name="T6" fmla="*/ 101 w 118"/>
              <a:gd name="T7" fmla="*/ 320 h 384"/>
              <a:gd name="T8" fmla="*/ 54 w 118"/>
              <a:gd name="T9" fmla="*/ 316 h 384"/>
              <a:gd name="T10" fmla="*/ 12 w 118"/>
              <a:gd name="T11" fmla="*/ 0 h 384"/>
              <a:gd name="T12" fmla="*/ 0 w 118"/>
              <a:gd name="T13" fmla="*/ 118 h 384"/>
              <a:gd name="T14" fmla="*/ 40 w 118"/>
              <a:gd name="T15" fmla="*/ 266 h 384"/>
              <a:gd name="T16" fmla="*/ 51 w 118"/>
              <a:gd name="T17" fmla="*/ 140 h 384"/>
              <a:gd name="T18" fmla="*/ 12 w 118"/>
              <a:gd name="T19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84">
                <a:moveTo>
                  <a:pt x="54" y="316"/>
                </a:moveTo>
                <a:lnTo>
                  <a:pt x="71" y="380"/>
                </a:lnTo>
                <a:lnTo>
                  <a:pt x="118" y="384"/>
                </a:lnTo>
                <a:lnTo>
                  <a:pt x="101" y="320"/>
                </a:lnTo>
                <a:lnTo>
                  <a:pt x="54" y="316"/>
                </a:lnTo>
                <a:moveTo>
                  <a:pt x="12" y="0"/>
                </a:moveTo>
                <a:lnTo>
                  <a:pt x="0" y="118"/>
                </a:lnTo>
                <a:lnTo>
                  <a:pt x="40" y="266"/>
                </a:lnTo>
                <a:lnTo>
                  <a:pt x="51" y="140"/>
                </a:lnTo>
                <a:lnTo>
                  <a:pt x="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0" name="ïṡḻíḓê"/>
          <p:cNvSpPr/>
          <p:nvPr/>
        </p:nvSpPr>
        <p:spPr bwMode="auto">
          <a:xfrm>
            <a:off x="1502780" y="2652253"/>
            <a:ext cx="263539" cy="566509"/>
          </a:xfrm>
          <a:custGeom>
            <a:avLst/>
            <a:gdLst>
              <a:gd name="T0" fmla="*/ 89 w 401"/>
              <a:gd name="T1" fmla="*/ 770 h 862"/>
              <a:gd name="T2" fmla="*/ 106 w 401"/>
              <a:gd name="T3" fmla="*/ 834 h 862"/>
              <a:gd name="T4" fmla="*/ 401 w 401"/>
              <a:gd name="T5" fmla="*/ 862 h 862"/>
              <a:gd name="T6" fmla="*/ 393 w 401"/>
              <a:gd name="T7" fmla="*/ 797 h 862"/>
              <a:gd name="T8" fmla="*/ 89 w 401"/>
              <a:gd name="T9" fmla="*/ 770 h 862"/>
              <a:gd name="T10" fmla="*/ 90 w 401"/>
              <a:gd name="T11" fmla="*/ 0 h 862"/>
              <a:gd name="T12" fmla="*/ 52 w 401"/>
              <a:gd name="T13" fmla="*/ 10 h 862"/>
              <a:gd name="T14" fmla="*/ 0 w 401"/>
              <a:gd name="T15" fmla="*/ 450 h 862"/>
              <a:gd name="T16" fmla="*/ 39 w 401"/>
              <a:gd name="T17" fmla="*/ 590 h 862"/>
              <a:gd name="T18" fmla="*/ 90 w 401"/>
              <a:gd name="T19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862">
                <a:moveTo>
                  <a:pt x="89" y="770"/>
                </a:moveTo>
                <a:lnTo>
                  <a:pt x="106" y="834"/>
                </a:lnTo>
                <a:lnTo>
                  <a:pt x="401" y="862"/>
                </a:lnTo>
                <a:lnTo>
                  <a:pt x="393" y="797"/>
                </a:lnTo>
                <a:lnTo>
                  <a:pt x="89" y="770"/>
                </a:lnTo>
                <a:close/>
                <a:moveTo>
                  <a:pt x="90" y="0"/>
                </a:moveTo>
                <a:lnTo>
                  <a:pt x="52" y="10"/>
                </a:lnTo>
                <a:lnTo>
                  <a:pt x="0" y="450"/>
                </a:lnTo>
                <a:lnTo>
                  <a:pt x="39" y="590"/>
                </a:lnTo>
                <a:lnTo>
                  <a:pt x="90" y="0"/>
                </a:lnTo>
                <a:close/>
              </a:path>
            </a:pathLst>
          </a:custGeom>
          <a:solidFill>
            <a:srgbClr val="9CA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1" name="iŝlïḋe"/>
          <p:cNvSpPr/>
          <p:nvPr/>
        </p:nvSpPr>
        <p:spPr bwMode="auto">
          <a:xfrm>
            <a:off x="1502780" y="2652253"/>
            <a:ext cx="263539" cy="566509"/>
          </a:xfrm>
          <a:custGeom>
            <a:avLst/>
            <a:gdLst>
              <a:gd name="T0" fmla="*/ 89 w 401"/>
              <a:gd name="T1" fmla="*/ 770 h 862"/>
              <a:gd name="T2" fmla="*/ 106 w 401"/>
              <a:gd name="T3" fmla="*/ 834 h 862"/>
              <a:gd name="T4" fmla="*/ 401 w 401"/>
              <a:gd name="T5" fmla="*/ 862 h 862"/>
              <a:gd name="T6" fmla="*/ 393 w 401"/>
              <a:gd name="T7" fmla="*/ 797 h 862"/>
              <a:gd name="T8" fmla="*/ 89 w 401"/>
              <a:gd name="T9" fmla="*/ 770 h 862"/>
              <a:gd name="T10" fmla="*/ 90 w 401"/>
              <a:gd name="T11" fmla="*/ 0 h 862"/>
              <a:gd name="T12" fmla="*/ 52 w 401"/>
              <a:gd name="T13" fmla="*/ 10 h 862"/>
              <a:gd name="T14" fmla="*/ 0 w 401"/>
              <a:gd name="T15" fmla="*/ 450 h 862"/>
              <a:gd name="T16" fmla="*/ 39 w 401"/>
              <a:gd name="T17" fmla="*/ 590 h 862"/>
              <a:gd name="T18" fmla="*/ 90 w 401"/>
              <a:gd name="T19" fmla="*/ 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862">
                <a:moveTo>
                  <a:pt x="89" y="770"/>
                </a:moveTo>
                <a:lnTo>
                  <a:pt x="106" y="834"/>
                </a:lnTo>
                <a:lnTo>
                  <a:pt x="401" y="862"/>
                </a:lnTo>
                <a:lnTo>
                  <a:pt x="393" y="797"/>
                </a:lnTo>
                <a:lnTo>
                  <a:pt x="89" y="770"/>
                </a:lnTo>
                <a:moveTo>
                  <a:pt x="90" y="0"/>
                </a:moveTo>
                <a:lnTo>
                  <a:pt x="52" y="10"/>
                </a:lnTo>
                <a:lnTo>
                  <a:pt x="0" y="450"/>
                </a:lnTo>
                <a:lnTo>
                  <a:pt x="39" y="5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2" name="ïšľïde"/>
          <p:cNvSpPr/>
          <p:nvPr/>
        </p:nvSpPr>
        <p:spPr bwMode="auto">
          <a:xfrm>
            <a:off x="1517896" y="1485716"/>
            <a:ext cx="2430340" cy="1869745"/>
          </a:xfrm>
          <a:custGeom>
            <a:avLst/>
            <a:gdLst>
              <a:gd name="T0" fmla="*/ 0 w 3698"/>
              <a:gd name="T1" fmla="*/ 2540 h 2845"/>
              <a:gd name="T2" fmla="*/ 224 w 3698"/>
              <a:gd name="T3" fmla="*/ 0 h 2845"/>
              <a:gd name="T4" fmla="*/ 3698 w 3698"/>
              <a:gd name="T5" fmla="*/ 305 h 2845"/>
              <a:gd name="T6" fmla="*/ 3475 w 3698"/>
              <a:gd name="T7" fmla="*/ 2845 h 2845"/>
              <a:gd name="T8" fmla="*/ 0 w 3698"/>
              <a:gd name="T9" fmla="*/ 254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8" h="2845">
                <a:moveTo>
                  <a:pt x="0" y="2540"/>
                </a:moveTo>
                <a:lnTo>
                  <a:pt x="224" y="0"/>
                </a:lnTo>
                <a:lnTo>
                  <a:pt x="3698" y="305"/>
                </a:lnTo>
                <a:lnTo>
                  <a:pt x="3475" y="2845"/>
                </a:lnTo>
                <a:lnTo>
                  <a:pt x="0" y="254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3" name="íṡḻíḓê"/>
          <p:cNvSpPr/>
          <p:nvPr/>
        </p:nvSpPr>
        <p:spPr bwMode="auto">
          <a:xfrm>
            <a:off x="1517896" y="1485716"/>
            <a:ext cx="2430340" cy="1869745"/>
          </a:xfrm>
          <a:custGeom>
            <a:avLst/>
            <a:gdLst>
              <a:gd name="T0" fmla="*/ 0 w 3698"/>
              <a:gd name="T1" fmla="*/ 2540 h 2845"/>
              <a:gd name="T2" fmla="*/ 224 w 3698"/>
              <a:gd name="T3" fmla="*/ 0 h 2845"/>
              <a:gd name="T4" fmla="*/ 3698 w 3698"/>
              <a:gd name="T5" fmla="*/ 305 h 2845"/>
              <a:gd name="T6" fmla="*/ 3475 w 3698"/>
              <a:gd name="T7" fmla="*/ 2845 h 2845"/>
              <a:gd name="T8" fmla="*/ 0 w 3698"/>
              <a:gd name="T9" fmla="*/ 2540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98" h="2845">
                <a:moveTo>
                  <a:pt x="0" y="2540"/>
                </a:moveTo>
                <a:lnTo>
                  <a:pt x="224" y="0"/>
                </a:lnTo>
                <a:lnTo>
                  <a:pt x="3698" y="305"/>
                </a:lnTo>
                <a:lnTo>
                  <a:pt x="3475" y="2845"/>
                </a:lnTo>
                <a:lnTo>
                  <a:pt x="0" y="25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4" name="îṧḻîḑe"/>
          <p:cNvSpPr/>
          <p:nvPr/>
        </p:nvSpPr>
        <p:spPr bwMode="auto">
          <a:xfrm>
            <a:off x="2887509" y="1741369"/>
            <a:ext cx="801132" cy="115011"/>
          </a:xfrm>
          <a:custGeom>
            <a:avLst/>
            <a:gdLst>
              <a:gd name="T0" fmla="*/ 1213 w 1219"/>
              <a:gd name="T1" fmla="*/ 175 h 175"/>
              <a:gd name="T2" fmla="*/ 0 w 1219"/>
              <a:gd name="T3" fmla="*/ 70 h 175"/>
              <a:gd name="T4" fmla="*/ 6 w 1219"/>
              <a:gd name="T5" fmla="*/ 0 h 175"/>
              <a:gd name="T6" fmla="*/ 1219 w 1219"/>
              <a:gd name="T7" fmla="*/ 107 h 175"/>
              <a:gd name="T8" fmla="*/ 1213 w 1219"/>
              <a:gd name="T9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" h="175">
                <a:moveTo>
                  <a:pt x="1213" y="175"/>
                </a:moveTo>
                <a:lnTo>
                  <a:pt x="0" y="70"/>
                </a:lnTo>
                <a:lnTo>
                  <a:pt x="6" y="0"/>
                </a:lnTo>
                <a:lnTo>
                  <a:pt x="1219" y="107"/>
                </a:lnTo>
                <a:lnTo>
                  <a:pt x="1213" y="175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5" name="îŝ1íḓé"/>
          <p:cNvSpPr/>
          <p:nvPr/>
        </p:nvSpPr>
        <p:spPr bwMode="auto">
          <a:xfrm>
            <a:off x="3000548" y="1856379"/>
            <a:ext cx="678234" cy="81493"/>
          </a:xfrm>
          <a:custGeom>
            <a:avLst/>
            <a:gdLst>
              <a:gd name="T0" fmla="*/ 1030 w 1032"/>
              <a:gd name="T1" fmla="*/ 124 h 124"/>
              <a:gd name="T2" fmla="*/ 0 w 1032"/>
              <a:gd name="T3" fmla="*/ 34 h 124"/>
              <a:gd name="T4" fmla="*/ 2 w 1032"/>
              <a:gd name="T5" fmla="*/ 0 h 124"/>
              <a:gd name="T6" fmla="*/ 1032 w 1032"/>
              <a:gd name="T7" fmla="*/ 90 h 124"/>
              <a:gd name="T8" fmla="*/ 1030 w 1032"/>
              <a:gd name="T9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" h="124">
                <a:moveTo>
                  <a:pt x="1030" y="124"/>
                </a:moveTo>
                <a:lnTo>
                  <a:pt x="0" y="34"/>
                </a:lnTo>
                <a:lnTo>
                  <a:pt x="2" y="0"/>
                </a:lnTo>
                <a:lnTo>
                  <a:pt x="1032" y="90"/>
                </a:lnTo>
                <a:lnTo>
                  <a:pt x="1030" y="12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6" name="iṡḷíḍè"/>
          <p:cNvSpPr/>
          <p:nvPr/>
        </p:nvSpPr>
        <p:spPr bwMode="auto">
          <a:xfrm>
            <a:off x="2874365" y="1910927"/>
            <a:ext cx="799160" cy="91351"/>
          </a:xfrm>
          <a:custGeom>
            <a:avLst/>
            <a:gdLst>
              <a:gd name="T0" fmla="*/ 1213 w 1216"/>
              <a:gd name="T1" fmla="*/ 139 h 139"/>
              <a:gd name="T2" fmla="*/ 0 w 1216"/>
              <a:gd name="T3" fmla="*/ 34 h 139"/>
              <a:gd name="T4" fmla="*/ 3 w 1216"/>
              <a:gd name="T5" fmla="*/ 0 h 139"/>
              <a:gd name="T6" fmla="*/ 1216 w 1216"/>
              <a:gd name="T7" fmla="*/ 105 h 139"/>
              <a:gd name="T8" fmla="*/ 1213 w 1216"/>
              <a:gd name="T9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6" h="139">
                <a:moveTo>
                  <a:pt x="1213" y="139"/>
                </a:moveTo>
                <a:lnTo>
                  <a:pt x="0" y="34"/>
                </a:lnTo>
                <a:lnTo>
                  <a:pt x="3" y="0"/>
                </a:lnTo>
                <a:lnTo>
                  <a:pt x="1216" y="105"/>
                </a:lnTo>
                <a:lnTo>
                  <a:pt x="1213" y="139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7" name="isḷïḓê"/>
          <p:cNvSpPr/>
          <p:nvPr/>
        </p:nvSpPr>
        <p:spPr bwMode="auto">
          <a:xfrm>
            <a:off x="2869107" y="1975333"/>
            <a:ext cx="798503" cy="92009"/>
          </a:xfrm>
          <a:custGeom>
            <a:avLst/>
            <a:gdLst>
              <a:gd name="T0" fmla="*/ 1212 w 1215"/>
              <a:gd name="T1" fmla="*/ 140 h 140"/>
              <a:gd name="T2" fmla="*/ 0 w 1215"/>
              <a:gd name="T3" fmla="*/ 33 h 140"/>
              <a:gd name="T4" fmla="*/ 3 w 1215"/>
              <a:gd name="T5" fmla="*/ 0 h 140"/>
              <a:gd name="T6" fmla="*/ 1215 w 1215"/>
              <a:gd name="T7" fmla="*/ 105 h 140"/>
              <a:gd name="T8" fmla="*/ 1212 w 1215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5" h="140">
                <a:moveTo>
                  <a:pt x="1212" y="140"/>
                </a:moveTo>
                <a:lnTo>
                  <a:pt x="0" y="33"/>
                </a:lnTo>
                <a:lnTo>
                  <a:pt x="3" y="0"/>
                </a:lnTo>
                <a:lnTo>
                  <a:pt x="1215" y="105"/>
                </a:lnTo>
                <a:lnTo>
                  <a:pt x="1212" y="140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8" name="îṥ1ïďé"/>
          <p:cNvSpPr/>
          <p:nvPr/>
        </p:nvSpPr>
        <p:spPr bwMode="auto">
          <a:xfrm>
            <a:off x="2863192" y="2039081"/>
            <a:ext cx="799160" cy="92666"/>
          </a:xfrm>
          <a:custGeom>
            <a:avLst/>
            <a:gdLst>
              <a:gd name="T0" fmla="*/ 1213 w 1216"/>
              <a:gd name="T1" fmla="*/ 141 h 141"/>
              <a:gd name="T2" fmla="*/ 0 w 1216"/>
              <a:gd name="T3" fmla="*/ 34 h 141"/>
              <a:gd name="T4" fmla="*/ 3 w 1216"/>
              <a:gd name="T5" fmla="*/ 0 h 141"/>
              <a:gd name="T6" fmla="*/ 1216 w 1216"/>
              <a:gd name="T7" fmla="*/ 107 h 141"/>
              <a:gd name="T8" fmla="*/ 1213 w 1216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6" h="141">
                <a:moveTo>
                  <a:pt x="1213" y="141"/>
                </a:moveTo>
                <a:lnTo>
                  <a:pt x="0" y="34"/>
                </a:lnTo>
                <a:lnTo>
                  <a:pt x="3" y="0"/>
                </a:lnTo>
                <a:lnTo>
                  <a:pt x="1216" y="107"/>
                </a:lnTo>
                <a:lnTo>
                  <a:pt x="1213" y="14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9" name="îṩļïďê"/>
          <p:cNvSpPr/>
          <p:nvPr/>
        </p:nvSpPr>
        <p:spPr bwMode="auto">
          <a:xfrm>
            <a:off x="2863192" y="2039081"/>
            <a:ext cx="799160" cy="92666"/>
          </a:xfrm>
          <a:custGeom>
            <a:avLst/>
            <a:gdLst>
              <a:gd name="T0" fmla="*/ 1213 w 1216"/>
              <a:gd name="T1" fmla="*/ 141 h 141"/>
              <a:gd name="T2" fmla="*/ 0 w 1216"/>
              <a:gd name="T3" fmla="*/ 34 h 141"/>
              <a:gd name="T4" fmla="*/ 3 w 1216"/>
              <a:gd name="T5" fmla="*/ 0 h 141"/>
              <a:gd name="T6" fmla="*/ 1216 w 1216"/>
              <a:gd name="T7" fmla="*/ 107 h 141"/>
              <a:gd name="T8" fmla="*/ 1213 w 1216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6" h="141">
                <a:moveTo>
                  <a:pt x="1213" y="141"/>
                </a:moveTo>
                <a:lnTo>
                  <a:pt x="0" y="34"/>
                </a:lnTo>
                <a:lnTo>
                  <a:pt x="3" y="0"/>
                </a:lnTo>
                <a:lnTo>
                  <a:pt x="1216" y="107"/>
                </a:lnTo>
                <a:lnTo>
                  <a:pt x="1213" y="1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0" name="ïṡ1iḋè"/>
          <p:cNvSpPr/>
          <p:nvPr/>
        </p:nvSpPr>
        <p:spPr bwMode="auto">
          <a:xfrm>
            <a:off x="2857934" y="2103488"/>
            <a:ext cx="798503" cy="92666"/>
          </a:xfrm>
          <a:custGeom>
            <a:avLst/>
            <a:gdLst>
              <a:gd name="T0" fmla="*/ 1212 w 1215"/>
              <a:gd name="T1" fmla="*/ 141 h 141"/>
              <a:gd name="T2" fmla="*/ 0 w 1215"/>
              <a:gd name="T3" fmla="*/ 34 h 141"/>
              <a:gd name="T4" fmla="*/ 3 w 1215"/>
              <a:gd name="T5" fmla="*/ 0 h 141"/>
              <a:gd name="T6" fmla="*/ 1215 w 1215"/>
              <a:gd name="T7" fmla="*/ 107 h 141"/>
              <a:gd name="T8" fmla="*/ 1212 w 1215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5" h="141">
                <a:moveTo>
                  <a:pt x="1212" y="141"/>
                </a:moveTo>
                <a:lnTo>
                  <a:pt x="0" y="34"/>
                </a:lnTo>
                <a:lnTo>
                  <a:pt x="3" y="0"/>
                </a:lnTo>
                <a:lnTo>
                  <a:pt x="1215" y="107"/>
                </a:lnTo>
                <a:lnTo>
                  <a:pt x="1212" y="14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1" name="iṣ1ïḓé"/>
          <p:cNvSpPr/>
          <p:nvPr/>
        </p:nvSpPr>
        <p:spPr bwMode="auto">
          <a:xfrm>
            <a:off x="2857934" y="2103488"/>
            <a:ext cx="798503" cy="92666"/>
          </a:xfrm>
          <a:custGeom>
            <a:avLst/>
            <a:gdLst>
              <a:gd name="T0" fmla="*/ 1212 w 1215"/>
              <a:gd name="T1" fmla="*/ 141 h 141"/>
              <a:gd name="T2" fmla="*/ 0 w 1215"/>
              <a:gd name="T3" fmla="*/ 34 h 141"/>
              <a:gd name="T4" fmla="*/ 3 w 1215"/>
              <a:gd name="T5" fmla="*/ 0 h 141"/>
              <a:gd name="T6" fmla="*/ 1215 w 1215"/>
              <a:gd name="T7" fmla="*/ 107 h 141"/>
              <a:gd name="T8" fmla="*/ 1212 w 1215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5" h="141">
                <a:moveTo>
                  <a:pt x="1212" y="141"/>
                </a:moveTo>
                <a:lnTo>
                  <a:pt x="0" y="34"/>
                </a:lnTo>
                <a:lnTo>
                  <a:pt x="3" y="0"/>
                </a:lnTo>
                <a:lnTo>
                  <a:pt x="1215" y="107"/>
                </a:lnTo>
                <a:lnTo>
                  <a:pt x="1212" y="14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2" name="íšḻîḍé"/>
          <p:cNvSpPr/>
          <p:nvPr/>
        </p:nvSpPr>
        <p:spPr bwMode="auto">
          <a:xfrm>
            <a:off x="2851363" y="2171837"/>
            <a:ext cx="799817" cy="92009"/>
          </a:xfrm>
          <a:custGeom>
            <a:avLst/>
            <a:gdLst>
              <a:gd name="T0" fmla="*/ 1214 w 1217"/>
              <a:gd name="T1" fmla="*/ 140 h 140"/>
              <a:gd name="T2" fmla="*/ 0 w 1217"/>
              <a:gd name="T3" fmla="*/ 34 h 140"/>
              <a:gd name="T4" fmla="*/ 4 w 1217"/>
              <a:gd name="T5" fmla="*/ 0 h 140"/>
              <a:gd name="T6" fmla="*/ 1217 w 1217"/>
              <a:gd name="T7" fmla="*/ 106 h 140"/>
              <a:gd name="T8" fmla="*/ 1214 w 121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7" h="140">
                <a:moveTo>
                  <a:pt x="1214" y="140"/>
                </a:moveTo>
                <a:lnTo>
                  <a:pt x="0" y="34"/>
                </a:lnTo>
                <a:lnTo>
                  <a:pt x="4" y="0"/>
                </a:lnTo>
                <a:lnTo>
                  <a:pt x="1217" y="106"/>
                </a:lnTo>
                <a:lnTo>
                  <a:pt x="1214" y="140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3" name="íṥ1ide"/>
          <p:cNvSpPr/>
          <p:nvPr/>
        </p:nvSpPr>
        <p:spPr bwMode="auto">
          <a:xfrm>
            <a:off x="2851363" y="2171837"/>
            <a:ext cx="799817" cy="92009"/>
          </a:xfrm>
          <a:custGeom>
            <a:avLst/>
            <a:gdLst>
              <a:gd name="T0" fmla="*/ 1214 w 1217"/>
              <a:gd name="T1" fmla="*/ 140 h 140"/>
              <a:gd name="T2" fmla="*/ 0 w 1217"/>
              <a:gd name="T3" fmla="*/ 34 h 140"/>
              <a:gd name="T4" fmla="*/ 4 w 1217"/>
              <a:gd name="T5" fmla="*/ 0 h 140"/>
              <a:gd name="T6" fmla="*/ 1217 w 1217"/>
              <a:gd name="T7" fmla="*/ 106 h 140"/>
              <a:gd name="T8" fmla="*/ 1214 w 121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7" h="140">
                <a:moveTo>
                  <a:pt x="1214" y="140"/>
                </a:moveTo>
                <a:lnTo>
                  <a:pt x="0" y="34"/>
                </a:lnTo>
                <a:lnTo>
                  <a:pt x="4" y="0"/>
                </a:lnTo>
                <a:lnTo>
                  <a:pt x="1217" y="106"/>
                </a:lnTo>
                <a:lnTo>
                  <a:pt x="1214" y="1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4" name="iṣḻíḓè"/>
          <p:cNvSpPr/>
          <p:nvPr/>
        </p:nvSpPr>
        <p:spPr bwMode="auto">
          <a:xfrm>
            <a:off x="2845447" y="2236243"/>
            <a:ext cx="799817" cy="92009"/>
          </a:xfrm>
          <a:custGeom>
            <a:avLst/>
            <a:gdLst>
              <a:gd name="T0" fmla="*/ 1214 w 1217"/>
              <a:gd name="T1" fmla="*/ 140 h 140"/>
              <a:gd name="T2" fmla="*/ 0 w 1217"/>
              <a:gd name="T3" fmla="*/ 35 h 140"/>
              <a:gd name="T4" fmla="*/ 3 w 1217"/>
              <a:gd name="T5" fmla="*/ 0 h 140"/>
              <a:gd name="T6" fmla="*/ 1217 w 1217"/>
              <a:gd name="T7" fmla="*/ 106 h 140"/>
              <a:gd name="T8" fmla="*/ 1214 w 121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7" h="140">
                <a:moveTo>
                  <a:pt x="1214" y="140"/>
                </a:moveTo>
                <a:lnTo>
                  <a:pt x="0" y="35"/>
                </a:lnTo>
                <a:lnTo>
                  <a:pt x="3" y="0"/>
                </a:lnTo>
                <a:lnTo>
                  <a:pt x="1217" y="106"/>
                </a:lnTo>
                <a:lnTo>
                  <a:pt x="1214" y="140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5" name="ïSľîḑe"/>
          <p:cNvSpPr/>
          <p:nvPr/>
        </p:nvSpPr>
        <p:spPr bwMode="auto">
          <a:xfrm>
            <a:off x="2845447" y="2236243"/>
            <a:ext cx="799817" cy="92009"/>
          </a:xfrm>
          <a:custGeom>
            <a:avLst/>
            <a:gdLst>
              <a:gd name="T0" fmla="*/ 1214 w 1217"/>
              <a:gd name="T1" fmla="*/ 140 h 140"/>
              <a:gd name="T2" fmla="*/ 0 w 1217"/>
              <a:gd name="T3" fmla="*/ 35 h 140"/>
              <a:gd name="T4" fmla="*/ 3 w 1217"/>
              <a:gd name="T5" fmla="*/ 0 h 140"/>
              <a:gd name="T6" fmla="*/ 1217 w 1217"/>
              <a:gd name="T7" fmla="*/ 106 h 140"/>
              <a:gd name="T8" fmla="*/ 1214 w 1217"/>
              <a:gd name="T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7" h="140">
                <a:moveTo>
                  <a:pt x="1214" y="140"/>
                </a:moveTo>
                <a:lnTo>
                  <a:pt x="0" y="35"/>
                </a:lnTo>
                <a:lnTo>
                  <a:pt x="3" y="0"/>
                </a:lnTo>
                <a:lnTo>
                  <a:pt x="1217" y="106"/>
                </a:lnTo>
                <a:lnTo>
                  <a:pt x="1214" y="14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6" name="íşḻiďe"/>
          <p:cNvSpPr/>
          <p:nvPr/>
        </p:nvSpPr>
        <p:spPr bwMode="auto">
          <a:xfrm>
            <a:off x="2840190" y="2301306"/>
            <a:ext cx="594112" cy="73607"/>
          </a:xfrm>
          <a:custGeom>
            <a:avLst/>
            <a:gdLst>
              <a:gd name="T0" fmla="*/ 901 w 904"/>
              <a:gd name="T1" fmla="*/ 112 h 112"/>
              <a:gd name="T2" fmla="*/ 0 w 904"/>
              <a:gd name="T3" fmla="*/ 34 h 112"/>
              <a:gd name="T4" fmla="*/ 3 w 904"/>
              <a:gd name="T5" fmla="*/ 0 h 112"/>
              <a:gd name="T6" fmla="*/ 904 w 904"/>
              <a:gd name="T7" fmla="*/ 78 h 112"/>
              <a:gd name="T8" fmla="*/ 901 w 904"/>
              <a:gd name="T9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112">
                <a:moveTo>
                  <a:pt x="901" y="112"/>
                </a:moveTo>
                <a:lnTo>
                  <a:pt x="0" y="34"/>
                </a:lnTo>
                <a:lnTo>
                  <a:pt x="3" y="0"/>
                </a:lnTo>
                <a:lnTo>
                  <a:pt x="904" y="78"/>
                </a:lnTo>
                <a:lnTo>
                  <a:pt x="901" y="112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7" name="îṧḷíḑe"/>
          <p:cNvSpPr/>
          <p:nvPr/>
        </p:nvSpPr>
        <p:spPr bwMode="auto">
          <a:xfrm>
            <a:off x="2840190" y="2301306"/>
            <a:ext cx="594112" cy="73607"/>
          </a:xfrm>
          <a:custGeom>
            <a:avLst/>
            <a:gdLst>
              <a:gd name="T0" fmla="*/ 901 w 904"/>
              <a:gd name="T1" fmla="*/ 112 h 112"/>
              <a:gd name="T2" fmla="*/ 0 w 904"/>
              <a:gd name="T3" fmla="*/ 34 h 112"/>
              <a:gd name="T4" fmla="*/ 3 w 904"/>
              <a:gd name="T5" fmla="*/ 0 h 112"/>
              <a:gd name="T6" fmla="*/ 904 w 904"/>
              <a:gd name="T7" fmla="*/ 78 h 112"/>
              <a:gd name="T8" fmla="*/ 901 w 904"/>
              <a:gd name="T9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4" h="112">
                <a:moveTo>
                  <a:pt x="901" y="112"/>
                </a:moveTo>
                <a:lnTo>
                  <a:pt x="0" y="34"/>
                </a:lnTo>
                <a:lnTo>
                  <a:pt x="3" y="0"/>
                </a:lnTo>
                <a:lnTo>
                  <a:pt x="904" y="78"/>
                </a:lnTo>
                <a:lnTo>
                  <a:pt x="901" y="11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8" name="îş1ïḑè"/>
          <p:cNvSpPr/>
          <p:nvPr/>
        </p:nvSpPr>
        <p:spPr bwMode="auto">
          <a:xfrm>
            <a:off x="1868843" y="2879645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8 h 97"/>
              <a:gd name="T4" fmla="*/ 8 w 97"/>
              <a:gd name="T5" fmla="*/ 0 h 97"/>
              <a:gd name="T6" fmla="*/ 97 w 97"/>
              <a:gd name="T7" fmla="*/ 7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8"/>
                </a:lnTo>
                <a:lnTo>
                  <a:pt x="8" y="0"/>
                </a:lnTo>
                <a:lnTo>
                  <a:pt x="97" y="7"/>
                </a:lnTo>
                <a:lnTo>
                  <a:pt x="90" y="97"/>
                </a:lnTo>
                <a:close/>
              </a:path>
            </a:pathLst>
          </a:custGeom>
          <a:solidFill>
            <a:srgbClr val="75C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9" name="ïŝľïdé"/>
          <p:cNvSpPr/>
          <p:nvPr/>
        </p:nvSpPr>
        <p:spPr bwMode="auto">
          <a:xfrm>
            <a:off x="1868843" y="2879645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8 h 97"/>
              <a:gd name="T4" fmla="*/ 8 w 97"/>
              <a:gd name="T5" fmla="*/ 0 h 97"/>
              <a:gd name="T6" fmla="*/ 97 w 97"/>
              <a:gd name="T7" fmla="*/ 7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8"/>
                </a:lnTo>
                <a:lnTo>
                  <a:pt x="8" y="0"/>
                </a:lnTo>
                <a:lnTo>
                  <a:pt x="97" y="7"/>
                </a:lnTo>
                <a:lnTo>
                  <a:pt x="90" y="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0" name="îṥḷîďé"/>
          <p:cNvSpPr/>
          <p:nvPr/>
        </p:nvSpPr>
        <p:spPr bwMode="auto">
          <a:xfrm>
            <a:off x="1981225" y="2906590"/>
            <a:ext cx="134727" cy="34832"/>
          </a:xfrm>
          <a:custGeom>
            <a:avLst/>
            <a:gdLst>
              <a:gd name="T0" fmla="*/ 203 w 205"/>
              <a:gd name="T1" fmla="*/ 53 h 53"/>
              <a:gd name="T2" fmla="*/ 0 w 205"/>
              <a:gd name="T3" fmla="*/ 34 h 53"/>
              <a:gd name="T4" fmla="*/ 3 w 205"/>
              <a:gd name="T5" fmla="*/ 0 h 53"/>
              <a:gd name="T6" fmla="*/ 205 w 205"/>
              <a:gd name="T7" fmla="*/ 19 h 53"/>
              <a:gd name="T8" fmla="*/ 203 w 205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3">
                <a:moveTo>
                  <a:pt x="203" y="53"/>
                </a:moveTo>
                <a:lnTo>
                  <a:pt x="0" y="34"/>
                </a:lnTo>
                <a:lnTo>
                  <a:pt x="3" y="0"/>
                </a:lnTo>
                <a:lnTo>
                  <a:pt x="205" y="19"/>
                </a:lnTo>
                <a:lnTo>
                  <a:pt x="203" y="53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1" name="iŝlïḋè"/>
          <p:cNvSpPr/>
          <p:nvPr/>
        </p:nvSpPr>
        <p:spPr bwMode="auto">
          <a:xfrm>
            <a:off x="1981225" y="2906590"/>
            <a:ext cx="134727" cy="34832"/>
          </a:xfrm>
          <a:custGeom>
            <a:avLst/>
            <a:gdLst>
              <a:gd name="T0" fmla="*/ 203 w 205"/>
              <a:gd name="T1" fmla="*/ 53 h 53"/>
              <a:gd name="T2" fmla="*/ 0 w 205"/>
              <a:gd name="T3" fmla="*/ 34 h 53"/>
              <a:gd name="T4" fmla="*/ 3 w 205"/>
              <a:gd name="T5" fmla="*/ 0 h 53"/>
              <a:gd name="T6" fmla="*/ 205 w 205"/>
              <a:gd name="T7" fmla="*/ 19 h 53"/>
              <a:gd name="T8" fmla="*/ 203 w 205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3">
                <a:moveTo>
                  <a:pt x="203" y="53"/>
                </a:moveTo>
                <a:lnTo>
                  <a:pt x="0" y="34"/>
                </a:lnTo>
                <a:lnTo>
                  <a:pt x="3" y="0"/>
                </a:lnTo>
                <a:lnTo>
                  <a:pt x="205" y="19"/>
                </a:lnTo>
                <a:lnTo>
                  <a:pt x="203" y="5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2" name="ïSļïḍe"/>
          <p:cNvSpPr/>
          <p:nvPr/>
        </p:nvSpPr>
        <p:spPr bwMode="auto">
          <a:xfrm>
            <a:off x="1860299" y="2974283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90 h 97"/>
              <a:gd name="T4" fmla="*/ 9 w 97"/>
              <a:gd name="T5" fmla="*/ 0 h 97"/>
              <a:gd name="T6" fmla="*/ 97 w 97"/>
              <a:gd name="T7" fmla="*/ 8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90"/>
                </a:lnTo>
                <a:lnTo>
                  <a:pt x="9" y="0"/>
                </a:lnTo>
                <a:lnTo>
                  <a:pt x="97" y="8"/>
                </a:lnTo>
                <a:lnTo>
                  <a:pt x="90" y="97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3" name="íṣ1ïḓê"/>
          <p:cNvSpPr/>
          <p:nvPr/>
        </p:nvSpPr>
        <p:spPr bwMode="auto">
          <a:xfrm>
            <a:off x="1860299" y="2974283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90 h 97"/>
              <a:gd name="T4" fmla="*/ 9 w 97"/>
              <a:gd name="T5" fmla="*/ 0 h 97"/>
              <a:gd name="T6" fmla="*/ 97 w 97"/>
              <a:gd name="T7" fmla="*/ 8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90"/>
                </a:lnTo>
                <a:lnTo>
                  <a:pt x="9" y="0"/>
                </a:lnTo>
                <a:lnTo>
                  <a:pt x="97" y="8"/>
                </a:lnTo>
                <a:lnTo>
                  <a:pt x="90" y="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4" name="ísľiḓê"/>
          <p:cNvSpPr/>
          <p:nvPr/>
        </p:nvSpPr>
        <p:spPr bwMode="auto">
          <a:xfrm>
            <a:off x="1972681" y="3002542"/>
            <a:ext cx="304943" cy="48633"/>
          </a:xfrm>
          <a:custGeom>
            <a:avLst/>
            <a:gdLst>
              <a:gd name="T0" fmla="*/ 461 w 464"/>
              <a:gd name="T1" fmla="*/ 74 h 74"/>
              <a:gd name="T2" fmla="*/ 0 w 464"/>
              <a:gd name="T3" fmla="*/ 34 h 74"/>
              <a:gd name="T4" fmla="*/ 3 w 464"/>
              <a:gd name="T5" fmla="*/ 0 h 74"/>
              <a:gd name="T6" fmla="*/ 464 w 464"/>
              <a:gd name="T7" fmla="*/ 39 h 74"/>
              <a:gd name="T8" fmla="*/ 461 w 464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4">
                <a:moveTo>
                  <a:pt x="461" y="74"/>
                </a:moveTo>
                <a:lnTo>
                  <a:pt x="0" y="34"/>
                </a:lnTo>
                <a:lnTo>
                  <a:pt x="3" y="0"/>
                </a:lnTo>
                <a:lnTo>
                  <a:pt x="464" y="39"/>
                </a:lnTo>
                <a:lnTo>
                  <a:pt x="461" y="7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5" name="îṡḷíḑè"/>
          <p:cNvSpPr/>
          <p:nvPr/>
        </p:nvSpPr>
        <p:spPr bwMode="auto">
          <a:xfrm>
            <a:off x="1972681" y="3002542"/>
            <a:ext cx="304943" cy="48633"/>
          </a:xfrm>
          <a:custGeom>
            <a:avLst/>
            <a:gdLst>
              <a:gd name="T0" fmla="*/ 461 w 464"/>
              <a:gd name="T1" fmla="*/ 74 h 74"/>
              <a:gd name="T2" fmla="*/ 0 w 464"/>
              <a:gd name="T3" fmla="*/ 34 h 74"/>
              <a:gd name="T4" fmla="*/ 3 w 464"/>
              <a:gd name="T5" fmla="*/ 0 h 74"/>
              <a:gd name="T6" fmla="*/ 464 w 464"/>
              <a:gd name="T7" fmla="*/ 39 h 74"/>
              <a:gd name="T8" fmla="*/ 461 w 464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4">
                <a:moveTo>
                  <a:pt x="461" y="74"/>
                </a:moveTo>
                <a:lnTo>
                  <a:pt x="0" y="34"/>
                </a:lnTo>
                <a:lnTo>
                  <a:pt x="3" y="0"/>
                </a:lnTo>
                <a:lnTo>
                  <a:pt x="464" y="39"/>
                </a:lnTo>
                <a:lnTo>
                  <a:pt x="461" y="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6" name="íSḻïdê"/>
          <p:cNvSpPr/>
          <p:nvPr/>
        </p:nvSpPr>
        <p:spPr bwMode="auto">
          <a:xfrm>
            <a:off x="2150783" y="2839556"/>
            <a:ext cx="128812" cy="33518"/>
          </a:xfrm>
          <a:custGeom>
            <a:avLst/>
            <a:gdLst>
              <a:gd name="T0" fmla="*/ 193 w 196"/>
              <a:gd name="T1" fmla="*/ 51 h 51"/>
              <a:gd name="T2" fmla="*/ 0 w 196"/>
              <a:gd name="T3" fmla="*/ 34 h 51"/>
              <a:gd name="T4" fmla="*/ 3 w 196"/>
              <a:gd name="T5" fmla="*/ 0 h 51"/>
              <a:gd name="T6" fmla="*/ 196 w 196"/>
              <a:gd name="T7" fmla="*/ 17 h 51"/>
              <a:gd name="T8" fmla="*/ 193 w 19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51">
                <a:moveTo>
                  <a:pt x="193" y="51"/>
                </a:moveTo>
                <a:lnTo>
                  <a:pt x="0" y="34"/>
                </a:lnTo>
                <a:lnTo>
                  <a:pt x="3" y="0"/>
                </a:lnTo>
                <a:lnTo>
                  <a:pt x="196" y="17"/>
                </a:lnTo>
                <a:lnTo>
                  <a:pt x="193" y="51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7" name="ïŝḷîdé"/>
          <p:cNvSpPr/>
          <p:nvPr/>
        </p:nvSpPr>
        <p:spPr bwMode="auto">
          <a:xfrm>
            <a:off x="2150783" y="2839556"/>
            <a:ext cx="128812" cy="33518"/>
          </a:xfrm>
          <a:custGeom>
            <a:avLst/>
            <a:gdLst>
              <a:gd name="T0" fmla="*/ 193 w 196"/>
              <a:gd name="T1" fmla="*/ 51 h 51"/>
              <a:gd name="T2" fmla="*/ 0 w 196"/>
              <a:gd name="T3" fmla="*/ 34 h 51"/>
              <a:gd name="T4" fmla="*/ 3 w 196"/>
              <a:gd name="T5" fmla="*/ 0 h 51"/>
              <a:gd name="T6" fmla="*/ 196 w 196"/>
              <a:gd name="T7" fmla="*/ 17 h 51"/>
              <a:gd name="T8" fmla="*/ 193 w 196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51">
                <a:moveTo>
                  <a:pt x="193" y="51"/>
                </a:moveTo>
                <a:lnTo>
                  <a:pt x="0" y="34"/>
                </a:lnTo>
                <a:lnTo>
                  <a:pt x="3" y="0"/>
                </a:lnTo>
                <a:lnTo>
                  <a:pt x="196" y="17"/>
                </a:lnTo>
                <a:lnTo>
                  <a:pt x="193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8" name="îsliḑé"/>
          <p:cNvSpPr/>
          <p:nvPr/>
        </p:nvSpPr>
        <p:spPr bwMode="auto">
          <a:xfrm>
            <a:off x="1807066" y="2374256"/>
            <a:ext cx="53234" cy="383807"/>
          </a:xfrm>
          <a:custGeom>
            <a:avLst/>
            <a:gdLst>
              <a:gd name="T0" fmla="*/ 30 w 81"/>
              <a:gd name="T1" fmla="*/ 584 h 584"/>
              <a:gd name="T2" fmla="*/ 0 w 81"/>
              <a:gd name="T3" fmla="*/ 581 h 584"/>
              <a:gd name="T4" fmla="*/ 51 w 81"/>
              <a:gd name="T5" fmla="*/ 0 h 584"/>
              <a:gd name="T6" fmla="*/ 81 w 81"/>
              <a:gd name="T7" fmla="*/ 3 h 584"/>
              <a:gd name="T8" fmla="*/ 30 w 81"/>
              <a:gd name="T9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84">
                <a:moveTo>
                  <a:pt x="30" y="584"/>
                </a:moveTo>
                <a:lnTo>
                  <a:pt x="0" y="581"/>
                </a:lnTo>
                <a:lnTo>
                  <a:pt x="51" y="0"/>
                </a:lnTo>
                <a:lnTo>
                  <a:pt x="81" y="3"/>
                </a:lnTo>
                <a:lnTo>
                  <a:pt x="30" y="584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9" name="îṧḷïḍé"/>
          <p:cNvSpPr/>
          <p:nvPr/>
        </p:nvSpPr>
        <p:spPr bwMode="auto">
          <a:xfrm>
            <a:off x="1807066" y="2374256"/>
            <a:ext cx="53234" cy="383807"/>
          </a:xfrm>
          <a:custGeom>
            <a:avLst/>
            <a:gdLst>
              <a:gd name="T0" fmla="*/ 30 w 81"/>
              <a:gd name="T1" fmla="*/ 584 h 584"/>
              <a:gd name="T2" fmla="*/ 0 w 81"/>
              <a:gd name="T3" fmla="*/ 581 h 584"/>
              <a:gd name="T4" fmla="*/ 51 w 81"/>
              <a:gd name="T5" fmla="*/ 0 h 584"/>
              <a:gd name="T6" fmla="*/ 81 w 81"/>
              <a:gd name="T7" fmla="*/ 3 h 584"/>
              <a:gd name="T8" fmla="*/ 30 w 81"/>
              <a:gd name="T9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84">
                <a:moveTo>
                  <a:pt x="30" y="584"/>
                </a:moveTo>
                <a:lnTo>
                  <a:pt x="0" y="581"/>
                </a:lnTo>
                <a:lnTo>
                  <a:pt x="51" y="0"/>
                </a:lnTo>
                <a:lnTo>
                  <a:pt x="81" y="3"/>
                </a:lnTo>
                <a:lnTo>
                  <a:pt x="30" y="58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0" name="í$ḻíḋê"/>
          <p:cNvSpPr/>
          <p:nvPr/>
        </p:nvSpPr>
        <p:spPr bwMode="auto">
          <a:xfrm>
            <a:off x="1826782" y="2531327"/>
            <a:ext cx="40090" cy="228707"/>
          </a:xfrm>
          <a:custGeom>
            <a:avLst/>
            <a:gdLst>
              <a:gd name="T0" fmla="*/ 31 w 61"/>
              <a:gd name="T1" fmla="*/ 348 h 348"/>
              <a:gd name="T2" fmla="*/ 0 w 61"/>
              <a:gd name="T3" fmla="*/ 345 h 348"/>
              <a:gd name="T4" fmla="*/ 31 w 61"/>
              <a:gd name="T5" fmla="*/ 0 h 348"/>
              <a:gd name="T6" fmla="*/ 61 w 61"/>
              <a:gd name="T7" fmla="*/ 3 h 348"/>
              <a:gd name="T8" fmla="*/ 31 w 61"/>
              <a:gd name="T9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48">
                <a:moveTo>
                  <a:pt x="31" y="348"/>
                </a:moveTo>
                <a:lnTo>
                  <a:pt x="0" y="345"/>
                </a:lnTo>
                <a:lnTo>
                  <a:pt x="31" y="0"/>
                </a:lnTo>
                <a:lnTo>
                  <a:pt x="61" y="3"/>
                </a:lnTo>
                <a:lnTo>
                  <a:pt x="31" y="348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1" name="îṡľíḍè"/>
          <p:cNvSpPr/>
          <p:nvPr/>
        </p:nvSpPr>
        <p:spPr bwMode="auto">
          <a:xfrm>
            <a:off x="1826782" y="2531327"/>
            <a:ext cx="40090" cy="228707"/>
          </a:xfrm>
          <a:custGeom>
            <a:avLst/>
            <a:gdLst>
              <a:gd name="T0" fmla="*/ 31 w 61"/>
              <a:gd name="T1" fmla="*/ 348 h 348"/>
              <a:gd name="T2" fmla="*/ 0 w 61"/>
              <a:gd name="T3" fmla="*/ 345 h 348"/>
              <a:gd name="T4" fmla="*/ 31 w 61"/>
              <a:gd name="T5" fmla="*/ 0 h 348"/>
              <a:gd name="T6" fmla="*/ 61 w 61"/>
              <a:gd name="T7" fmla="*/ 3 h 348"/>
              <a:gd name="T8" fmla="*/ 31 w 61"/>
              <a:gd name="T9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348">
                <a:moveTo>
                  <a:pt x="31" y="348"/>
                </a:moveTo>
                <a:lnTo>
                  <a:pt x="0" y="345"/>
                </a:lnTo>
                <a:lnTo>
                  <a:pt x="31" y="0"/>
                </a:lnTo>
                <a:lnTo>
                  <a:pt x="61" y="3"/>
                </a:lnTo>
                <a:lnTo>
                  <a:pt x="31" y="34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2" name="íṥľide"/>
          <p:cNvSpPr/>
          <p:nvPr/>
        </p:nvSpPr>
        <p:spPr bwMode="auto">
          <a:xfrm>
            <a:off x="1879358" y="2440633"/>
            <a:ext cx="47319" cy="322687"/>
          </a:xfrm>
          <a:custGeom>
            <a:avLst/>
            <a:gdLst>
              <a:gd name="T0" fmla="*/ 29 w 72"/>
              <a:gd name="T1" fmla="*/ 491 h 491"/>
              <a:gd name="T2" fmla="*/ 0 w 72"/>
              <a:gd name="T3" fmla="*/ 488 h 491"/>
              <a:gd name="T4" fmla="*/ 42 w 72"/>
              <a:gd name="T5" fmla="*/ 0 h 491"/>
              <a:gd name="T6" fmla="*/ 72 w 72"/>
              <a:gd name="T7" fmla="*/ 3 h 491"/>
              <a:gd name="T8" fmla="*/ 29 w 72"/>
              <a:gd name="T9" fmla="*/ 49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491">
                <a:moveTo>
                  <a:pt x="29" y="491"/>
                </a:moveTo>
                <a:lnTo>
                  <a:pt x="0" y="488"/>
                </a:lnTo>
                <a:lnTo>
                  <a:pt x="42" y="0"/>
                </a:lnTo>
                <a:lnTo>
                  <a:pt x="72" y="3"/>
                </a:lnTo>
                <a:lnTo>
                  <a:pt x="29" y="491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3" name="iṥ1ïḍé"/>
          <p:cNvSpPr/>
          <p:nvPr/>
        </p:nvSpPr>
        <p:spPr bwMode="auto">
          <a:xfrm>
            <a:off x="1879358" y="2440633"/>
            <a:ext cx="47319" cy="322687"/>
          </a:xfrm>
          <a:custGeom>
            <a:avLst/>
            <a:gdLst>
              <a:gd name="T0" fmla="*/ 29 w 72"/>
              <a:gd name="T1" fmla="*/ 491 h 491"/>
              <a:gd name="T2" fmla="*/ 0 w 72"/>
              <a:gd name="T3" fmla="*/ 488 h 491"/>
              <a:gd name="T4" fmla="*/ 42 w 72"/>
              <a:gd name="T5" fmla="*/ 0 h 491"/>
              <a:gd name="T6" fmla="*/ 72 w 72"/>
              <a:gd name="T7" fmla="*/ 3 h 491"/>
              <a:gd name="T8" fmla="*/ 29 w 72"/>
              <a:gd name="T9" fmla="*/ 49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491">
                <a:moveTo>
                  <a:pt x="29" y="491"/>
                </a:moveTo>
                <a:lnTo>
                  <a:pt x="0" y="488"/>
                </a:lnTo>
                <a:lnTo>
                  <a:pt x="42" y="0"/>
                </a:lnTo>
                <a:lnTo>
                  <a:pt x="72" y="3"/>
                </a:lnTo>
                <a:lnTo>
                  <a:pt x="29" y="4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4" name="îṥḻíḓê"/>
          <p:cNvSpPr/>
          <p:nvPr/>
        </p:nvSpPr>
        <p:spPr bwMode="auto">
          <a:xfrm>
            <a:off x="1898417" y="2489266"/>
            <a:ext cx="44690" cy="276026"/>
          </a:xfrm>
          <a:custGeom>
            <a:avLst/>
            <a:gdLst>
              <a:gd name="T0" fmla="*/ 30 w 68"/>
              <a:gd name="T1" fmla="*/ 420 h 420"/>
              <a:gd name="T2" fmla="*/ 0 w 68"/>
              <a:gd name="T3" fmla="*/ 417 h 420"/>
              <a:gd name="T4" fmla="*/ 36 w 68"/>
              <a:gd name="T5" fmla="*/ 0 h 420"/>
              <a:gd name="T6" fmla="*/ 68 w 68"/>
              <a:gd name="T7" fmla="*/ 3 h 420"/>
              <a:gd name="T8" fmla="*/ 30 w 68"/>
              <a:gd name="T9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20">
                <a:moveTo>
                  <a:pt x="30" y="420"/>
                </a:moveTo>
                <a:lnTo>
                  <a:pt x="0" y="417"/>
                </a:lnTo>
                <a:lnTo>
                  <a:pt x="36" y="0"/>
                </a:lnTo>
                <a:lnTo>
                  <a:pt x="68" y="3"/>
                </a:lnTo>
                <a:lnTo>
                  <a:pt x="30" y="420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5" name="îṩļiḑê"/>
          <p:cNvSpPr/>
          <p:nvPr/>
        </p:nvSpPr>
        <p:spPr bwMode="auto">
          <a:xfrm>
            <a:off x="1898417" y="2489266"/>
            <a:ext cx="44690" cy="276026"/>
          </a:xfrm>
          <a:custGeom>
            <a:avLst/>
            <a:gdLst>
              <a:gd name="T0" fmla="*/ 30 w 68"/>
              <a:gd name="T1" fmla="*/ 420 h 420"/>
              <a:gd name="T2" fmla="*/ 0 w 68"/>
              <a:gd name="T3" fmla="*/ 417 h 420"/>
              <a:gd name="T4" fmla="*/ 36 w 68"/>
              <a:gd name="T5" fmla="*/ 0 h 420"/>
              <a:gd name="T6" fmla="*/ 68 w 68"/>
              <a:gd name="T7" fmla="*/ 3 h 420"/>
              <a:gd name="T8" fmla="*/ 30 w 68"/>
              <a:gd name="T9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20">
                <a:moveTo>
                  <a:pt x="30" y="420"/>
                </a:moveTo>
                <a:lnTo>
                  <a:pt x="0" y="417"/>
                </a:lnTo>
                <a:lnTo>
                  <a:pt x="36" y="0"/>
                </a:lnTo>
                <a:lnTo>
                  <a:pt x="68" y="3"/>
                </a:lnTo>
                <a:lnTo>
                  <a:pt x="30" y="4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6" name="ïṡľïdé"/>
          <p:cNvSpPr/>
          <p:nvPr/>
        </p:nvSpPr>
        <p:spPr bwMode="auto">
          <a:xfrm>
            <a:off x="1950336" y="2589162"/>
            <a:ext cx="35489" cy="180731"/>
          </a:xfrm>
          <a:custGeom>
            <a:avLst/>
            <a:gdLst>
              <a:gd name="T0" fmla="*/ 30 w 54"/>
              <a:gd name="T1" fmla="*/ 275 h 275"/>
              <a:gd name="T2" fmla="*/ 0 w 54"/>
              <a:gd name="T3" fmla="*/ 272 h 275"/>
              <a:gd name="T4" fmla="*/ 24 w 54"/>
              <a:gd name="T5" fmla="*/ 0 h 275"/>
              <a:gd name="T6" fmla="*/ 54 w 54"/>
              <a:gd name="T7" fmla="*/ 3 h 275"/>
              <a:gd name="T8" fmla="*/ 30 w 54"/>
              <a:gd name="T9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75">
                <a:moveTo>
                  <a:pt x="30" y="275"/>
                </a:moveTo>
                <a:lnTo>
                  <a:pt x="0" y="272"/>
                </a:lnTo>
                <a:lnTo>
                  <a:pt x="24" y="0"/>
                </a:lnTo>
                <a:lnTo>
                  <a:pt x="54" y="3"/>
                </a:lnTo>
                <a:lnTo>
                  <a:pt x="30" y="275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7" name="iṡḷïḓe"/>
          <p:cNvSpPr/>
          <p:nvPr/>
        </p:nvSpPr>
        <p:spPr bwMode="auto">
          <a:xfrm>
            <a:off x="1950336" y="2589162"/>
            <a:ext cx="35489" cy="180731"/>
          </a:xfrm>
          <a:custGeom>
            <a:avLst/>
            <a:gdLst>
              <a:gd name="T0" fmla="*/ 30 w 54"/>
              <a:gd name="T1" fmla="*/ 275 h 275"/>
              <a:gd name="T2" fmla="*/ 0 w 54"/>
              <a:gd name="T3" fmla="*/ 272 h 275"/>
              <a:gd name="T4" fmla="*/ 24 w 54"/>
              <a:gd name="T5" fmla="*/ 0 h 275"/>
              <a:gd name="T6" fmla="*/ 54 w 54"/>
              <a:gd name="T7" fmla="*/ 3 h 275"/>
              <a:gd name="T8" fmla="*/ 30 w 54"/>
              <a:gd name="T9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275">
                <a:moveTo>
                  <a:pt x="30" y="275"/>
                </a:moveTo>
                <a:lnTo>
                  <a:pt x="0" y="272"/>
                </a:lnTo>
                <a:lnTo>
                  <a:pt x="24" y="0"/>
                </a:lnTo>
                <a:lnTo>
                  <a:pt x="54" y="3"/>
                </a:lnTo>
                <a:lnTo>
                  <a:pt x="30" y="27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8" name="iśḷîďê"/>
          <p:cNvSpPr/>
          <p:nvPr/>
        </p:nvSpPr>
        <p:spPr bwMode="auto">
          <a:xfrm>
            <a:off x="1970052" y="2553015"/>
            <a:ext cx="39432" cy="218849"/>
          </a:xfrm>
          <a:custGeom>
            <a:avLst/>
            <a:gdLst>
              <a:gd name="T0" fmla="*/ 30 w 60"/>
              <a:gd name="T1" fmla="*/ 333 h 333"/>
              <a:gd name="T2" fmla="*/ 0 w 60"/>
              <a:gd name="T3" fmla="*/ 330 h 333"/>
              <a:gd name="T4" fmla="*/ 30 w 60"/>
              <a:gd name="T5" fmla="*/ 0 h 333"/>
              <a:gd name="T6" fmla="*/ 60 w 60"/>
              <a:gd name="T7" fmla="*/ 3 h 333"/>
              <a:gd name="T8" fmla="*/ 30 w 60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333">
                <a:moveTo>
                  <a:pt x="30" y="333"/>
                </a:moveTo>
                <a:lnTo>
                  <a:pt x="0" y="330"/>
                </a:lnTo>
                <a:lnTo>
                  <a:pt x="30" y="0"/>
                </a:lnTo>
                <a:lnTo>
                  <a:pt x="60" y="3"/>
                </a:lnTo>
                <a:lnTo>
                  <a:pt x="30" y="333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9" name="îṩḻíďé"/>
          <p:cNvSpPr/>
          <p:nvPr/>
        </p:nvSpPr>
        <p:spPr bwMode="auto">
          <a:xfrm>
            <a:off x="1970052" y="2553015"/>
            <a:ext cx="39432" cy="218849"/>
          </a:xfrm>
          <a:custGeom>
            <a:avLst/>
            <a:gdLst>
              <a:gd name="T0" fmla="*/ 30 w 60"/>
              <a:gd name="T1" fmla="*/ 333 h 333"/>
              <a:gd name="T2" fmla="*/ 0 w 60"/>
              <a:gd name="T3" fmla="*/ 330 h 333"/>
              <a:gd name="T4" fmla="*/ 30 w 60"/>
              <a:gd name="T5" fmla="*/ 0 h 333"/>
              <a:gd name="T6" fmla="*/ 60 w 60"/>
              <a:gd name="T7" fmla="*/ 3 h 333"/>
              <a:gd name="T8" fmla="*/ 30 w 60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333">
                <a:moveTo>
                  <a:pt x="30" y="333"/>
                </a:moveTo>
                <a:lnTo>
                  <a:pt x="0" y="330"/>
                </a:lnTo>
                <a:lnTo>
                  <a:pt x="30" y="0"/>
                </a:lnTo>
                <a:lnTo>
                  <a:pt x="60" y="3"/>
                </a:lnTo>
                <a:lnTo>
                  <a:pt x="30" y="33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0" name="ïṡļîḓê"/>
          <p:cNvSpPr/>
          <p:nvPr/>
        </p:nvSpPr>
        <p:spPr bwMode="auto">
          <a:xfrm>
            <a:off x="2021314" y="2520155"/>
            <a:ext cx="42719" cy="256310"/>
          </a:xfrm>
          <a:custGeom>
            <a:avLst/>
            <a:gdLst>
              <a:gd name="T0" fmla="*/ 32 w 65"/>
              <a:gd name="T1" fmla="*/ 390 h 390"/>
              <a:gd name="T2" fmla="*/ 0 w 65"/>
              <a:gd name="T3" fmla="*/ 387 h 390"/>
              <a:gd name="T4" fmla="*/ 35 w 65"/>
              <a:gd name="T5" fmla="*/ 0 h 390"/>
              <a:gd name="T6" fmla="*/ 65 w 65"/>
              <a:gd name="T7" fmla="*/ 3 h 390"/>
              <a:gd name="T8" fmla="*/ 32 w 65"/>
              <a:gd name="T9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390">
                <a:moveTo>
                  <a:pt x="32" y="390"/>
                </a:moveTo>
                <a:lnTo>
                  <a:pt x="0" y="387"/>
                </a:lnTo>
                <a:lnTo>
                  <a:pt x="35" y="0"/>
                </a:lnTo>
                <a:lnTo>
                  <a:pt x="65" y="3"/>
                </a:lnTo>
                <a:lnTo>
                  <a:pt x="32" y="390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1" name="îśḻíḋé"/>
          <p:cNvSpPr/>
          <p:nvPr/>
        </p:nvSpPr>
        <p:spPr bwMode="auto">
          <a:xfrm>
            <a:off x="2021314" y="2520155"/>
            <a:ext cx="42719" cy="256310"/>
          </a:xfrm>
          <a:custGeom>
            <a:avLst/>
            <a:gdLst>
              <a:gd name="T0" fmla="*/ 32 w 65"/>
              <a:gd name="T1" fmla="*/ 390 h 390"/>
              <a:gd name="T2" fmla="*/ 0 w 65"/>
              <a:gd name="T3" fmla="*/ 387 h 390"/>
              <a:gd name="T4" fmla="*/ 35 w 65"/>
              <a:gd name="T5" fmla="*/ 0 h 390"/>
              <a:gd name="T6" fmla="*/ 65 w 65"/>
              <a:gd name="T7" fmla="*/ 3 h 390"/>
              <a:gd name="T8" fmla="*/ 32 w 65"/>
              <a:gd name="T9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390">
                <a:moveTo>
                  <a:pt x="32" y="390"/>
                </a:moveTo>
                <a:lnTo>
                  <a:pt x="0" y="387"/>
                </a:lnTo>
                <a:lnTo>
                  <a:pt x="35" y="0"/>
                </a:lnTo>
                <a:lnTo>
                  <a:pt x="65" y="3"/>
                </a:lnTo>
                <a:lnTo>
                  <a:pt x="32" y="39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2" name="îsľíḓê"/>
          <p:cNvSpPr/>
          <p:nvPr/>
        </p:nvSpPr>
        <p:spPr bwMode="auto">
          <a:xfrm>
            <a:off x="2042345" y="2707458"/>
            <a:ext cx="24974" cy="70978"/>
          </a:xfrm>
          <a:custGeom>
            <a:avLst/>
            <a:gdLst>
              <a:gd name="T0" fmla="*/ 30 w 38"/>
              <a:gd name="T1" fmla="*/ 108 h 108"/>
              <a:gd name="T2" fmla="*/ 0 w 38"/>
              <a:gd name="T3" fmla="*/ 105 h 108"/>
              <a:gd name="T4" fmla="*/ 8 w 38"/>
              <a:gd name="T5" fmla="*/ 0 h 108"/>
              <a:gd name="T6" fmla="*/ 38 w 38"/>
              <a:gd name="T7" fmla="*/ 3 h 108"/>
              <a:gd name="T8" fmla="*/ 30 w 3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08">
                <a:moveTo>
                  <a:pt x="30" y="108"/>
                </a:moveTo>
                <a:lnTo>
                  <a:pt x="0" y="105"/>
                </a:lnTo>
                <a:lnTo>
                  <a:pt x="8" y="0"/>
                </a:lnTo>
                <a:lnTo>
                  <a:pt x="38" y="3"/>
                </a:lnTo>
                <a:lnTo>
                  <a:pt x="30" y="108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3" name="ïṥḷïḋé"/>
          <p:cNvSpPr/>
          <p:nvPr/>
        </p:nvSpPr>
        <p:spPr bwMode="auto">
          <a:xfrm>
            <a:off x="2042345" y="2707458"/>
            <a:ext cx="24974" cy="70978"/>
          </a:xfrm>
          <a:custGeom>
            <a:avLst/>
            <a:gdLst>
              <a:gd name="T0" fmla="*/ 30 w 38"/>
              <a:gd name="T1" fmla="*/ 108 h 108"/>
              <a:gd name="T2" fmla="*/ 0 w 38"/>
              <a:gd name="T3" fmla="*/ 105 h 108"/>
              <a:gd name="T4" fmla="*/ 8 w 38"/>
              <a:gd name="T5" fmla="*/ 0 h 108"/>
              <a:gd name="T6" fmla="*/ 38 w 38"/>
              <a:gd name="T7" fmla="*/ 3 h 108"/>
              <a:gd name="T8" fmla="*/ 30 w 3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08">
                <a:moveTo>
                  <a:pt x="30" y="108"/>
                </a:moveTo>
                <a:lnTo>
                  <a:pt x="0" y="105"/>
                </a:lnTo>
                <a:lnTo>
                  <a:pt x="8" y="0"/>
                </a:lnTo>
                <a:lnTo>
                  <a:pt x="38" y="3"/>
                </a:lnTo>
                <a:lnTo>
                  <a:pt x="30" y="10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4" name="ïṧļïḍe"/>
          <p:cNvSpPr/>
          <p:nvPr/>
        </p:nvSpPr>
        <p:spPr bwMode="auto">
          <a:xfrm>
            <a:off x="2093607" y="2443262"/>
            <a:ext cx="49948" cy="339117"/>
          </a:xfrm>
          <a:custGeom>
            <a:avLst/>
            <a:gdLst>
              <a:gd name="T0" fmla="*/ 30 w 76"/>
              <a:gd name="T1" fmla="*/ 516 h 516"/>
              <a:gd name="T2" fmla="*/ 0 w 76"/>
              <a:gd name="T3" fmla="*/ 514 h 516"/>
              <a:gd name="T4" fmla="*/ 44 w 76"/>
              <a:gd name="T5" fmla="*/ 0 h 516"/>
              <a:gd name="T6" fmla="*/ 76 w 76"/>
              <a:gd name="T7" fmla="*/ 3 h 516"/>
              <a:gd name="T8" fmla="*/ 30 w 76"/>
              <a:gd name="T9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16">
                <a:moveTo>
                  <a:pt x="30" y="516"/>
                </a:moveTo>
                <a:lnTo>
                  <a:pt x="0" y="514"/>
                </a:lnTo>
                <a:lnTo>
                  <a:pt x="44" y="0"/>
                </a:lnTo>
                <a:lnTo>
                  <a:pt x="76" y="3"/>
                </a:lnTo>
                <a:lnTo>
                  <a:pt x="30" y="516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5" name="iṣļîdê"/>
          <p:cNvSpPr/>
          <p:nvPr/>
        </p:nvSpPr>
        <p:spPr bwMode="auto">
          <a:xfrm>
            <a:off x="2093607" y="2443262"/>
            <a:ext cx="49948" cy="339117"/>
          </a:xfrm>
          <a:custGeom>
            <a:avLst/>
            <a:gdLst>
              <a:gd name="T0" fmla="*/ 30 w 76"/>
              <a:gd name="T1" fmla="*/ 516 h 516"/>
              <a:gd name="T2" fmla="*/ 0 w 76"/>
              <a:gd name="T3" fmla="*/ 514 h 516"/>
              <a:gd name="T4" fmla="*/ 44 w 76"/>
              <a:gd name="T5" fmla="*/ 0 h 516"/>
              <a:gd name="T6" fmla="*/ 76 w 76"/>
              <a:gd name="T7" fmla="*/ 3 h 516"/>
              <a:gd name="T8" fmla="*/ 30 w 76"/>
              <a:gd name="T9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16">
                <a:moveTo>
                  <a:pt x="30" y="516"/>
                </a:moveTo>
                <a:lnTo>
                  <a:pt x="0" y="514"/>
                </a:lnTo>
                <a:lnTo>
                  <a:pt x="44" y="0"/>
                </a:lnTo>
                <a:lnTo>
                  <a:pt x="76" y="3"/>
                </a:lnTo>
                <a:lnTo>
                  <a:pt x="30" y="5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6" name="iśļïḋè"/>
          <p:cNvSpPr/>
          <p:nvPr/>
        </p:nvSpPr>
        <p:spPr bwMode="auto">
          <a:xfrm>
            <a:off x="2113323" y="2405145"/>
            <a:ext cx="53234" cy="379207"/>
          </a:xfrm>
          <a:custGeom>
            <a:avLst/>
            <a:gdLst>
              <a:gd name="T0" fmla="*/ 30 w 81"/>
              <a:gd name="T1" fmla="*/ 577 h 577"/>
              <a:gd name="T2" fmla="*/ 0 w 81"/>
              <a:gd name="T3" fmla="*/ 574 h 577"/>
              <a:gd name="T4" fmla="*/ 50 w 81"/>
              <a:gd name="T5" fmla="*/ 0 h 577"/>
              <a:gd name="T6" fmla="*/ 81 w 81"/>
              <a:gd name="T7" fmla="*/ 3 h 577"/>
              <a:gd name="T8" fmla="*/ 30 w 81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77">
                <a:moveTo>
                  <a:pt x="30" y="577"/>
                </a:moveTo>
                <a:lnTo>
                  <a:pt x="0" y="574"/>
                </a:lnTo>
                <a:lnTo>
                  <a:pt x="50" y="0"/>
                </a:lnTo>
                <a:lnTo>
                  <a:pt x="81" y="3"/>
                </a:lnTo>
                <a:lnTo>
                  <a:pt x="30" y="577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7" name="iṣḻidé"/>
          <p:cNvSpPr/>
          <p:nvPr/>
        </p:nvSpPr>
        <p:spPr bwMode="auto">
          <a:xfrm>
            <a:off x="2113323" y="2405145"/>
            <a:ext cx="53234" cy="379207"/>
          </a:xfrm>
          <a:custGeom>
            <a:avLst/>
            <a:gdLst>
              <a:gd name="T0" fmla="*/ 30 w 81"/>
              <a:gd name="T1" fmla="*/ 577 h 577"/>
              <a:gd name="T2" fmla="*/ 0 w 81"/>
              <a:gd name="T3" fmla="*/ 574 h 577"/>
              <a:gd name="T4" fmla="*/ 50 w 81"/>
              <a:gd name="T5" fmla="*/ 0 h 577"/>
              <a:gd name="T6" fmla="*/ 81 w 81"/>
              <a:gd name="T7" fmla="*/ 3 h 577"/>
              <a:gd name="T8" fmla="*/ 30 w 81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577">
                <a:moveTo>
                  <a:pt x="30" y="577"/>
                </a:moveTo>
                <a:lnTo>
                  <a:pt x="0" y="574"/>
                </a:lnTo>
                <a:lnTo>
                  <a:pt x="50" y="0"/>
                </a:lnTo>
                <a:lnTo>
                  <a:pt x="81" y="3"/>
                </a:lnTo>
                <a:lnTo>
                  <a:pt x="30" y="57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8" name="íśļïḋè"/>
          <p:cNvSpPr/>
          <p:nvPr/>
        </p:nvSpPr>
        <p:spPr bwMode="auto">
          <a:xfrm>
            <a:off x="2165242" y="2588504"/>
            <a:ext cx="37461" cy="200447"/>
          </a:xfrm>
          <a:custGeom>
            <a:avLst/>
            <a:gdLst>
              <a:gd name="T0" fmla="*/ 30 w 57"/>
              <a:gd name="T1" fmla="*/ 305 h 305"/>
              <a:gd name="T2" fmla="*/ 0 w 57"/>
              <a:gd name="T3" fmla="*/ 302 h 305"/>
              <a:gd name="T4" fmla="*/ 27 w 57"/>
              <a:gd name="T5" fmla="*/ 0 h 305"/>
              <a:gd name="T6" fmla="*/ 57 w 57"/>
              <a:gd name="T7" fmla="*/ 3 h 305"/>
              <a:gd name="T8" fmla="*/ 30 w 57"/>
              <a:gd name="T9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305">
                <a:moveTo>
                  <a:pt x="30" y="305"/>
                </a:moveTo>
                <a:lnTo>
                  <a:pt x="0" y="302"/>
                </a:lnTo>
                <a:lnTo>
                  <a:pt x="27" y="0"/>
                </a:lnTo>
                <a:lnTo>
                  <a:pt x="57" y="3"/>
                </a:lnTo>
                <a:lnTo>
                  <a:pt x="30" y="305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9" name="ïS1iḓê"/>
          <p:cNvSpPr/>
          <p:nvPr/>
        </p:nvSpPr>
        <p:spPr bwMode="auto">
          <a:xfrm>
            <a:off x="2165242" y="2588504"/>
            <a:ext cx="37461" cy="200447"/>
          </a:xfrm>
          <a:custGeom>
            <a:avLst/>
            <a:gdLst>
              <a:gd name="T0" fmla="*/ 30 w 57"/>
              <a:gd name="T1" fmla="*/ 305 h 305"/>
              <a:gd name="T2" fmla="*/ 0 w 57"/>
              <a:gd name="T3" fmla="*/ 302 h 305"/>
              <a:gd name="T4" fmla="*/ 27 w 57"/>
              <a:gd name="T5" fmla="*/ 0 h 305"/>
              <a:gd name="T6" fmla="*/ 57 w 57"/>
              <a:gd name="T7" fmla="*/ 3 h 305"/>
              <a:gd name="T8" fmla="*/ 30 w 57"/>
              <a:gd name="T9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305">
                <a:moveTo>
                  <a:pt x="30" y="305"/>
                </a:moveTo>
                <a:lnTo>
                  <a:pt x="0" y="302"/>
                </a:lnTo>
                <a:lnTo>
                  <a:pt x="27" y="0"/>
                </a:lnTo>
                <a:lnTo>
                  <a:pt x="57" y="3"/>
                </a:lnTo>
                <a:lnTo>
                  <a:pt x="30" y="30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0" name="íşḷîḍé"/>
          <p:cNvSpPr/>
          <p:nvPr/>
        </p:nvSpPr>
        <p:spPr bwMode="auto">
          <a:xfrm>
            <a:off x="2184958" y="2434719"/>
            <a:ext cx="51262" cy="356204"/>
          </a:xfrm>
          <a:custGeom>
            <a:avLst/>
            <a:gdLst>
              <a:gd name="T0" fmla="*/ 31 w 78"/>
              <a:gd name="T1" fmla="*/ 542 h 542"/>
              <a:gd name="T2" fmla="*/ 0 w 78"/>
              <a:gd name="T3" fmla="*/ 539 h 542"/>
              <a:gd name="T4" fmla="*/ 48 w 78"/>
              <a:gd name="T5" fmla="*/ 0 h 542"/>
              <a:gd name="T6" fmla="*/ 78 w 78"/>
              <a:gd name="T7" fmla="*/ 3 h 542"/>
              <a:gd name="T8" fmla="*/ 31 w 78"/>
              <a:gd name="T9" fmla="*/ 542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542">
                <a:moveTo>
                  <a:pt x="31" y="542"/>
                </a:moveTo>
                <a:lnTo>
                  <a:pt x="0" y="539"/>
                </a:lnTo>
                <a:lnTo>
                  <a:pt x="48" y="0"/>
                </a:lnTo>
                <a:lnTo>
                  <a:pt x="78" y="3"/>
                </a:lnTo>
                <a:lnTo>
                  <a:pt x="31" y="542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1" name="iş1îḋé"/>
          <p:cNvSpPr/>
          <p:nvPr/>
        </p:nvSpPr>
        <p:spPr bwMode="auto">
          <a:xfrm>
            <a:off x="2184958" y="2434719"/>
            <a:ext cx="51262" cy="356204"/>
          </a:xfrm>
          <a:custGeom>
            <a:avLst/>
            <a:gdLst>
              <a:gd name="T0" fmla="*/ 31 w 78"/>
              <a:gd name="T1" fmla="*/ 542 h 542"/>
              <a:gd name="T2" fmla="*/ 0 w 78"/>
              <a:gd name="T3" fmla="*/ 539 h 542"/>
              <a:gd name="T4" fmla="*/ 48 w 78"/>
              <a:gd name="T5" fmla="*/ 0 h 542"/>
              <a:gd name="T6" fmla="*/ 78 w 78"/>
              <a:gd name="T7" fmla="*/ 3 h 542"/>
              <a:gd name="T8" fmla="*/ 31 w 78"/>
              <a:gd name="T9" fmla="*/ 542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542">
                <a:moveTo>
                  <a:pt x="31" y="542"/>
                </a:moveTo>
                <a:lnTo>
                  <a:pt x="0" y="539"/>
                </a:lnTo>
                <a:lnTo>
                  <a:pt x="48" y="0"/>
                </a:lnTo>
                <a:lnTo>
                  <a:pt x="78" y="3"/>
                </a:lnTo>
                <a:lnTo>
                  <a:pt x="31" y="54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2" name="í$ľíḓé"/>
          <p:cNvSpPr/>
          <p:nvPr/>
        </p:nvSpPr>
        <p:spPr bwMode="auto">
          <a:xfrm>
            <a:off x="2236877" y="2543814"/>
            <a:ext cx="41404" cy="251709"/>
          </a:xfrm>
          <a:custGeom>
            <a:avLst/>
            <a:gdLst>
              <a:gd name="T0" fmla="*/ 30 w 63"/>
              <a:gd name="T1" fmla="*/ 383 h 383"/>
              <a:gd name="T2" fmla="*/ 0 w 63"/>
              <a:gd name="T3" fmla="*/ 380 h 383"/>
              <a:gd name="T4" fmla="*/ 33 w 63"/>
              <a:gd name="T5" fmla="*/ 0 h 383"/>
              <a:gd name="T6" fmla="*/ 63 w 63"/>
              <a:gd name="T7" fmla="*/ 2 h 383"/>
              <a:gd name="T8" fmla="*/ 30 w 63"/>
              <a:gd name="T9" fmla="*/ 38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383">
                <a:moveTo>
                  <a:pt x="30" y="383"/>
                </a:moveTo>
                <a:lnTo>
                  <a:pt x="0" y="380"/>
                </a:lnTo>
                <a:lnTo>
                  <a:pt x="33" y="0"/>
                </a:lnTo>
                <a:lnTo>
                  <a:pt x="63" y="2"/>
                </a:lnTo>
                <a:lnTo>
                  <a:pt x="30" y="383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3" name="îṧḷïḍe"/>
          <p:cNvSpPr/>
          <p:nvPr/>
        </p:nvSpPr>
        <p:spPr bwMode="auto">
          <a:xfrm>
            <a:off x="2236877" y="2543814"/>
            <a:ext cx="41404" cy="251709"/>
          </a:xfrm>
          <a:custGeom>
            <a:avLst/>
            <a:gdLst>
              <a:gd name="T0" fmla="*/ 30 w 63"/>
              <a:gd name="T1" fmla="*/ 383 h 383"/>
              <a:gd name="T2" fmla="*/ 0 w 63"/>
              <a:gd name="T3" fmla="*/ 380 h 383"/>
              <a:gd name="T4" fmla="*/ 33 w 63"/>
              <a:gd name="T5" fmla="*/ 0 h 383"/>
              <a:gd name="T6" fmla="*/ 63 w 63"/>
              <a:gd name="T7" fmla="*/ 2 h 383"/>
              <a:gd name="T8" fmla="*/ 30 w 63"/>
              <a:gd name="T9" fmla="*/ 383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383">
                <a:moveTo>
                  <a:pt x="30" y="383"/>
                </a:moveTo>
                <a:lnTo>
                  <a:pt x="0" y="380"/>
                </a:lnTo>
                <a:lnTo>
                  <a:pt x="33" y="0"/>
                </a:lnTo>
                <a:lnTo>
                  <a:pt x="63" y="2"/>
                </a:lnTo>
                <a:lnTo>
                  <a:pt x="30" y="38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4" name="î$líḓê"/>
          <p:cNvSpPr/>
          <p:nvPr/>
        </p:nvSpPr>
        <p:spPr bwMode="auto">
          <a:xfrm>
            <a:off x="2256593" y="2562216"/>
            <a:ext cx="40747" cy="235279"/>
          </a:xfrm>
          <a:custGeom>
            <a:avLst/>
            <a:gdLst>
              <a:gd name="T0" fmla="*/ 30 w 62"/>
              <a:gd name="T1" fmla="*/ 358 h 358"/>
              <a:gd name="T2" fmla="*/ 0 w 62"/>
              <a:gd name="T3" fmla="*/ 355 h 358"/>
              <a:gd name="T4" fmla="*/ 32 w 62"/>
              <a:gd name="T5" fmla="*/ 0 h 358"/>
              <a:gd name="T6" fmla="*/ 62 w 62"/>
              <a:gd name="T7" fmla="*/ 3 h 358"/>
              <a:gd name="T8" fmla="*/ 30 w 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358">
                <a:moveTo>
                  <a:pt x="30" y="358"/>
                </a:moveTo>
                <a:lnTo>
                  <a:pt x="0" y="355"/>
                </a:lnTo>
                <a:lnTo>
                  <a:pt x="32" y="0"/>
                </a:lnTo>
                <a:lnTo>
                  <a:pt x="62" y="3"/>
                </a:lnTo>
                <a:lnTo>
                  <a:pt x="30" y="358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5" name="îSļîḍè"/>
          <p:cNvSpPr/>
          <p:nvPr/>
        </p:nvSpPr>
        <p:spPr bwMode="auto">
          <a:xfrm>
            <a:off x="2256593" y="2562216"/>
            <a:ext cx="40747" cy="235279"/>
          </a:xfrm>
          <a:custGeom>
            <a:avLst/>
            <a:gdLst>
              <a:gd name="T0" fmla="*/ 30 w 62"/>
              <a:gd name="T1" fmla="*/ 358 h 358"/>
              <a:gd name="T2" fmla="*/ 0 w 62"/>
              <a:gd name="T3" fmla="*/ 355 h 358"/>
              <a:gd name="T4" fmla="*/ 32 w 62"/>
              <a:gd name="T5" fmla="*/ 0 h 358"/>
              <a:gd name="T6" fmla="*/ 62 w 62"/>
              <a:gd name="T7" fmla="*/ 3 h 358"/>
              <a:gd name="T8" fmla="*/ 30 w 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358">
                <a:moveTo>
                  <a:pt x="30" y="358"/>
                </a:moveTo>
                <a:lnTo>
                  <a:pt x="0" y="355"/>
                </a:lnTo>
                <a:lnTo>
                  <a:pt x="32" y="0"/>
                </a:lnTo>
                <a:lnTo>
                  <a:pt x="62" y="3"/>
                </a:lnTo>
                <a:lnTo>
                  <a:pt x="30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6" name="îṩlíde"/>
          <p:cNvSpPr/>
          <p:nvPr/>
        </p:nvSpPr>
        <p:spPr bwMode="auto">
          <a:xfrm>
            <a:off x="2308512" y="2649624"/>
            <a:ext cx="32860" cy="152471"/>
          </a:xfrm>
          <a:custGeom>
            <a:avLst/>
            <a:gdLst>
              <a:gd name="T0" fmla="*/ 30 w 50"/>
              <a:gd name="T1" fmla="*/ 232 h 232"/>
              <a:gd name="T2" fmla="*/ 0 w 50"/>
              <a:gd name="T3" fmla="*/ 229 h 232"/>
              <a:gd name="T4" fmla="*/ 20 w 50"/>
              <a:gd name="T5" fmla="*/ 0 h 232"/>
              <a:gd name="T6" fmla="*/ 50 w 50"/>
              <a:gd name="T7" fmla="*/ 1 h 232"/>
              <a:gd name="T8" fmla="*/ 30 w 50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32">
                <a:moveTo>
                  <a:pt x="30" y="232"/>
                </a:moveTo>
                <a:lnTo>
                  <a:pt x="0" y="229"/>
                </a:lnTo>
                <a:lnTo>
                  <a:pt x="20" y="0"/>
                </a:lnTo>
                <a:lnTo>
                  <a:pt x="50" y="1"/>
                </a:lnTo>
                <a:lnTo>
                  <a:pt x="30" y="232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7" name="îŝḻiḍe"/>
          <p:cNvSpPr/>
          <p:nvPr/>
        </p:nvSpPr>
        <p:spPr bwMode="auto">
          <a:xfrm>
            <a:off x="2308512" y="2649624"/>
            <a:ext cx="32860" cy="152471"/>
          </a:xfrm>
          <a:custGeom>
            <a:avLst/>
            <a:gdLst>
              <a:gd name="T0" fmla="*/ 30 w 50"/>
              <a:gd name="T1" fmla="*/ 232 h 232"/>
              <a:gd name="T2" fmla="*/ 0 w 50"/>
              <a:gd name="T3" fmla="*/ 229 h 232"/>
              <a:gd name="T4" fmla="*/ 20 w 50"/>
              <a:gd name="T5" fmla="*/ 0 h 232"/>
              <a:gd name="T6" fmla="*/ 50 w 50"/>
              <a:gd name="T7" fmla="*/ 1 h 232"/>
              <a:gd name="T8" fmla="*/ 30 w 50"/>
              <a:gd name="T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232">
                <a:moveTo>
                  <a:pt x="30" y="232"/>
                </a:moveTo>
                <a:lnTo>
                  <a:pt x="0" y="229"/>
                </a:lnTo>
                <a:lnTo>
                  <a:pt x="20" y="0"/>
                </a:lnTo>
                <a:lnTo>
                  <a:pt x="50" y="1"/>
                </a:lnTo>
                <a:lnTo>
                  <a:pt x="30" y="2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8" name="ïṣlîḍe"/>
          <p:cNvSpPr/>
          <p:nvPr/>
        </p:nvSpPr>
        <p:spPr bwMode="auto">
          <a:xfrm>
            <a:off x="2328228" y="2688399"/>
            <a:ext cx="29575" cy="114353"/>
          </a:xfrm>
          <a:custGeom>
            <a:avLst/>
            <a:gdLst>
              <a:gd name="T0" fmla="*/ 30 w 45"/>
              <a:gd name="T1" fmla="*/ 174 h 174"/>
              <a:gd name="T2" fmla="*/ 0 w 45"/>
              <a:gd name="T3" fmla="*/ 173 h 174"/>
              <a:gd name="T4" fmla="*/ 16 w 45"/>
              <a:gd name="T5" fmla="*/ 0 h 174"/>
              <a:gd name="T6" fmla="*/ 45 w 45"/>
              <a:gd name="T7" fmla="*/ 3 h 174"/>
              <a:gd name="T8" fmla="*/ 30 w 45"/>
              <a:gd name="T9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74">
                <a:moveTo>
                  <a:pt x="30" y="174"/>
                </a:moveTo>
                <a:lnTo>
                  <a:pt x="0" y="173"/>
                </a:lnTo>
                <a:lnTo>
                  <a:pt x="16" y="0"/>
                </a:lnTo>
                <a:lnTo>
                  <a:pt x="45" y="3"/>
                </a:lnTo>
                <a:lnTo>
                  <a:pt x="30" y="174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9" name="iṡļîde"/>
          <p:cNvSpPr/>
          <p:nvPr/>
        </p:nvSpPr>
        <p:spPr bwMode="auto">
          <a:xfrm>
            <a:off x="2328228" y="2688399"/>
            <a:ext cx="29575" cy="114353"/>
          </a:xfrm>
          <a:custGeom>
            <a:avLst/>
            <a:gdLst>
              <a:gd name="T0" fmla="*/ 30 w 45"/>
              <a:gd name="T1" fmla="*/ 174 h 174"/>
              <a:gd name="T2" fmla="*/ 0 w 45"/>
              <a:gd name="T3" fmla="*/ 173 h 174"/>
              <a:gd name="T4" fmla="*/ 16 w 45"/>
              <a:gd name="T5" fmla="*/ 0 h 174"/>
              <a:gd name="T6" fmla="*/ 45 w 45"/>
              <a:gd name="T7" fmla="*/ 3 h 174"/>
              <a:gd name="T8" fmla="*/ 30 w 45"/>
              <a:gd name="T9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74">
                <a:moveTo>
                  <a:pt x="30" y="174"/>
                </a:moveTo>
                <a:lnTo>
                  <a:pt x="0" y="173"/>
                </a:lnTo>
                <a:lnTo>
                  <a:pt x="16" y="0"/>
                </a:lnTo>
                <a:lnTo>
                  <a:pt x="45" y="3"/>
                </a:lnTo>
                <a:lnTo>
                  <a:pt x="30" y="1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0" name="íŝlide"/>
          <p:cNvSpPr/>
          <p:nvPr/>
        </p:nvSpPr>
        <p:spPr bwMode="auto">
          <a:xfrm>
            <a:off x="2379490" y="2722573"/>
            <a:ext cx="27603" cy="84779"/>
          </a:xfrm>
          <a:custGeom>
            <a:avLst/>
            <a:gdLst>
              <a:gd name="T0" fmla="*/ 32 w 42"/>
              <a:gd name="T1" fmla="*/ 129 h 129"/>
              <a:gd name="T2" fmla="*/ 0 w 42"/>
              <a:gd name="T3" fmla="*/ 126 h 129"/>
              <a:gd name="T4" fmla="*/ 12 w 42"/>
              <a:gd name="T5" fmla="*/ 0 h 129"/>
              <a:gd name="T6" fmla="*/ 42 w 42"/>
              <a:gd name="T7" fmla="*/ 3 h 129"/>
              <a:gd name="T8" fmla="*/ 32 w 42"/>
              <a:gd name="T9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29">
                <a:moveTo>
                  <a:pt x="32" y="129"/>
                </a:moveTo>
                <a:lnTo>
                  <a:pt x="0" y="126"/>
                </a:lnTo>
                <a:lnTo>
                  <a:pt x="12" y="0"/>
                </a:lnTo>
                <a:lnTo>
                  <a:pt x="42" y="3"/>
                </a:lnTo>
                <a:lnTo>
                  <a:pt x="32" y="129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1" name="ïṧḷiḓè"/>
          <p:cNvSpPr/>
          <p:nvPr/>
        </p:nvSpPr>
        <p:spPr bwMode="auto">
          <a:xfrm>
            <a:off x="2379490" y="2722573"/>
            <a:ext cx="27603" cy="84779"/>
          </a:xfrm>
          <a:custGeom>
            <a:avLst/>
            <a:gdLst>
              <a:gd name="T0" fmla="*/ 32 w 42"/>
              <a:gd name="T1" fmla="*/ 129 h 129"/>
              <a:gd name="T2" fmla="*/ 0 w 42"/>
              <a:gd name="T3" fmla="*/ 126 h 129"/>
              <a:gd name="T4" fmla="*/ 12 w 42"/>
              <a:gd name="T5" fmla="*/ 0 h 129"/>
              <a:gd name="T6" fmla="*/ 42 w 42"/>
              <a:gd name="T7" fmla="*/ 3 h 129"/>
              <a:gd name="T8" fmla="*/ 32 w 42"/>
              <a:gd name="T9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29">
                <a:moveTo>
                  <a:pt x="32" y="129"/>
                </a:moveTo>
                <a:lnTo>
                  <a:pt x="0" y="126"/>
                </a:lnTo>
                <a:lnTo>
                  <a:pt x="12" y="0"/>
                </a:lnTo>
                <a:lnTo>
                  <a:pt x="42" y="3"/>
                </a:lnTo>
                <a:lnTo>
                  <a:pt x="32" y="1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2" name="íśļîḋé"/>
          <p:cNvSpPr/>
          <p:nvPr/>
        </p:nvSpPr>
        <p:spPr bwMode="auto">
          <a:xfrm>
            <a:off x="2400521" y="2533299"/>
            <a:ext cx="42719" cy="276026"/>
          </a:xfrm>
          <a:custGeom>
            <a:avLst/>
            <a:gdLst>
              <a:gd name="T0" fmla="*/ 30 w 65"/>
              <a:gd name="T1" fmla="*/ 420 h 420"/>
              <a:gd name="T2" fmla="*/ 0 w 65"/>
              <a:gd name="T3" fmla="*/ 417 h 420"/>
              <a:gd name="T4" fmla="*/ 35 w 65"/>
              <a:gd name="T5" fmla="*/ 0 h 420"/>
              <a:gd name="T6" fmla="*/ 65 w 65"/>
              <a:gd name="T7" fmla="*/ 3 h 420"/>
              <a:gd name="T8" fmla="*/ 30 w 65"/>
              <a:gd name="T9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420">
                <a:moveTo>
                  <a:pt x="30" y="420"/>
                </a:moveTo>
                <a:lnTo>
                  <a:pt x="0" y="417"/>
                </a:lnTo>
                <a:lnTo>
                  <a:pt x="35" y="0"/>
                </a:lnTo>
                <a:lnTo>
                  <a:pt x="65" y="3"/>
                </a:lnTo>
                <a:lnTo>
                  <a:pt x="30" y="420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3" name="iṥḷiḍe"/>
          <p:cNvSpPr/>
          <p:nvPr/>
        </p:nvSpPr>
        <p:spPr bwMode="auto">
          <a:xfrm>
            <a:off x="2400521" y="2533299"/>
            <a:ext cx="42719" cy="276026"/>
          </a:xfrm>
          <a:custGeom>
            <a:avLst/>
            <a:gdLst>
              <a:gd name="T0" fmla="*/ 30 w 65"/>
              <a:gd name="T1" fmla="*/ 420 h 420"/>
              <a:gd name="T2" fmla="*/ 0 w 65"/>
              <a:gd name="T3" fmla="*/ 417 h 420"/>
              <a:gd name="T4" fmla="*/ 35 w 65"/>
              <a:gd name="T5" fmla="*/ 0 h 420"/>
              <a:gd name="T6" fmla="*/ 65 w 65"/>
              <a:gd name="T7" fmla="*/ 3 h 420"/>
              <a:gd name="T8" fmla="*/ 30 w 65"/>
              <a:gd name="T9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420">
                <a:moveTo>
                  <a:pt x="30" y="420"/>
                </a:moveTo>
                <a:lnTo>
                  <a:pt x="0" y="417"/>
                </a:lnTo>
                <a:lnTo>
                  <a:pt x="35" y="0"/>
                </a:lnTo>
                <a:lnTo>
                  <a:pt x="65" y="3"/>
                </a:lnTo>
                <a:lnTo>
                  <a:pt x="30" y="4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4" name="îSļíḍe"/>
          <p:cNvSpPr/>
          <p:nvPr/>
        </p:nvSpPr>
        <p:spPr bwMode="auto">
          <a:xfrm>
            <a:off x="2451782" y="2510954"/>
            <a:ext cx="46004" cy="302971"/>
          </a:xfrm>
          <a:custGeom>
            <a:avLst/>
            <a:gdLst>
              <a:gd name="T0" fmla="*/ 30 w 70"/>
              <a:gd name="T1" fmla="*/ 461 h 461"/>
              <a:gd name="T2" fmla="*/ 0 w 70"/>
              <a:gd name="T3" fmla="*/ 458 h 461"/>
              <a:gd name="T4" fmla="*/ 40 w 70"/>
              <a:gd name="T5" fmla="*/ 0 h 461"/>
              <a:gd name="T6" fmla="*/ 70 w 70"/>
              <a:gd name="T7" fmla="*/ 1 h 461"/>
              <a:gd name="T8" fmla="*/ 30 w 70"/>
              <a:gd name="T9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461">
                <a:moveTo>
                  <a:pt x="30" y="461"/>
                </a:moveTo>
                <a:lnTo>
                  <a:pt x="0" y="458"/>
                </a:lnTo>
                <a:lnTo>
                  <a:pt x="40" y="0"/>
                </a:lnTo>
                <a:lnTo>
                  <a:pt x="70" y="1"/>
                </a:lnTo>
                <a:lnTo>
                  <a:pt x="30" y="461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5" name="îşľiḓè"/>
          <p:cNvSpPr/>
          <p:nvPr/>
        </p:nvSpPr>
        <p:spPr bwMode="auto">
          <a:xfrm>
            <a:off x="2451782" y="2510954"/>
            <a:ext cx="46004" cy="302971"/>
          </a:xfrm>
          <a:custGeom>
            <a:avLst/>
            <a:gdLst>
              <a:gd name="T0" fmla="*/ 30 w 70"/>
              <a:gd name="T1" fmla="*/ 461 h 461"/>
              <a:gd name="T2" fmla="*/ 0 w 70"/>
              <a:gd name="T3" fmla="*/ 458 h 461"/>
              <a:gd name="T4" fmla="*/ 40 w 70"/>
              <a:gd name="T5" fmla="*/ 0 h 461"/>
              <a:gd name="T6" fmla="*/ 70 w 70"/>
              <a:gd name="T7" fmla="*/ 1 h 461"/>
              <a:gd name="T8" fmla="*/ 30 w 70"/>
              <a:gd name="T9" fmla="*/ 461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461">
                <a:moveTo>
                  <a:pt x="30" y="461"/>
                </a:moveTo>
                <a:lnTo>
                  <a:pt x="0" y="458"/>
                </a:lnTo>
                <a:lnTo>
                  <a:pt x="40" y="0"/>
                </a:lnTo>
                <a:lnTo>
                  <a:pt x="70" y="1"/>
                </a:lnTo>
                <a:lnTo>
                  <a:pt x="30" y="46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6" name="ïṩļîdé"/>
          <p:cNvSpPr/>
          <p:nvPr/>
        </p:nvSpPr>
        <p:spPr bwMode="auto">
          <a:xfrm>
            <a:off x="2471498" y="2416974"/>
            <a:ext cx="54548" cy="398923"/>
          </a:xfrm>
          <a:custGeom>
            <a:avLst/>
            <a:gdLst>
              <a:gd name="T0" fmla="*/ 30 w 83"/>
              <a:gd name="T1" fmla="*/ 607 h 607"/>
              <a:gd name="T2" fmla="*/ 0 w 83"/>
              <a:gd name="T3" fmla="*/ 604 h 607"/>
              <a:gd name="T4" fmla="*/ 53 w 83"/>
              <a:gd name="T5" fmla="*/ 0 h 607"/>
              <a:gd name="T6" fmla="*/ 83 w 83"/>
              <a:gd name="T7" fmla="*/ 2 h 607"/>
              <a:gd name="T8" fmla="*/ 30 w 83"/>
              <a:gd name="T9" fmla="*/ 60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607">
                <a:moveTo>
                  <a:pt x="30" y="607"/>
                </a:moveTo>
                <a:lnTo>
                  <a:pt x="0" y="604"/>
                </a:lnTo>
                <a:lnTo>
                  <a:pt x="53" y="0"/>
                </a:lnTo>
                <a:lnTo>
                  <a:pt x="83" y="2"/>
                </a:lnTo>
                <a:lnTo>
                  <a:pt x="30" y="607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7" name="íšḻiḋe"/>
          <p:cNvSpPr/>
          <p:nvPr/>
        </p:nvSpPr>
        <p:spPr bwMode="auto">
          <a:xfrm>
            <a:off x="2471498" y="2416974"/>
            <a:ext cx="54548" cy="398923"/>
          </a:xfrm>
          <a:custGeom>
            <a:avLst/>
            <a:gdLst>
              <a:gd name="T0" fmla="*/ 30 w 83"/>
              <a:gd name="T1" fmla="*/ 607 h 607"/>
              <a:gd name="T2" fmla="*/ 0 w 83"/>
              <a:gd name="T3" fmla="*/ 604 h 607"/>
              <a:gd name="T4" fmla="*/ 53 w 83"/>
              <a:gd name="T5" fmla="*/ 0 h 607"/>
              <a:gd name="T6" fmla="*/ 83 w 83"/>
              <a:gd name="T7" fmla="*/ 2 h 607"/>
              <a:gd name="T8" fmla="*/ 30 w 83"/>
              <a:gd name="T9" fmla="*/ 60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607">
                <a:moveTo>
                  <a:pt x="30" y="607"/>
                </a:moveTo>
                <a:lnTo>
                  <a:pt x="0" y="604"/>
                </a:lnTo>
                <a:lnTo>
                  <a:pt x="53" y="0"/>
                </a:lnTo>
                <a:lnTo>
                  <a:pt x="83" y="2"/>
                </a:lnTo>
                <a:lnTo>
                  <a:pt x="30" y="60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8" name="íṥ1ïḍè"/>
          <p:cNvSpPr/>
          <p:nvPr/>
        </p:nvSpPr>
        <p:spPr bwMode="auto">
          <a:xfrm>
            <a:off x="2523418" y="2631880"/>
            <a:ext cx="36147" cy="188618"/>
          </a:xfrm>
          <a:custGeom>
            <a:avLst/>
            <a:gdLst>
              <a:gd name="T0" fmla="*/ 29 w 55"/>
              <a:gd name="T1" fmla="*/ 287 h 287"/>
              <a:gd name="T2" fmla="*/ 0 w 55"/>
              <a:gd name="T3" fmla="*/ 284 h 287"/>
              <a:gd name="T4" fmla="*/ 25 w 55"/>
              <a:gd name="T5" fmla="*/ 0 h 287"/>
              <a:gd name="T6" fmla="*/ 55 w 55"/>
              <a:gd name="T7" fmla="*/ 2 h 287"/>
              <a:gd name="T8" fmla="*/ 29 w 55"/>
              <a:gd name="T9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87">
                <a:moveTo>
                  <a:pt x="29" y="287"/>
                </a:moveTo>
                <a:lnTo>
                  <a:pt x="0" y="284"/>
                </a:lnTo>
                <a:lnTo>
                  <a:pt x="25" y="0"/>
                </a:lnTo>
                <a:lnTo>
                  <a:pt x="55" y="2"/>
                </a:lnTo>
                <a:lnTo>
                  <a:pt x="29" y="287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9" name="í$ľiḑe"/>
          <p:cNvSpPr/>
          <p:nvPr/>
        </p:nvSpPr>
        <p:spPr bwMode="auto">
          <a:xfrm>
            <a:off x="2523418" y="2631880"/>
            <a:ext cx="36147" cy="188618"/>
          </a:xfrm>
          <a:custGeom>
            <a:avLst/>
            <a:gdLst>
              <a:gd name="T0" fmla="*/ 29 w 55"/>
              <a:gd name="T1" fmla="*/ 287 h 287"/>
              <a:gd name="T2" fmla="*/ 0 w 55"/>
              <a:gd name="T3" fmla="*/ 284 h 287"/>
              <a:gd name="T4" fmla="*/ 25 w 55"/>
              <a:gd name="T5" fmla="*/ 0 h 287"/>
              <a:gd name="T6" fmla="*/ 55 w 55"/>
              <a:gd name="T7" fmla="*/ 2 h 287"/>
              <a:gd name="T8" fmla="*/ 29 w 55"/>
              <a:gd name="T9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287">
                <a:moveTo>
                  <a:pt x="29" y="287"/>
                </a:moveTo>
                <a:lnTo>
                  <a:pt x="0" y="284"/>
                </a:lnTo>
                <a:lnTo>
                  <a:pt x="25" y="0"/>
                </a:lnTo>
                <a:lnTo>
                  <a:pt x="55" y="2"/>
                </a:lnTo>
                <a:lnTo>
                  <a:pt x="29" y="28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0" name="îṩľîḍé"/>
          <p:cNvSpPr/>
          <p:nvPr/>
        </p:nvSpPr>
        <p:spPr bwMode="auto">
          <a:xfrm>
            <a:off x="2542477" y="2662768"/>
            <a:ext cx="34175" cy="159701"/>
          </a:xfrm>
          <a:custGeom>
            <a:avLst/>
            <a:gdLst>
              <a:gd name="T0" fmla="*/ 32 w 52"/>
              <a:gd name="T1" fmla="*/ 243 h 243"/>
              <a:gd name="T2" fmla="*/ 0 w 52"/>
              <a:gd name="T3" fmla="*/ 240 h 243"/>
              <a:gd name="T4" fmla="*/ 22 w 52"/>
              <a:gd name="T5" fmla="*/ 0 h 243"/>
              <a:gd name="T6" fmla="*/ 52 w 52"/>
              <a:gd name="T7" fmla="*/ 2 h 243"/>
              <a:gd name="T8" fmla="*/ 32 w 52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43">
                <a:moveTo>
                  <a:pt x="32" y="243"/>
                </a:moveTo>
                <a:lnTo>
                  <a:pt x="0" y="240"/>
                </a:lnTo>
                <a:lnTo>
                  <a:pt x="22" y="0"/>
                </a:lnTo>
                <a:lnTo>
                  <a:pt x="52" y="2"/>
                </a:lnTo>
                <a:lnTo>
                  <a:pt x="32" y="243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1" name="ïśľiḓê"/>
          <p:cNvSpPr/>
          <p:nvPr/>
        </p:nvSpPr>
        <p:spPr bwMode="auto">
          <a:xfrm>
            <a:off x="2542477" y="2662768"/>
            <a:ext cx="34175" cy="159701"/>
          </a:xfrm>
          <a:custGeom>
            <a:avLst/>
            <a:gdLst>
              <a:gd name="T0" fmla="*/ 32 w 52"/>
              <a:gd name="T1" fmla="*/ 243 h 243"/>
              <a:gd name="T2" fmla="*/ 0 w 52"/>
              <a:gd name="T3" fmla="*/ 240 h 243"/>
              <a:gd name="T4" fmla="*/ 22 w 52"/>
              <a:gd name="T5" fmla="*/ 0 h 243"/>
              <a:gd name="T6" fmla="*/ 52 w 52"/>
              <a:gd name="T7" fmla="*/ 2 h 243"/>
              <a:gd name="T8" fmla="*/ 32 w 52"/>
              <a:gd name="T9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243">
                <a:moveTo>
                  <a:pt x="32" y="243"/>
                </a:moveTo>
                <a:lnTo>
                  <a:pt x="0" y="240"/>
                </a:lnTo>
                <a:lnTo>
                  <a:pt x="22" y="0"/>
                </a:lnTo>
                <a:lnTo>
                  <a:pt x="52" y="2"/>
                </a:lnTo>
                <a:lnTo>
                  <a:pt x="32" y="2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2" name="iṩľiďé"/>
          <p:cNvSpPr/>
          <p:nvPr/>
        </p:nvSpPr>
        <p:spPr bwMode="auto">
          <a:xfrm>
            <a:off x="2595053" y="2714030"/>
            <a:ext cx="29575" cy="112382"/>
          </a:xfrm>
          <a:custGeom>
            <a:avLst/>
            <a:gdLst>
              <a:gd name="T0" fmla="*/ 30 w 45"/>
              <a:gd name="T1" fmla="*/ 171 h 171"/>
              <a:gd name="T2" fmla="*/ 0 w 45"/>
              <a:gd name="T3" fmla="*/ 169 h 171"/>
              <a:gd name="T4" fmla="*/ 15 w 45"/>
              <a:gd name="T5" fmla="*/ 0 h 171"/>
              <a:gd name="T6" fmla="*/ 45 w 45"/>
              <a:gd name="T7" fmla="*/ 3 h 171"/>
              <a:gd name="T8" fmla="*/ 30 w 45"/>
              <a:gd name="T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71">
                <a:moveTo>
                  <a:pt x="30" y="171"/>
                </a:moveTo>
                <a:lnTo>
                  <a:pt x="0" y="169"/>
                </a:lnTo>
                <a:lnTo>
                  <a:pt x="15" y="0"/>
                </a:lnTo>
                <a:lnTo>
                  <a:pt x="45" y="3"/>
                </a:lnTo>
                <a:lnTo>
                  <a:pt x="30" y="171"/>
                </a:lnTo>
                <a:close/>
              </a:path>
            </a:pathLst>
          </a:custGeom>
          <a:solidFill>
            <a:srgbClr val="BCD8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3" name="iṥḻídê"/>
          <p:cNvSpPr/>
          <p:nvPr/>
        </p:nvSpPr>
        <p:spPr bwMode="auto">
          <a:xfrm>
            <a:off x="2595053" y="2714030"/>
            <a:ext cx="29575" cy="112382"/>
          </a:xfrm>
          <a:custGeom>
            <a:avLst/>
            <a:gdLst>
              <a:gd name="T0" fmla="*/ 30 w 45"/>
              <a:gd name="T1" fmla="*/ 171 h 171"/>
              <a:gd name="T2" fmla="*/ 0 w 45"/>
              <a:gd name="T3" fmla="*/ 169 h 171"/>
              <a:gd name="T4" fmla="*/ 15 w 45"/>
              <a:gd name="T5" fmla="*/ 0 h 171"/>
              <a:gd name="T6" fmla="*/ 45 w 45"/>
              <a:gd name="T7" fmla="*/ 3 h 171"/>
              <a:gd name="T8" fmla="*/ 30 w 45"/>
              <a:gd name="T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71">
                <a:moveTo>
                  <a:pt x="30" y="171"/>
                </a:moveTo>
                <a:lnTo>
                  <a:pt x="0" y="169"/>
                </a:lnTo>
                <a:lnTo>
                  <a:pt x="15" y="0"/>
                </a:lnTo>
                <a:lnTo>
                  <a:pt x="45" y="3"/>
                </a:lnTo>
                <a:lnTo>
                  <a:pt x="30" y="1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4" name="ïṧļïḓé"/>
          <p:cNvSpPr/>
          <p:nvPr/>
        </p:nvSpPr>
        <p:spPr bwMode="auto">
          <a:xfrm>
            <a:off x="2614769" y="2763320"/>
            <a:ext cx="25631" cy="65064"/>
          </a:xfrm>
          <a:custGeom>
            <a:avLst/>
            <a:gdLst>
              <a:gd name="T0" fmla="*/ 30 w 39"/>
              <a:gd name="T1" fmla="*/ 99 h 99"/>
              <a:gd name="T2" fmla="*/ 0 w 39"/>
              <a:gd name="T3" fmla="*/ 96 h 99"/>
              <a:gd name="T4" fmla="*/ 9 w 39"/>
              <a:gd name="T5" fmla="*/ 0 h 99"/>
              <a:gd name="T6" fmla="*/ 39 w 39"/>
              <a:gd name="T7" fmla="*/ 3 h 99"/>
              <a:gd name="T8" fmla="*/ 30 w 39"/>
              <a:gd name="T9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9">
                <a:moveTo>
                  <a:pt x="30" y="99"/>
                </a:moveTo>
                <a:lnTo>
                  <a:pt x="0" y="96"/>
                </a:lnTo>
                <a:lnTo>
                  <a:pt x="9" y="0"/>
                </a:lnTo>
                <a:lnTo>
                  <a:pt x="39" y="3"/>
                </a:lnTo>
                <a:lnTo>
                  <a:pt x="30" y="99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5" name="iṧḻîdé"/>
          <p:cNvSpPr/>
          <p:nvPr/>
        </p:nvSpPr>
        <p:spPr bwMode="auto">
          <a:xfrm>
            <a:off x="2614769" y="2763320"/>
            <a:ext cx="25631" cy="65064"/>
          </a:xfrm>
          <a:custGeom>
            <a:avLst/>
            <a:gdLst>
              <a:gd name="T0" fmla="*/ 30 w 39"/>
              <a:gd name="T1" fmla="*/ 99 h 99"/>
              <a:gd name="T2" fmla="*/ 0 w 39"/>
              <a:gd name="T3" fmla="*/ 96 h 99"/>
              <a:gd name="T4" fmla="*/ 9 w 39"/>
              <a:gd name="T5" fmla="*/ 0 h 99"/>
              <a:gd name="T6" fmla="*/ 39 w 39"/>
              <a:gd name="T7" fmla="*/ 3 h 99"/>
              <a:gd name="T8" fmla="*/ 30 w 39"/>
              <a:gd name="T9" fmla="*/ 9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9">
                <a:moveTo>
                  <a:pt x="30" y="99"/>
                </a:moveTo>
                <a:lnTo>
                  <a:pt x="0" y="96"/>
                </a:lnTo>
                <a:lnTo>
                  <a:pt x="9" y="0"/>
                </a:lnTo>
                <a:lnTo>
                  <a:pt x="39" y="3"/>
                </a:lnTo>
                <a:lnTo>
                  <a:pt x="30" y="9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6" name="iṣľíḋê"/>
          <p:cNvSpPr/>
          <p:nvPr/>
        </p:nvSpPr>
        <p:spPr bwMode="auto">
          <a:xfrm>
            <a:off x="1921419" y="2056169"/>
            <a:ext cx="63749" cy="63092"/>
          </a:xfrm>
          <a:custGeom>
            <a:avLst/>
            <a:gdLst>
              <a:gd name="T0" fmla="*/ 90 w 97"/>
              <a:gd name="T1" fmla="*/ 96 h 96"/>
              <a:gd name="T2" fmla="*/ 0 w 97"/>
              <a:gd name="T3" fmla="*/ 88 h 96"/>
              <a:gd name="T4" fmla="*/ 8 w 97"/>
              <a:gd name="T5" fmla="*/ 0 h 96"/>
              <a:gd name="T6" fmla="*/ 97 w 97"/>
              <a:gd name="T7" fmla="*/ 7 h 96"/>
              <a:gd name="T8" fmla="*/ 90 w 97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6">
                <a:moveTo>
                  <a:pt x="90" y="96"/>
                </a:moveTo>
                <a:lnTo>
                  <a:pt x="0" y="88"/>
                </a:lnTo>
                <a:lnTo>
                  <a:pt x="8" y="0"/>
                </a:lnTo>
                <a:lnTo>
                  <a:pt x="97" y="7"/>
                </a:lnTo>
                <a:lnTo>
                  <a:pt x="90" y="96"/>
                </a:lnTo>
                <a:close/>
              </a:path>
            </a:pathLst>
          </a:custGeom>
          <a:solidFill>
            <a:srgbClr val="22B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7" name="îśḷíḓe"/>
          <p:cNvSpPr/>
          <p:nvPr/>
        </p:nvSpPr>
        <p:spPr bwMode="auto">
          <a:xfrm>
            <a:off x="2033801" y="2083114"/>
            <a:ext cx="379864" cy="55863"/>
          </a:xfrm>
          <a:custGeom>
            <a:avLst/>
            <a:gdLst>
              <a:gd name="T0" fmla="*/ 575 w 578"/>
              <a:gd name="T1" fmla="*/ 85 h 85"/>
              <a:gd name="T2" fmla="*/ 0 w 578"/>
              <a:gd name="T3" fmla="*/ 34 h 85"/>
              <a:gd name="T4" fmla="*/ 3 w 578"/>
              <a:gd name="T5" fmla="*/ 0 h 85"/>
              <a:gd name="T6" fmla="*/ 578 w 578"/>
              <a:gd name="T7" fmla="*/ 51 h 85"/>
              <a:gd name="T8" fmla="*/ 575 w 578"/>
              <a:gd name="T9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85">
                <a:moveTo>
                  <a:pt x="575" y="85"/>
                </a:moveTo>
                <a:lnTo>
                  <a:pt x="0" y="34"/>
                </a:lnTo>
                <a:lnTo>
                  <a:pt x="3" y="0"/>
                </a:lnTo>
                <a:lnTo>
                  <a:pt x="578" y="51"/>
                </a:lnTo>
                <a:lnTo>
                  <a:pt x="575" y="85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8" name="iśľïďe"/>
          <p:cNvSpPr/>
          <p:nvPr/>
        </p:nvSpPr>
        <p:spPr bwMode="auto">
          <a:xfrm>
            <a:off x="1912875" y="2150149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9 h 97"/>
              <a:gd name="T4" fmla="*/ 8 w 97"/>
              <a:gd name="T5" fmla="*/ 0 h 97"/>
              <a:gd name="T6" fmla="*/ 97 w 97"/>
              <a:gd name="T7" fmla="*/ 8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9"/>
                </a:lnTo>
                <a:lnTo>
                  <a:pt x="8" y="0"/>
                </a:lnTo>
                <a:lnTo>
                  <a:pt x="97" y="8"/>
                </a:lnTo>
                <a:lnTo>
                  <a:pt x="90" y="97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9" name="i$ľîďé"/>
          <p:cNvSpPr/>
          <p:nvPr/>
        </p:nvSpPr>
        <p:spPr bwMode="auto">
          <a:xfrm>
            <a:off x="2025257" y="2178409"/>
            <a:ext cx="134727" cy="33518"/>
          </a:xfrm>
          <a:custGeom>
            <a:avLst/>
            <a:gdLst>
              <a:gd name="T0" fmla="*/ 203 w 205"/>
              <a:gd name="T1" fmla="*/ 51 h 51"/>
              <a:gd name="T2" fmla="*/ 0 w 205"/>
              <a:gd name="T3" fmla="*/ 33 h 51"/>
              <a:gd name="T4" fmla="*/ 3 w 205"/>
              <a:gd name="T5" fmla="*/ 0 h 51"/>
              <a:gd name="T6" fmla="*/ 205 w 205"/>
              <a:gd name="T7" fmla="*/ 17 h 51"/>
              <a:gd name="T8" fmla="*/ 203 w 205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1">
                <a:moveTo>
                  <a:pt x="203" y="51"/>
                </a:moveTo>
                <a:lnTo>
                  <a:pt x="0" y="33"/>
                </a:lnTo>
                <a:lnTo>
                  <a:pt x="3" y="0"/>
                </a:lnTo>
                <a:lnTo>
                  <a:pt x="205" y="17"/>
                </a:lnTo>
                <a:lnTo>
                  <a:pt x="203" y="5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0" name="išļïdê"/>
          <p:cNvSpPr/>
          <p:nvPr/>
        </p:nvSpPr>
        <p:spPr bwMode="auto">
          <a:xfrm>
            <a:off x="1904332" y="2244786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90 h 97"/>
              <a:gd name="T4" fmla="*/ 9 w 97"/>
              <a:gd name="T5" fmla="*/ 0 h 97"/>
              <a:gd name="T6" fmla="*/ 97 w 97"/>
              <a:gd name="T7" fmla="*/ 9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90"/>
                </a:lnTo>
                <a:lnTo>
                  <a:pt x="9" y="0"/>
                </a:lnTo>
                <a:lnTo>
                  <a:pt x="97" y="9"/>
                </a:lnTo>
                <a:lnTo>
                  <a:pt x="90" y="97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1" name="ïṣľïďè"/>
          <p:cNvSpPr/>
          <p:nvPr/>
        </p:nvSpPr>
        <p:spPr bwMode="auto">
          <a:xfrm>
            <a:off x="2016713" y="2273046"/>
            <a:ext cx="304943" cy="48633"/>
          </a:xfrm>
          <a:custGeom>
            <a:avLst/>
            <a:gdLst>
              <a:gd name="T0" fmla="*/ 461 w 464"/>
              <a:gd name="T1" fmla="*/ 74 h 74"/>
              <a:gd name="T2" fmla="*/ 0 w 464"/>
              <a:gd name="T3" fmla="*/ 34 h 74"/>
              <a:gd name="T4" fmla="*/ 3 w 464"/>
              <a:gd name="T5" fmla="*/ 0 h 74"/>
              <a:gd name="T6" fmla="*/ 464 w 464"/>
              <a:gd name="T7" fmla="*/ 40 h 74"/>
              <a:gd name="T8" fmla="*/ 461 w 464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4">
                <a:moveTo>
                  <a:pt x="461" y="74"/>
                </a:moveTo>
                <a:lnTo>
                  <a:pt x="0" y="34"/>
                </a:lnTo>
                <a:lnTo>
                  <a:pt x="3" y="0"/>
                </a:lnTo>
                <a:lnTo>
                  <a:pt x="464" y="40"/>
                </a:lnTo>
                <a:lnTo>
                  <a:pt x="461" y="74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2" name="išlïḓê"/>
          <p:cNvSpPr/>
          <p:nvPr/>
        </p:nvSpPr>
        <p:spPr bwMode="auto">
          <a:xfrm>
            <a:off x="2016713" y="2273046"/>
            <a:ext cx="304943" cy="48633"/>
          </a:xfrm>
          <a:custGeom>
            <a:avLst/>
            <a:gdLst>
              <a:gd name="T0" fmla="*/ 461 w 464"/>
              <a:gd name="T1" fmla="*/ 74 h 74"/>
              <a:gd name="T2" fmla="*/ 0 w 464"/>
              <a:gd name="T3" fmla="*/ 34 h 74"/>
              <a:gd name="T4" fmla="*/ 3 w 464"/>
              <a:gd name="T5" fmla="*/ 0 h 74"/>
              <a:gd name="T6" fmla="*/ 464 w 464"/>
              <a:gd name="T7" fmla="*/ 40 h 74"/>
              <a:gd name="T8" fmla="*/ 461 w 464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4">
                <a:moveTo>
                  <a:pt x="461" y="74"/>
                </a:moveTo>
                <a:lnTo>
                  <a:pt x="0" y="34"/>
                </a:lnTo>
                <a:lnTo>
                  <a:pt x="3" y="0"/>
                </a:lnTo>
                <a:lnTo>
                  <a:pt x="464" y="40"/>
                </a:lnTo>
                <a:lnTo>
                  <a:pt x="461" y="7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3" name="ïṥ1íďè"/>
          <p:cNvSpPr/>
          <p:nvPr/>
        </p:nvSpPr>
        <p:spPr bwMode="auto">
          <a:xfrm>
            <a:off x="2223733" y="2006879"/>
            <a:ext cx="128812" cy="34175"/>
          </a:xfrm>
          <a:custGeom>
            <a:avLst/>
            <a:gdLst>
              <a:gd name="T0" fmla="*/ 193 w 196"/>
              <a:gd name="T1" fmla="*/ 52 h 52"/>
              <a:gd name="T2" fmla="*/ 0 w 196"/>
              <a:gd name="T3" fmla="*/ 35 h 52"/>
              <a:gd name="T4" fmla="*/ 3 w 196"/>
              <a:gd name="T5" fmla="*/ 0 h 52"/>
              <a:gd name="T6" fmla="*/ 196 w 196"/>
              <a:gd name="T7" fmla="*/ 18 h 52"/>
              <a:gd name="T8" fmla="*/ 193 w 19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" h="52">
                <a:moveTo>
                  <a:pt x="193" y="52"/>
                </a:moveTo>
                <a:lnTo>
                  <a:pt x="0" y="35"/>
                </a:lnTo>
                <a:lnTo>
                  <a:pt x="3" y="0"/>
                </a:lnTo>
                <a:lnTo>
                  <a:pt x="196" y="18"/>
                </a:lnTo>
                <a:lnTo>
                  <a:pt x="193" y="52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4" name="i$ḻïḋê"/>
          <p:cNvSpPr/>
          <p:nvPr/>
        </p:nvSpPr>
        <p:spPr bwMode="auto">
          <a:xfrm>
            <a:off x="2850048" y="2965739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8 h 97"/>
              <a:gd name="T4" fmla="*/ 9 w 97"/>
              <a:gd name="T5" fmla="*/ 0 h 97"/>
              <a:gd name="T6" fmla="*/ 97 w 97"/>
              <a:gd name="T7" fmla="*/ 7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8"/>
                </a:lnTo>
                <a:lnTo>
                  <a:pt x="9" y="0"/>
                </a:lnTo>
                <a:lnTo>
                  <a:pt x="97" y="7"/>
                </a:lnTo>
                <a:lnTo>
                  <a:pt x="90" y="97"/>
                </a:lnTo>
                <a:close/>
              </a:path>
            </a:pathLst>
          </a:custGeom>
          <a:solidFill>
            <a:srgbClr val="6B2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5" name="iṩḷïdè"/>
          <p:cNvSpPr/>
          <p:nvPr/>
        </p:nvSpPr>
        <p:spPr bwMode="auto">
          <a:xfrm>
            <a:off x="2850048" y="2965739"/>
            <a:ext cx="63749" cy="63749"/>
          </a:xfrm>
          <a:custGeom>
            <a:avLst/>
            <a:gdLst>
              <a:gd name="T0" fmla="*/ 90 w 97"/>
              <a:gd name="T1" fmla="*/ 97 h 97"/>
              <a:gd name="T2" fmla="*/ 0 w 97"/>
              <a:gd name="T3" fmla="*/ 88 h 97"/>
              <a:gd name="T4" fmla="*/ 9 w 97"/>
              <a:gd name="T5" fmla="*/ 0 h 97"/>
              <a:gd name="T6" fmla="*/ 97 w 97"/>
              <a:gd name="T7" fmla="*/ 7 h 97"/>
              <a:gd name="T8" fmla="*/ 90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0" y="97"/>
                </a:moveTo>
                <a:lnTo>
                  <a:pt x="0" y="88"/>
                </a:lnTo>
                <a:lnTo>
                  <a:pt x="9" y="0"/>
                </a:lnTo>
                <a:lnTo>
                  <a:pt x="97" y="7"/>
                </a:lnTo>
                <a:lnTo>
                  <a:pt x="90" y="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6" name="íṧ1ïḍe"/>
          <p:cNvSpPr/>
          <p:nvPr/>
        </p:nvSpPr>
        <p:spPr bwMode="auto">
          <a:xfrm>
            <a:off x="2963087" y="2992685"/>
            <a:ext cx="379207" cy="56520"/>
          </a:xfrm>
          <a:custGeom>
            <a:avLst/>
            <a:gdLst>
              <a:gd name="T0" fmla="*/ 574 w 577"/>
              <a:gd name="T1" fmla="*/ 86 h 86"/>
              <a:gd name="T2" fmla="*/ 0 w 577"/>
              <a:gd name="T3" fmla="*/ 34 h 86"/>
              <a:gd name="T4" fmla="*/ 2 w 577"/>
              <a:gd name="T5" fmla="*/ 0 h 86"/>
              <a:gd name="T6" fmla="*/ 577 w 577"/>
              <a:gd name="T7" fmla="*/ 52 h 86"/>
              <a:gd name="T8" fmla="*/ 574 w 577"/>
              <a:gd name="T9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86">
                <a:moveTo>
                  <a:pt x="574" y="86"/>
                </a:moveTo>
                <a:lnTo>
                  <a:pt x="0" y="34"/>
                </a:lnTo>
                <a:lnTo>
                  <a:pt x="2" y="0"/>
                </a:lnTo>
                <a:lnTo>
                  <a:pt x="577" y="52"/>
                </a:lnTo>
                <a:lnTo>
                  <a:pt x="574" y="86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7" name="îsľiḓe"/>
          <p:cNvSpPr/>
          <p:nvPr/>
        </p:nvSpPr>
        <p:spPr bwMode="auto">
          <a:xfrm>
            <a:off x="2963087" y="2992685"/>
            <a:ext cx="379207" cy="56520"/>
          </a:xfrm>
          <a:custGeom>
            <a:avLst/>
            <a:gdLst>
              <a:gd name="T0" fmla="*/ 574 w 577"/>
              <a:gd name="T1" fmla="*/ 86 h 86"/>
              <a:gd name="T2" fmla="*/ 0 w 577"/>
              <a:gd name="T3" fmla="*/ 34 h 86"/>
              <a:gd name="T4" fmla="*/ 2 w 577"/>
              <a:gd name="T5" fmla="*/ 0 h 86"/>
              <a:gd name="T6" fmla="*/ 577 w 577"/>
              <a:gd name="T7" fmla="*/ 52 h 86"/>
              <a:gd name="T8" fmla="*/ 574 w 577"/>
              <a:gd name="T9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86">
                <a:moveTo>
                  <a:pt x="574" y="86"/>
                </a:moveTo>
                <a:lnTo>
                  <a:pt x="0" y="34"/>
                </a:lnTo>
                <a:lnTo>
                  <a:pt x="2" y="0"/>
                </a:lnTo>
                <a:lnTo>
                  <a:pt x="577" y="52"/>
                </a:lnTo>
                <a:lnTo>
                  <a:pt x="574" y="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8" name="îśļîḓè"/>
          <p:cNvSpPr/>
          <p:nvPr/>
        </p:nvSpPr>
        <p:spPr bwMode="auto">
          <a:xfrm>
            <a:off x="2842162" y="3060377"/>
            <a:ext cx="63749" cy="63749"/>
          </a:xfrm>
          <a:custGeom>
            <a:avLst/>
            <a:gdLst>
              <a:gd name="T0" fmla="*/ 89 w 97"/>
              <a:gd name="T1" fmla="*/ 97 h 97"/>
              <a:gd name="T2" fmla="*/ 0 w 97"/>
              <a:gd name="T3" fmla="*/ 90 h 97"/>
              <a:gd name="T4" fmla="*/ 8 w 97"/>
              <a:gd name="T5" fmla="*/ 0 h 97"/>
              <a:gd name="T6" fmla="*/ 97 w 97"/>
              <a:gd name="T7" fmla="*/ 8 h 97"/>
              <a:gd name="T8" fmla="*/ 89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89" y="97"/>
                </a:moveTo>
                <a:lnTo>
                  <a:pt x="0" y="90"/>
                </a:lnTo>
                <a:lnTo>
                  <a:pt x="8" y="0"/>
                </a:lnTo>
                <a:lnTo>
                  <a:pt x="97" y="8"/>
                </a:lnTo>
                <a:lnTo>
                  <a:pt x="89" y="97"/>
                </a:lnTo>
                <a:close/>
              </a:path>
            </a:pathLst>
          </a:custGeom>
          <a:solidFill>
            <a:srgbClr val="F227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9" name="îŝḻiḑê"/>
          <p:cNvSpPr/>
          <p:nvPr/>
        </p:nvSpPr>
        <p:spPr bwMode="auto">
          <a:xfrm>
            <a:off x="2842162" y="3060377"/>
            <a:ext cx="63749" cy="63749"/>
          </a:xfrm>
          <a:custGeom>
            <a:avLst/>
            <a:gdLst>
              <a:gd name="T0" fmla="*/ 89 w 97"/>
              <a:gd name="T1" fmla="*/ 97 h 97"/>
              <a:gd name="T2" fmla="*/ 0 w 97"/>
              <a:gd name="T3" fmla="*/ 90 h 97"/>
              <a:gd name="T4" fmla="*/ 8 w 97"/>
              <a:gd name="T5" fmla="*/ 0 h 97"/>
              <a:gd name="T6" fmla="*/ 97 w 97"/>
              <a:gd name="T7" fmla="*/ 8 h 97"/>
              <a:gd name="T8" fmla="*/ 89 w 97"/>
              <a:gd name="T9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89" y="97"/>
                </a:moveTo>
                <a:lnTo>
                  <a:pt x="0" y="90"/>
                </a:lnTo>
                <a:lnTo>
                  <a:pt x="8" y="0"/>
                </a:lnTo>
                <a:lnTo>
                  <a:pt x="97" y="8"/>
                </a:lnTo>
                <a:lnTo>
                  <a:pt x="89" y="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0" name="islîḓé"/>
          <p:cNvSpPr/>
          <p:nvPr/>
        </p:nvSpPr>
        <p:spPr bwMode="auto">
          <a:xfrm>
            <a:off x="2954544" y="3088637"/>
            <a:ext cx="134727" cy="33518"/>
          </a:xfrm>
          <a:custGeom>
            <a:avLst/>
            <a:gdLst>
              <a:gd name="T0" fmla="*/ 202 w 205"/>
              <a:gd name="T1" fmla="*/ 51 h 51"/>
              <a:gd name="T2" fmla="*/ 0 w 205"/>
              <a:gd name="T3" fmla="*/ 34 h 51"/>
              <a:gd name="T4" fmla="*/ 3 w 205"/>
              <a:gd name="T5" fmla="*/ 0 h 51"/>
              <a:gd name="T6" fmla="*/ 205 w 205"/>
              <a:gd name="T7" fmla="*/ 17 h 51"/>
              <a:gd name="T8" fmla="*/ 202 w 205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1">
                <a:moveTo>
                  <a:pt x="202" y="51"/>
                </a:moveTo>
                <a:lnTo>
                  <a:pt x="0" y="34"/>
                </a:lnTo>
                <a:lnTo>
                  <a:pt x="3" y="0"/>
                </a:lnTo>
                <a:lnTo>
                  <a:pt x="205" y="17"/>
                </a:lnTo>
                <a:lnTo>
                  <a:pt x="202" y="51"/>
                </a:lnTo>
                <a:close/>
              </a:path>
            </a:pathLst>
          </a:custGeom>
          <a:solidFill>
            <a:srgbClr val="949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1" name="î$ḷïḑê"/>
          <p:cNvSpPr/>
          <p:nvPr/>
        </p:nvSpPr>
        <p:spPr bwMode="auto">
          <a:xfrm>
            <a:off x="2954544" y="3088637"/>
            <a:ext cx="134727" cy="33518"/>
          </a:xfrm>
          <a:custGeom>
            <a:avLst/>
            <a:gdLst>
              <a:gd name="T0" fmla="*/ 202 w 205"/>
              <a:gd name="T1" fmla="*/ 51 h 51"/>
              <a:gd name="T2" fmla="*/ 0 w 205"/>
              <a:gd name="T3" fmla="*/ 34 h 51"/>
              <a:gd name="T4" fmla="*/ 3 w 205"/>
              <a:gd name="T5" fmla="*/ 0 h 51"/>
              <a:gd name="T6" fmla="*/ 205 w 205"/>
              <a:gd name="T7" fmla="*/ 17 h 51"/>
              <a:gd name="T8" fmla="*/ 202 w 205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1">
                <a:moveTo>
                  <a:pt x="202" y="51"/>
                </a:moveTo>
                <a:lnTo>
                  <a:pt x="0" y="34"/>
                </a:lnTo>
                <a:lnTo>
                  <a:pt x="3" y="0"/>
                </a:lnTo>
                <a:lnTo>
                  <a:pt x="205" y="17"/>
                </a:lnTo>
                <a:lnTo>
                  <a:pt x="202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2" name="îS1ïḓê"/>
          <p:cNvSpPr/>
          <p:nvPr/>
        </p:nvSpPr>
        <p:spPr bwMode="auto">
          <a:xfrm>
            <a:off x="3110958" y="2913162"/>
            <a:ext cx="128155" cy="34175"/>
          </a:xfrm>
          <a:custGeom>
            <a:avLst/>
            <a:gdLst>
              <a:gd name="T0" fmla="*/ 193 w 195"/>
              <a:gd name="T1" fmla="*/ 52 h 52"/>
              <a:gd name="T2" fmla="*/ 0 w 195"/>
              <a:gd name="T3" fmla="*/ 34 h 52"/>
              <a:gd name="T4" fmla="*/ 3 w 195"/>
              <a:gd name="T5" fmla="*/ 0 h 52"/>
              <a:gd name="T6" fmla="*/ 195 w 195"/>
              <a:gd name="T7" fmla="*/ 17 h 52"/>
              <a:gd name="T8" fmla="*/ 193 w 19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52">
                <a:moveTo>
                  <a:pt x="193" y="52"/>
                </a:moveTo>
                <a:lnTo>
                  <a:pt x="0" y="34"/>
                </a:lnTo>
                <a:lnTo>
                  <a:pt x="3" y="0"/>
                </a:lnTo>
                <a:lnTo>
                  <a:pt x="195" y="17"/>
                </a:lnTo>
                <a:lnTo>
                  <a:pt x="193" y="52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3" name="isļïde"/>
          <p:cNvSpPr/>
          <p:nvPr/>
        </p:nvSpPr>
        <p:spPr bwMode="auto">
          <a:xfrm>
            <a:off x="3110958" y="2913162"/>
            <a:ext cx="128155" cy="34175"/>
          </a:xfrm>
          <a:custGeom>
            <a:avLst/>
            <a:gdLst>
              <a:gd name="T0" fmla="*/ 193 w 195"/>
              <a:gd name="T1" fmla="*/ 52 h 52"/>
              <a:gd name="T2" fmla="*/ 0 w 195"/>
              <a:gd name="T3" fmla="*/ 34 h 52"/>
              <a:gd name="T4" fmla="*/ 3 w 195"/>
              <a:gd name="T5" fmla="*/ 0 h 52"/>
              <a:gd name="T6" fmla="*/ 195 w 195"/>
              <a:gd name="T7" fmla="*/ 17 h 52"/>
              <a:gd name="T8" fmla="*/ 193 w 19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52">
                <a:moveTo>
                  <a:pt x="193" y="52"/>
                </a:moveTo>
                <a:lnTo>
                  <a:pt x="0" y="34"/>
                </a:lnTo>
                <a:lnTo>
                  <a:pt x="3" y="0"/>
                </a:lnTo>
                <a:lnTo>
                  <a:pt x="195" y="17"/>
                </a:lnTo>
                <a:lnTo>
                  <a:pt x="193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4" name="íṥļíḍè"/>
          <p:cNvSpPr/>
          <p:nvPr/>
        </p:nvSpPr>
        <p:spPr bwMode="auto">
          <a:xfrm>
            <a:off x="3515138" y="2758063"/>
            <a:ext cx="34832" cy="32860"/>
          </a:xfrm>
          <a:custGeom>
            <a:avLst/>
            <a:gdLst>
              <a:gd name="T0" fmla="*/ 18 w 37"/>
              <a:gd name="T1" fmla="*/ 35 h 35"/>
              <a:gd name="T2" fmla="*/ 17 w 37"/>
              <a:gd name="T3" fmla="*/ 35 h 35"/>
              <a:gd name="T4" fmla="*/ 5 w 37"/>
              <a:gd name="T5" fmla="*/ 29 h 35"/>
              <a:gd name="T6" fmla="*/ 1 w 37"/>
              <a:gd name="T7" fmla="*/ 16 h 35"/>
              <a:gd name="T8" fmla="*/ 18 w 37"/>
              <a:gd name="T9" fmla="*/ 0 h 35"/>
              <a:gd name="T10" fmla="*/ 20 w 37"/>
              <a:gd name="T11" fmla="*/ 0 h 35"/>
              <a:gd name="T12" fmla="*/ 36 w 37"/>
              <a:gd name="T13" fmla="*/ 19 h 35"/>
              <a:gd name="T14" fmla="*/ 18 w 37"/>
              <a:gd name="T15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5">
                <a:moveTo>
                  <a:pt x="18" y="35"/>
                </a:moveTo>
                <a:cubicBezTo>
                  <a:pt x="18" y="35"/>
                  <a:pt x="17" y="35"/>
                  <a:pt x="17" y="35"/>
                </a:cubicBezTo>
                <a:cubicBezTo>
                  <a:pt x="12" y="35"/>
                  <a:pt x="8" y="33"/>
                  <a:pt x="5" y="29"/>
                </a:cubicBezTo>
                <a:cubicBezTo>
                  <a:pt x="2" y="26"/>
                  <a:pt x="0" y="21"/>
                  <a:pt x="1" y="16"/>
                </a:cubicBezTo>
                <a:cubicBezTo>
                  <a:pt x="1" y="7"/>
                  <a:pt x="9" y="0"/>
                  <a:pt x="18" y="0"/>
                </a:cubicBezTo>
                <a:cubicBezTo>
                  <a:pt x="19" y="0"/>
                  <a:pt x="19" y="0"/>
                  <a:pt x="20" y="0"/>
                </a:cubicBezTo>
                <a:cubicBezTo>
                  <a:pt x="29" y="1"/>
                  <a:pt x="37" y="9"/>
                  <a:pt x="36" y="19"/>
                </a:cubicBezTo>
                <a:cubicBezTo>
                  <a:pt x="35" y="28"/>
                  <a:pt x="27" y="35"/>
                  <a:pt x="18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5" name="ís1íďè"/>
          <p:cNvSpPr/>
          <p:nvPr/>
        </p:nvSpPr>
        <p:spPr bwMode="auto">
          <a:xfrm>
            <a:off x="3511852" y="2755434"/>
            <a:ext cx="39432" cy="38118"/>
          </a:xfrm>
          <a:custGeom>
            <a:avLst/>
            <a:gdLst>
              <a:gd name="T0" fmla="*/ 21 w 42"/>
              <a:gd name="T1" fmla="*/ 6 h 41"/>
              <a:gd name="T2" fmla="*/ 22 w 42"/>
              <a:gd name="T3" fmla="*/ 6 h 41"/>
              <a:gd name="T4" fmla="*/ 36 w 42"/>
              <a:gd name="T5" fmla="*/ 22 h 41"/>
              <a:gd name="T6" fmla="*/ 21 w 42"/>
              <a:gd name="T7" fmla="*/ 36 h 41"/>
              <a:gd name="T8" fmla="*/ 20 w 42"/>
              <a:gd name="T9" fmla="*/ 36 h 41"/>
              <a:gd name="T10" fmla="*/ 6 w 42"/>
              <a:gd name="T11" fmla="*/ 20 h 41"/>
              <a:gd name="T12" fmla="*/ 21 w 42"/>
              <a:gd name="T13" fmla="*/ 6 h 41"/>
              <a:gd name="T14" fmla="*/ 21 w 42"/>
              <a:gd name="T15" fmla="*/ 0 h 41"/>
              <a:gd name="T16" fmla="*/ 1 w 42"/>
              <a:gd name="T17" fmla="*/ 19 h 41"/>
              <a:gd name="T18" fmla="*/ 6 w 42"/>
              <a:gd name="T19" fmla="*/ 34 h 41"/>
              <a:gd name="T20" fmla="*/ 20 w 42"/>
              <a:gd name="T21" fmla="*/ 41 h 41"/>
              <a:gd name="T22" fmla="*/ 21 w 42"/>
              <a:gd name="T23" fmla="*/ 41 h 41"/>
              <a:gd name="T24" fmla="*/ 42 w 42"/>
              <a:gd name="T25" fmla="*/ 22 h 41"/>
              <a:gd name="T26" fmla="*/ 37 w 42"/>
              <a:gd name="T27" fmla="*/ 7 h 41"/>
              <a:gd name="T28" fmla="*/ 23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6"/>
                </a:moveTo>
                <a:cubicBezTo>
                  <a:pt x="22" y="6"/>
                  <a:pt x="22" y="6"/>
                  <a:pt x="22" y="6"/>
                </a:cubicBezTo>
                <a:cubicBezTo>
                  <a:pt x="31" y="6"/>
                  <a:pt x="37" y="14"/>
                  <a:pt x="36" y="22"/>
                </a:cubicBezTo>
                <a:cubicBezTo>
                  <a:pt x="36" y="30"/>
                  <a:pt x="29" y="36"/>
                  <a:pt x="21" y="36"/>
                </a:cubicBezTo>
                <a:cubicBezTo>
                  <a:pt x="21" y="36"/>
                  <a:pt x="20" y="36"/>
                  <a:pt x="20" y="36"/>
                </a:cubicBezTo>
                <a:cubicBezTo>
                  <a:pt x="12" y="35"/>
                  <a:pt x="6" y="28"/>
                  <a:pt x="6" y="20"/>
                </a:cubicBezTo>
                <a:cubicBezTo>
                  <a:pt x="7" y="12"/>
                  <a:pt x="13" y="6"/>
                  <a:pt x="21" y="6"/>
                </a:cubicBezTo>
                <a:moveTo>
                  <a:pt x="21" y="0"/>
                </a:moveTo>
                <a:cubicBezTo>
                  <a:pt x="11" y="0"/>
                  <a:pt x="2" y="9"/>
                  <a:pt x="1" y="19"/>
                </a:cubicBezTo>
                <a:cubicBezTo>
                  <a:pt x="0" y="25"/>
                  <a:pt x="2" y="30"/>
                  <a:pt x="6" y="34"/>
                </a:cubicBezTo>
                <a:cubicBezTo>
                  <a:pt x="9" y="38"/>
                  <a:pt x="14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42" y="17"/>
                  <a:pt x="40" y="11"/>
                  <a:pt x="37" y="7"/>
                </a:cubicBezTo>
                <a:cubicBezTo>
                  <a:pt x="33" y="3"/>
                  <a:pt x="28" y="1"/>
                  <a:pt x="23" y="0"/>
                </a:cubicBezTo>
                <a:cubicBezTo>
                  <a:pt x="22" y="0"/>
                  <a:pt x="22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6" name="ïsľïḑè"/>
          <p:cNvSpPr/>
          <p:nvPr/>
        </p:nvSpPr>
        <p:spPr bwMode="auto">
          <a:xfrm>
            <a:off x="3396841" y="2659482"/>
            <a:ext cx="34832" cy="34175"/>
          </a:xfrm>
          <a:custGeom>
            <a:avLst/>
            <a:gdLst>
              <a:gd name="T0" fmla="*/ 19 w 37"/>
              <a:gd name="T1" fmla="*/ 36 h 36"/>
              <a:gd name="T2" fmla="*/ 17 w 37"/>
              <a:gd name="T3" fmla="*/ 36 h 36"/>
              <a:gd name="T4" fmla="*/ 1 w 37"/>
              <a:gd name="T5" fmla="*/ 17 h 36"/>
              <a:gd name="T6" fmla="*/ 19 w 37"/>
              <a:gd name="T7" fmla="*/ 0 h 36"/>
              <a:gd name="T8" fmla="*/ 20 w 37"/>
              <a:gd name="T9" fmla="*/ 0 h 36"/>
              <a:gd name="T10" fmla="*/ 36 w 37"/>
              <a:gd name="T11" fmla="*/ 19 h 36"/>
              <a:gd name="T12" fmla="*/ 19 w 37"/>
              <a:gd name="T1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36">
                <a:moveTo>
                  <a:pt x="19" y="36"/>
                </a:moveTo>
                <a:cubicBezTo>
                  <a:pt x="18" y="36"/>
                  <a:pt x="18" y="36"/>
                  <a:pt x="17" y="36"/>
                </a:cubicBezTo>
                <a:cubicBezTo>
                  <a:pt x="8" y="35"/>
                  <a:pt x="0" y="26"/>
                  <a:pt x="1" y="17"/>
                </a:cubicBezTo>
                <a:cubicBezTo>
                  <a:pt x="2" y="8"/>
                  <a:pt x="10" y="0"/>
                  <a:pt x="19" y="0"/>
                </a:cubicBezTo>
                <a:cubicBezTo>
                  <a:pt x="19" y="0"/>
                  <a:pt x="20" y="0"/>
                  <a:pt x="20" y="0"/>
                </a:cubicBezTo>
                <a:cubicBezTo>
                  <a:pt x="30" y="1"/>
                  <a:pt x="37" y="10"/>
                  <a:pt x="36" y="19"/>
                </a:cubicBezTo>
                <a:cubicBezTo>
                  <a:pt x="36" y="29"/>
                  <a:pt x="28" y="36"/>
                  <a:pt x="19" y="36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7" name="iŝḷîďê"/>
          <p:cNvSpPr/>
          <p:nvPr/>
        </p:nvSpPr>
        <p:spPr bwMode="auto">
          <a:xfrm>
            <a:off x="3394870" y="2657510"/>
            <a:ext cx="39432" cy="38775"/>
          </a:xfrm>
          <a:custGeom>
            <a:avLst/>
            <a:gdLst>
              <a:gd name="T0" fmla="*/ 21 w 42"/>
              <a:gd name="T1" fmla="*/ 5 h 41"/>
              <a:gd name="T2" fmla="*/ 22 w 42"/>
              <a:gd name="T3" fmla="*/ 5 h 41"/>
              <a:gd name="T4" fmla="*/ 36 w 42"/>
              <a:gd name="T5" fmla="*/ 21 h 41"/>
              <a:gd name="T6" fmla="*/ 21 w 42"/>
              <a:gd name="T7" fmla="*/ 35 h 41"/>
              <a:gd name="T8" fmla="*/ 20 w 42"/>
              <a:gd name="T9" fmla="*/ 35 h 41"/>
              <a:gd name="T10" fmla="*/ 6 w 42"/>
              <a:gd name="T11" fmla="*/ 19 h 41"/>
              <a:gd name="T12" fmla="*/ 21 w 42"/>
              <a:gd name="T13" fmla="*/ 5 h 41"/>
              <a:gd name="T14" fmla="*/ 21 w 42"/>
              <a:gd name="T15" fmla="*/ 0 h 41"/>
              <a:gd name="T16" fmla="*/ 0 w 42"/>
              <a:gd name="T17" fmla="*/ 19 h 41"/>
              <a:gd name="T18" fmla="*/ 5 w 42"/>
              <a:gd name="T19" fmla="*/ 33 h 41"/>
              <a:gd name="T20" fmla="*/ 19 w 42"/>
              <a:gd name="T21" fmla="*/ 40 h 41"/>
              <a:gd name="T22" fmla="*/ 21 w 42"/>
              <a:gd name="T23" fmla="*/ 41 h 41"/>
              <a:gd name="T24" fmla="*/ 41 w 42"/>
              <a:gd name="T25" fmla="*/ 22 h 41"/>
              <a:gd name="T26" fmla="*/ 36 w 42"/>
              <a:gd name="T27" fmla="*/ 7 h 41"/>
              <a:gd name="T28" fmla="*/ 22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5"/>
                </a:moveTo>
                <a:cubicBezTo>
                  <a:pt x="21" y="5"/>
                  <a:pt x="22" y="5"/>
                  <a:pt x="22" y="5"/>
                </a:cubicBezTo>
                <a:cubicBezTo>
                  <a:pt x="30" y="6"/>
                  <a:pt x="36" y="13"/>
                  <a:pt x="36" y="21"/>
                </a:cubicBezTo>
                <a:cubicBezTo>
                  <a:pt x="35" y="29"/>
                  <a:pt x="29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1" y="34"/>
                  <a:pt x="5" y="27"/>
                  <a:pt x="6" y="19"/>
                </a:cubicBezTo>
                <a:cubicBezTo>
                  <a:pt x="6" y="11"/>
                  <a:pt x="13" y="5"/>
                  <a:pt x="21" y="5"/>
                </a:cubicBezTo>
                <a:moveTo>
                  <a:pt x="21" y="0"/>
                </a:moveTo>
                <a:cubicBezTo>
                  <a:pt x="10" y="0"/>
                  <a:pt x="1" y="8"/>
                  <a:pt x="0" y="19"/>
                </a:cubicBezTo>
                <a:cubicBezTo>
                  <a:pt x="0" y="24"/>
                  <a:pt x="2" y="29"/>
                  <a:pt x="5" y="33"/>
                </a:cubicBezTo>
                <a:cubicBezTo>
                  <a:pt x="9" y="38"/>
                  <a:pt x="14" y="40"/>
                  <a:pt x="19" y="40"/>
                </a:cubicBezTo>
                <a:cubicBezTo>
                  <a:pt x="20" y="40"/>
                  <a:pt x="20" y="41"/>
                  <a:pt x="21" y="41"/>
                </a:cubicBezTo>
                <a:cubicBezTo>
                  <a:pt x="31" y="41"/>
                  <a:pt x="40" y="32"/>
                  <a:pt x="41" y="22"/>
                </a:cubicBezTo>
                <a:cubicBezTo>
                  <a:pt x="42" y="16"/>
                  <a:pt x="40" y="11"/>
                  <a:pt x="36" y="7"/>
                </a:cubicBezTo>
                <a:cubicBezTo>
                  <a:pt x="33" y="3"/>
                  <a:pt x="28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8" name="iṣḻidé"/>
          <p:cNvSpPr/>
          <p:nvPr/>
        </p:nvSpPr>
        <p:spPr bwMode="auto">
          <a:xfrm>
            <a:off x="3227283" y="2732432"/>
            <a:ext cx="33518" cy="34175"/>
          </a:xfrm>
          <a:custGeom>
            <a:avLst/>
            <a:gdLst>
              <a:gd name="T0" fmla="*/ 18 w 36"/>
              <a:gd name="T1" fmla="*/ 36 h 36"/>
              <a:gd name="T2" fmla="*/ 16 w 36"/>
              <a:gd name="T3" fmla="*/ 36 h 36"/>
              <a:gd name="T4" fmla="*/ 4 w 36"/>
              <a:gd name="T5" fmla="*/ 29 h 36"/>
              <a:gd name="T6" fmla="*/ 0 w 36"/>
              <a:gd name="T7" fmla="*/ 17 h 36"/>
              <a:gd name="T8" fmla="*/ 18 w 36"/>
              <a:gd name="T9" fmla="*/ 0 h 36"/>
              <a:gd name="T10" fmla="*/ 19 w 36"/>
              <a:gd name="T11" fmla="*/ 0 h 36"/>
              <a:gd name="T12" fmla="*/ 35 w 36"/>
              <a:gd name="T13" fmla="*/ 19 h 36"/>
              <a:gd name="T14" fmla="*/ 18 w 36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36">
                <a:moveTo>
                  <a:pt x="18" y="36"/>
                </a:moveTo>
                <a:cubicBezTo>
                  <a:pt x="17" y="36"/>
                  <a:pt x="17" y="36"/>
                  <a:pt x="16" y="36"/>
                </a:cubicBezTo>
                <a:cubicBezTo>
                  <a:pt x="11" y="35"/>
                  <a:pt x="7" y="33"/>
                  <a:pt x="4" y="29"/>
                </a:cubicBezTo>
                <a:cubicBezTo>
                  <a:pt x="1" y="26"/>
                  <a:pt x="0" y="21"/>
                  <a:pt x="0" y="17"/>
                </a:cubicBezTo>
                <a:cubicBezTo>
                  <a:pt x="1" y="7"/>
                  <a:pt x="8" y="0"/>
                  <a:pt x="18" y="0"/>
                </a:cubicBezTo>
                <a:cubicBezTo>
                  <a:pt x="18" y="0"/>
                  <a:pt x="18" y="0"/>
                  <a:pt x="19" y="0"/>
                </a:cubicBezTo>
                <a:cubicBezTo>
                  <a:pt x="29" y="1"/>
                  <a:pt x="36" y="10"/>
                  <a:pt x="35" y="19"/>
                </a:cubicBezTo>
                <a:cubicBezTo>
                  <a:pt x="35" y="28"/>
                  <a:pt x="27" y="36"/>
                  <a:pt x="18" y="36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9" name="í$1íḋe"/>
          <p:cNvSpPr/>
          <p:nvPr/>
        </p:nvSpPr>
        <p:spPr bwMode="auto">
          <a:xfrm>
            <a:off x="3223340" y="2729803"/>
            <a:ext cx="39432" cy="38118"/>
          </a:xfrm>
          <a:custGeom>
            <a:avLst/>
            <a:gdLst>
              <a:gd name="T0" fmla="*/ 22 w 42"/>
              <a:gd name="T1" fmla="*/ 6 h 41"/>
              <a:gd name="T2" fmla="*/ 23 w 42"/>
              <a:gd name="T3" fmla="*/ 6 h 41"/>
              <a:gd name="T4" fmla="*/ 37 w 42"/>
              <a:gd name="T5" fmla="*/ 22 h 41"/>
              <a:gd name="T6" fmla="*/ 22 w 42"/>
              <a:gd name="T7" fmla="*/ 36 h 41"/>
              <a:gd name="T8" fmla="*/ 20 w 42"/>
              <a:gd name="T9" fmla="*/ 36 h 41"/>
              <a:gd name="T10" fmla="*/ 7 w 42"/>
              <a:gd name="T11" fmla="*/ 20 h 41"/>
              <a:gd name="T12" fmla="*/ 22 w 42"/>
              <a:gd name="T13" fmla="*/ 6 h 41"/>
              <a:gd name="T14" fmla="*/ 22 w 42"/>
              <a:gd name="T15" fmla="*/ 0 h 41"/>
              <a:gd name="T16" fmla="*/ 1 w 42"/>
              <a:gd name="T17" fmla="*/ 19 h 41"/>
              <a:gd name="T18" fmla="*/ 20 w 42"/>
              <a:gd name="T19" fmla="*/ 41 h 41"/>
              <a:gd name="T20" fmla="*/ 22 w 42"/>
              <a:gd name="T21" fmla="*/ 41 h 41"/>
              <a:gd name="T22" fmla="*/ 42 w 42"/>
              <a:gd name="T23" fmla="*/ 22 h 41"/>
              <a:gd name="T24" fmla="*/ 37 w 42"/>
              <a:gd name="T25" fmla="*/ 8 h 41"/>
              <a:gd name="T26" fmla="*/ 23 w 42"/>
              <a:gd name="T27" fmla="*/ 1 h 41"/>
              <a:gd name="T28" fmla="*/ 22 w 42"/>
              <a:gd name="T2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" h="41">
                <a:moveTo>
                  <a:pt x="22" y="6"/>
                </a:moveTo>
                <a:cubicBezTo>
                  <a:pt x="22" y="6"/>
                  <a:pt x="22" y="6"/>
                  <a:pt x="23" y="6"/>
                </a:cubicBezTo>
                <a:cubicBezTo>
                  <a:pt x="31" y="7"/>
                  <a:pt x="37" y="14"/>
                  <a:pt x="37" y="22"/>
                </a:cubicBezTo>
                <a:cubicBezTo>
                  <a:pt x="36" y="30"/>
                  <a:pt x="29" y="36"/>
                  <a:pt x="22" y="36"/>
                </a:cubicBezTo>
                <a:cubicBezTo>
                  <a:pt x="21" y="36"/>
                  <a:pt x="21" y="36"/>
                  <a:pt x="20" y="36"/>
                </a:cubicBezTo>
                <a:cubicBezTo>
                  <a:pt x="12" y="35"/>
                  <a:pt x="6" y="28"/>
                  <a:pt x="7" y="20"/>
                </a:cubicBezTo>
                <a:cubicBezTo>
                  <a:pt x="7" y="12"/>
                  <a:pt x="14" y="6"/>
                  <a:pt x="22" y="6"/>
                </a:cubicBezTo>
                <a:moveTo>
                  <a:pt x="22" y="0"/>
                </a:moveTo>
                <a:cubicBezTo>
                  <a:pt x="11" y="0"/>
                  <a:pt x="2" y="9"/>
                  <a:pt x="1" y="19"/>
                </a:cubicBezTo>
                <a:cubicBezTo>
                  <a:pt x="0" y="31"/>
                  <a:pt x="9" y="40"/>
                  <a:pt x="20" y="41"/>
                </a:cubicBezTo>
                <a:cubicBezTo>
                  <a:pt x="21" y="41"/>
                  <a:pt x="21" y="41"/>
                  <a:pt x="22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42" y="17"/>
                  <a:pt x="41" y="12"/>
                  <a:pt x="37" y="8"/>
                </a:cubicBezTo>
                <a:cubicBezTo>
                  <a:pt x="34" y="3"/>
                  <a:pt x="29" y="1"/>
                  <a:pt x="23" y="1"/>
                </a:cubicBezTo>
                <a:cubicBezTo>
                  <a:pt x="23" y="0"/>
                  <a:pt x="22" y="0"/>
                  <a:pt x="22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0" name="ïsḻíḑè"/>
          <p:cNvSpPr/>
          <p:nvPr/>
        </p:nvSpPr>
        <p:spPr bwMode="auto">
          <a:xfrm>
            <a:off x="3122130" y="2681827"/>
            <a:ext cx="33518" cy="32860"/>
          </a:xfrm>
          <a:custGeom>
            <a:avLst/>
            <a:gdLst>
              <a:gd name="T0" fmla="*/ 18 w 36"/>
              <a:gd name="T1" fmla="*/ 35 h 35"/>
              <a:gd name="T2" fmla="*/ 17 w 36"/>
              <a:gd name="T3" fmla="*/ 35 h 35"/>
              <a:gd name="T4" fmla="*/ 4 w 36"/>
              <a:gd name="T5" fmla="*/ 29 h 35"/>
              <a:gd name="T6" fmla="*/ 0 w 36"/>
              <a:gd name="T7" fmla="*/ 16 h 35"/>
              <a:gd name="T8" fmla="*/ 18 w 36"/>
              <a:gd name="T9" fmla="*/ 0 h 35"/>
              <a:gd name="T10" fmla="*/ 19 w 36"/>
              <a:gd name="T11" fmla="*/ 0 h 35"/>
              <a:gd name="T12" fmla="*/ 31 w 36"/>
              <a:gd name="T13" fmla="*/ 6 h 35"/>
              <a:gd name="T14" fmla="*/ 36 w 36"/>
              <a:gd name="T15" fmla="*/ 19 h 35"/>
              <a:gd name="T16" fmla="*/ 18 w 36"/>
              <a:gd name="T1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5">
                <a:moveTo>
                  <a:pt x="18" y="35"/>
                </a:moveTo>
                <a:cubicBezTo>
                  <a:pt x="17" y="35"/>
                  <a:pt x="17" y="35"/>
                  <a:pt x="17" y="35"/>
                </a:cubicBezTo>
                <a:cubicBezTo>
                  <a:pt x="12" y="35"/>
                  <a:pt x="7" y="33"/>
                  <a:pt x="4" y="29"/>
                </a:cubicBezTo>
                <a:cubicBezTo>
                  <a:pt x="1" y="25"/>
                  <a:pt x="0" y="21"/>
                  <a:pt x="0" y="16"/>
                </a:cubicBezTo>
                <a:cubicBezTo>
                  <a:pt x="1" y="7"/>
                  <a:pt x="9" y="0"/>
                  <a:pt x="18" y="0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8" y="2"/>
                  <a:pt x="31" y="6"/>
                </a:cubicBezTo>
                <a:cubicBezTo>
                  <a:pt x="34" y="9"/>
                  <a:pt x="36" y="14"/>
                  <a:pt x="36" y="19"/>
                </a:cubicBezTo>
                <a:cubicBezTo>
                  <a:pt x="35" y="28"/>
                  <a:pt x="27" y="35"/>
                  <a:pt x="18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1" name="îṡlïdé"/>
          <p:cNvSpPr/>
          <p:nvPr/>
        </p:nvSpPr>
        <p:spPr bwMode="auto">
          <a:xfrm>
            <a:off x="3119501" y="2679198"/>
            <a:ext cx="39432" cy="38775"/>
          </a:xfrm>
          <a:custGeom>
            <a:avLst/>
            <a:gdLst>
              <a:gd name="T0" fmla="*/ 21 w 42"/>
              <a:gd name="T1" fmla="*/ 5 h 41"/>
              <a:gd name="T2" fmla="*/ 22 w 42"/>
              <a:gd name="T3" fmla="*/ 5 h 41"/>
              <a:gd name="T4" fmla="*/ 36 w 42"/>
              <a:gd name="T5" fmla="*/ 22 h 41"/>
              <a:gd name="T6" fmla="*/ 21 w 42"/>
              <a:gd name="T7" fmla="*/ 35 h 41"/>
              <a:gd name="T8" fmla="*/ 20 w 42"/>
              <a:gd name="T9" fmla="*/ 35 h 41"/>
              <a:gd name="T10" fmla="*/ 6 w 42"/>
              <a:gd name="T11" fmla="*/ 19 h 41"/>
              <a:gd name="T12" fmla="*/ 21 w 42"/>
              <a:gd name="T13" fmla="*/ 5 h 41"/>
              <a:gd name="T14" fmla="*/ 21 w 42"/>
              <a:gd name="T15" fmla="*/ 0 h 41"/>
              <a:gd name="T16" fmla="*/ 0 w 42"/>
              <a:gd name="T17" fmla="*/ 19 h 41"/>
              <a:gd name="T18" fmla="*/ 5 w 42"/>
              <a:gd name="T19" fmla="*/ 34 h 41"/>
              <a:gd name="T20" fmla="*/ 19 w 42"/>
              <a:gd name="T21" fmla="*/ 41 h 41"/>
              <a:gd name="T22" fmla="*/ 21 w 42"/>
              <a:gd name="T23" fmla="*/ 41 h 41"/>
              <a:gd name="T24" fmla="*/ 41 w 42"/>
              <a:gd name="T25" fmla="*/ 22 h 41"/>
              <a:gd name="T26" fmla="*/ 36 w 42"/>
              <a:gd name="T27" fmla="*/ 7 h 41"/>
              <a:gd name="T28" fmla="*/ 22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5"/>
                </a:moveTo>
                <a:cubicBezTo>
                  <a:pt x="21" y="5"/>
                  <a:pt x="22" y="5"/>
                  <a:pt x="22" y="5"/>
                </a:cubicBezTo>
                <a:cubicBezTo>
                  <a:pt x="30" y="6"/>
                  <a:pt x="36" y="13"/>
                  <a:pt x="36" y="22"/>
                </a:cubicBezTo>
                <a:cubicBezTo>
                  <a:pt x="35" y="29"/>
                  <a:pt x="29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1" y="35"/>
                  <a:pt x="5" y="28"/>
                  <a:pt x="6" y="19"/>
                </a:cubicBezTo>
                <a:cubicBezTo>
                  <a:pt x="6" y="11"/>
                  <a:pt x="13" y="5"/>
                  <a:pt x="21" y="5"/>
                </a:cubicBezTo>
                <a:moveTo>
                  <a:pt x="21" y="0"/>
                </a:moveTo>
                <a:cubicBezTo>
                  <a:pt x="10" y="0"/>
                  <a:pt x="1" y="8"/>
                  <a:pt x="0" y="19"/>
                </a:cubicBezTo>
                <a:cubicBezTo>
                  <a:pt x="0" y="24"/>
                  <a:pt x="2" y="30"/>
                  <a:pt x="5" y="34"/>
                </a:cubicBezTo>
                <a:cubicBezTo>
                  <a:pt x="9" y="38"/>
                  <a:pt x="14" y="40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2" y="17"/>
                  <a:pt x="40" y="11"/>
                  <a:pt x="36" y="7"/>
                </a:cubicBezTo>
                <a:cubicBezTo>
                  <a:pt x="33" y="3"/>
                  <a:pt x="28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2" name="í$ļiḑè"/>
          <p:cNvSpPr/>
          <p:nvPr/>
        </p:nvSpPr>
        <p:spPr bwMode="auto">
          <a:xfrm>
            <a:off x="3054438" y="2766606"/>
            <a:ext cx="34832" cy="32203"/>
          </a:xfrm>
          <a:custGeom>
            <a:avLst/>
            <a:gdLst>
              <a:gd name="T0" fmla="*/ 19 w 37"/>
              <a:gd name="T1" fmla="*/ 35 h 35"/>
              <a:gd name="T2" fmla="*/ 17 w 37"/>
              <a:gd name="T3" fmla="*/ 35 h 35"/>
              <a:gd name="T4" fmla="*/ 1 w 37"/>
              <a:gd name="T5" fmla="*/ 16 h 35"/>
              <a:gd name="T6" fmla="*/ 19 w 37"/>
              <a:gd name="T7" fmla="*/ 0 h 35"/>
              <a:gd name="T8" fmla="*/ 20 w 37"/>
              <a:gd name="T9" fmla="*/ 0 h 35"/>
              <a:gd name="T10" fmla="*/ 36 w 37"/>
              <a:gd name="T11" fmla="*/ 19 h 35"/>
              <a:gd name="T12" fmla="*/ 19 w 37"/>
              <a:gd name="T13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35">
                <a:moveTo>
                  <a:pt x="19" y="35"/>
                </a:moveTo>
                <a:cubicBezTo>
                  <a:pt x="18" y="35"/>
                  <a:pt x="18" y="35"/>
                  <a:pt x="17" y="35"/>
                </a:cubicBezTo>
                <a:cubicBezTo>
                  <a:pt x="8" y="35"/>
                  <a:pt x="0" y="26"/>
                  <a:pt x="1" y="16"/>
                </a:cubicBezTo>
                <a:cubicBezTo>
                  <a:pt x="2" y="7"/>
                  <a:pt x="9" y="0"/>
                  <a:pt x="19" y="0"/>
                </a:cubicBezTo>
                <a:cubicBezTo>
                  <a:pt x="19" y="0"/>
                  <a:pt x="20" y="0"/>
                  <a:pt x="20" y="0"/>
                </a:cubicBezTo>
                <a:cubicBezTo>
                  <a:pt x="30" y="1"/>
                  <a:pt x="37" y="9"/>
                  <a:pt x="36" y="19"/>
                </a:cubicBezTo>
                <a:cubicBezTo>
                  <a:pt x="36" y="28"/>
                  <a:pt x="28" y="35"/>
                  <a:pt x="19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3" name="íŝļïḋé"/>
          <p:cNvSpPr/>
          <p:nvPr/>
        </p:nvSpPr>
        <p:spPr bwMode="auto">
          <a:xfrm>
            <a:off x="3052467" y="2763320"/>
            <a:ext cx="39432" cy="38775"/>
          </a:xfrm>
          <a:custGeom>
            <a:avLst/>
            <a:gdLst>
              <a:gd name="T0" fmla="*/ 21 w 42"/>
              <a:gd name="T1" fmla="*/ 6 h 41"/>
              <a:gd name="T2" fmla="*/ 22 w 42"/>
              <a:gd name="T3" fmla="*/ 6 h 41"/>
              <a:gd name="T4" fmla="*/ 36 w 42"/>
              <a:gd name="T5" fmla="*/ 22 h 41"/>
              <a:gd name="T6" fmla="*/ 21 w 42"/>
              <a:gd name="T7" fmla="*/ 36 h 41"/>
              <a:gd name="T8" fmla="*/ 20 w 42"/>
              <a:gd name="T9" fmla="*/ 36 h 41"/>
              <a:gd name="T10" fmla="*/ 6 w 42"/>
              <a:gd name="T11" fmla="*/ 19 h 41"/>
              <a:gd name="T12" fmla="*/ 21 w 42"/>
              <a:gd name="T13" fmla="*/ 6 h 41"/>
              <a:gd name="T14" fmla="*/ 21 w 42"/>
              <a:gd name="T15" fmla="*/ 0 h 41"/>
              <a:gd name="T16" fmla="*/ 0 w 42"/>
              <a:gd name="T17" fmla="*/ 19 h 41"/>
              <a:gd name="T18" fmla="*/ 5 w 42"/>
              <a:gd name="T19" fmla="*/ 34 h 41"/>
              <a:gd name="T20" fmla="*/ 19 w 42"/>
              <a:gd name="T21" fmla="*/ 41 h 41"/>
              <a:gd name="T22" fmla="*/ 21 w 42"/>
              <a:gd name="T23" fmla="*/ 41 h 41"/>
              <a:gd name="T24" fmla="*/ 41 w 42"/>
              <a:gd name="T25" fmla="*/ 22 h 41"/>
              <a:gd name="T26" fmla="*/ 36 w 42"/>
              <a:gd name="T27" fmla="*/ 7 h 41"/>
              <a:gd name="T28" fmla="*/ 22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6"/>
                </a:moveTo>
                <a:cubicBezTo>
                  <a:pt x="21" y="6"/>
                  <a:pt x="21" y="6"/>
                  <a:pt x="22" y="6"/>
                </a:cubicBezTo>
                <a:cubicBezTo>
                  <a:pt x="30" y="6"/>
                  <a:pt x="36" y="13"/>
                  <a:pt x="36" y="22"/>
                </a:cubicBezTo>
                <a:cubicBezTo>
                  <a:pt x="35" y="30"/>
                  <a:pt x="29" y="36"/>
                  <a:pt x="21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11" y="35"/>
                  <a:pt x="5" y="28"/>
                  <a:pt x="6" y="19"/>
                </a:cubicBezTo>
                <a:cubicBezTo>
                  <a:pt x="6" y="12"/>
                  <a:pt x="13" y="6"/>
                  <a:pt x="21" y="6"/>
                </a:cubicBezTo>
                <a:moveTo>
                  <a:pt x="21" y="0"/>
                </a:moveTo>
                <a:cubicBezTo>
                  <a:pt x="10" y="0"/>
                  <a:pt x="1" y="8"/>
                  <a:pt x="0" y="19"/>
                </a:cubicBezTo>
                <a:cubicBezTo>
                  <a:pt x="0" y="24"/>
                  <a:pt x="2" y="30"/>
                  <a:pt x="5" y="34"/>
                </a:cubicBezTo>
                <a:cubicBezTo>
                  <a:pt x="9" y="38"/>
                  <a:pt x="14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2" y="17"/>
                  <a:pt x="40" y="11"/>
                  <a:pt x="36" y="7"/>
                </a:cubicBezTo>
                <a:cubicBezTo>
                  <a:pt x="33" y="3"/>
                  <a:pt x="28" y="1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4" name="í$1îďé"/>
          <p:cNvSpPr/>
          <p:nvPr/>
        </p:nvSpPr>
        <p:spPr bwMode="auto">
          <a:xfrm>
            <a:off x="2899338" y="2716659"/>
            <a:ext cx="33518" cy="32860"/>
          </a:xfrm>
          <a:custGeom>
            <a:avLst/>
            <a:gdLst>
              <a:gd name="T0" fmla="*/ 18 w 36"/>
              <a:gd name="T1" fmla="*/ 35 h 35"/>
              <a:gd name="T2" fmla="*/ 16 w 36"/>
              <a:gd name="T3" fmla="*/ 35 h 35"/>
              <a:gd name="T4" fmla="*/ 4 w 36"/>
              <a:gd name="T5" fmla="*/ 29 h 35"/>
              <a:gd name="T6" fmla="*/ 0 w 36"/>
              <a:gd name="T7" fmla="*/ 16 h 35"/>
              <a:gd name="T8" fmla="*/ 18 w 36"/>
              <a:gd name="T9" fmla="*/ 0 h 35"/>
              <a:gd name="T10" fmla="*/ 19 w 36"/>
              <a:gd name="T11" fmla="*/ 0 h 35"/>
              <a:gd name="T12" fmla="*/ 31 w 36"/>
              <a:gd name="T13" fmla="*/ 6 h 35"/>
              <a:gd name="T14" fmla="*/ 36 w 36"/>
              <a:gd name="T15" fmla="*/ 19 h 35"/>
              <a:gd name="T16" fmla="*/ 18 w 36"/>
              <a:gd name="T1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5">
                <a:moveTo>
                  <a:pt x="18" y="35"/>
                </a:moveTo>
                <a:cubicBezTo>
                  <a:pt x="17" y="35"/>
                  <a:pt x="17" y="35"/>
                  <a:pt x="16" y="35"/>
                </a:cubicBezTo>
                <a:cubicBezTo>
                  <a:pt x="12" y="35"/>
                  <a:pt x="7" y="33"/>
                  <a:pt x="4" y="29"/>
                </a:cubicBezTo>
                <a:cubicBezTo>
                  <a:pt x="1" y="26"/>
                  <a:pt x="0" y="21"/>
                  <a:pt x="0" y="16"/>
                </a:cubicBezTo>
                <a:cubicBezTo>
                  <a:pt x="1" y="7"/>
                  <a:pt x="9" y="0"/>
                  <a:pt x="18" y="0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8" y="2"/>
                  <a:pt x="31" y="6"/>
                </a:cubicBezTo>
                <a:cubicBezTo>
                  <a:pt x="34" y="10"/>
                  <a:pt x="36" y="14"/>
                  <a:pt x="36" y="19"/>
                </a:cubicBezTo>
                <a:cubicBezTo>
                  <a:pt x="35" y="28"/>
                  <a:pt x="27" y="35"/>
                  <a:pt x="18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5" name="iṣḻiďè"/>
          <p:cNvSpPr/>
          <p:nvPr/>
        </p:nvSpPr>
        <p:spPr bwMode="auto">
          <a:xfrm>
            <a:off x="2896052" y="2714030"/>
            <a:ext cx="39432" cy="38118"/>
          </a:xfrm>
          <a:custGeom>
            <a:avLst/>
            <a:gdLst>
              <a:gd name="T0" fmla="*/ 21 w 42"/>
              <a:gd name="T1" fmla="*/ 6 h 41"/>
              <a:gd name="T2" fmla="*/ 22 w 42"/>
              <a:gd name="T3" fmla="*/ 6 h 41"/>
              <a:gd name="T4" fmla="*/ 36 w 42"/>
              <a:gd name="T5" fmla="*/ 22 h 41"/>
              <a:gd name="T6" fmla="*/ 21 w 42"/>
              <a:gd name="T7" fmla="*/ 36 h 41"/>
              <a:gd name="T8" fmla="*/ 20 w 42"/>
              <a:gd name="T9" fmla="*/ 36 h 41"/>
              <a:gd name="T10" fmla="*/ 6 w 42"/>
              <a:gd name="T11" fmla="*/ 19 h 41"/>
              <a:gd name="T12" fmla="*/ 21 w 42"/>
              <a:gd name="T13" fmla="*/ 6 h 41"/>
              <a:gd name="T14" fmla="*/ 21 w 42"/>
              <a:gd name="T15" fmla="*/ 0 h 41"/>
              <a:gd name="T16" fmla="*/ 0 w 42"/>
              <a:gd name="T17" fmla="*/ 19 h 41"/>
              <a:gd name="T18" fmla="*/ 5 w 42"/>
              <a:gd name="T19" fmla="*/ 34 h 41"/>
              <a:gd name="T20" fmla="*/ 19 w 42"/>
              <a:gd name="T21" fmla="*/ 41 h 41"/>
              <a:gd name="T22" fmla="*/ 21 w 42"/>
              <a:gd name="T23" fmla="*/ 41 h 41"/>
              <a:gd name="T24" fmla="*/ 41 w 42"/>
              <a:gd name="T25" fmla="*/ 22 h 41"/>
              <a:gd name="T26" fmla="*/ 36 w 42"/>
              <a:gd name="T27" fmla="*/ 7 h 41"/>
              <a:gd name="T28" fmla="*/ 22 w 42"/>
              <a:gd name="T29" fmla="*/ 0 h 41"/>
              <a:gd name="T30" fmla="*/ 21 w 42"/>
              <a:gd name="T3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41">
                <a:moveTo>
                  <a:pt x="21" y="6"/>
                </a:moveTo>
                <a:cubicBezTo>
                  <a:pt x="21" y="6"/>
                  <a:pt x="22" y="6"/>
                  <a:pt x="22" y="6"/>
                </a:cubicBezTo>
                <a:cubicBezTo>
                  <a:pt x="30" y="6"/>
                  <a:pt x="36" y="13"/>
                  <a:pt x="36" y="22"/>
                </a:cubicBezTo>
                <a:cubicBezTo>
                  <a:pt x="35" y="30"/>
                  <a:pt x="29" y="36"/>
                  <a:pt x="21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11" y="35"/>
                  <a:pt x="5" y="28"/>
                  <a:pt x="6" y="19"/>
                </a:cubicBezTo>
                <a:cubicBezTo>
                  <a:pt x="6" y="12"/>
                  <a:pt x="13" y="6"/>
                  <a:pt x="21" y="6"/>
                </a:cubicBezTo>
                <a:moveTo>
                  <a:pt x="21" y="0"/>
                </a:moveTo>
                <a:cubicBezTo>
                  <a:pt x="10" y="0"/>
                  <a:pt x="1" y="8"/>
                  <a:pt x="0" y="19"/>
                </a:cubicBezTo>
                <a:cubicBezTo>
                  <a:pt x="0" y="24"/>
                  <a:pt x="2" y="30"/>
                  <a:pt x="5" y="34"/>
                </a:cubicBezTo>
                <a:cubicBezTo>
                  <a:pt x="9" y="38"/>
                  <a:pt x="14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2" y="17"/>
                  <a:pt x="40" y="11"/>
                  <a:pt x="36" y="7"/>
                </a:cubicBezTo>
                <a:cubicBezTo>
                  <a:pt x="33" y="3"/>
                  <a:pt x="28" y="1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6" name="îṧ1íďé"/>
          <p:cNvSpPr/>
          <p:nvPr/>
        </p:nvSpPr>
        <p:spPr bwMode="auto">
          <a:xfrm>
            <a:off x="2785642" y="2475465"/>
            <a:ext cx="809018" cy="281283"/>
          </a:xfrm>
          <a:custGeom>
            <a:avLst/>
            <a:gdLst>
              <a:gd name="T0" fmla="*/ 0 w 1231"/>
              <a:gd name="T1" fmla="*/ 417 h 428"/>
              <a:gd name="T2" fmla="*/ 240 w 1231"/>
              <a:gd name="T3" fmla="*/ 31 h 428"/>
              <a:gd name="T4" fmla="*/ 412 w 1231"/>
              <a:gd name="T5" fmla="*/ 247 h 428"/>
              <a:gd name="T6" fmla="*/ 628 w 1231"/>
              <a:gd name="T7" fmla="*/ 64 h 428"/>
              <a:gd name="T8" fmla="*/ 745 w 1231"/>
              <a:gd name="T9" fmla="*/ 213 h 428"/>
              <a:gd name="T10" fmla="*/ 917 w 1231"/>
              <a:gd name="T11" fmla="*/ 0 h 428"/>
              <a:gd name="T12" fmla="*/ 1083 w 1231"/>
              <a:gd name="T13" fmla="*/ 145 h 428"/>
              <a:gd name="T14" fmla="*/ 1227 w 1231"/>
              <a:gd name="T15" fmla="*/ 114 h 428"/>
              <a:gd name="T16" fmla="*/ 1231 w 1231"/>
              <a:gd name="T17" fmla="*/ 135 h 428"/>
              <a:gd name="T18" fmla="*/ 1077 w 1231"/>
              <a:gd name="T19" fmla="*/ 169 h 428"/>
              <a:gd name="T20" fmla="*/ 920 w 1231"/>
              <a:gd name="T21" fmla="*/ 31 h 428"/>
              <a:gd name="T22" fmla="*/ 743 w 1231"/>
              <a:gd name="T23" fmla="*/ 249 h 428"/>
              <a:gd name="T24" fmla="*/ 625 w 1231"/>
              <a:gd name="T25" fmla="*/ 95 h 428"/>
              <a:gd name="T26" fmla="*/ 409 w 1231"/>
              <a:gd name="T27" fmla="*/ 279 h 428"/>
              <a:gd name="T28" fmla="*/ 242 w 1231"/>
              <a:gd name="T29" fmla="*/ 69 h 428"/>
              <a:gd name="T30" fmla="*/ 20 w 1231"/>
              <a:gd name="T31" fmla="*/ 428 h 428"/>
              <a:gd name="T32" fmla="*/ 0 w 1231"/>
              <a:gd name="T33" fmla="*/ 41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31" h="428">
                <a:moveTo>
                  <a:pt x="0" y="417"/>
                </a:moveTo>
                <a:lnTo>
                  <a:pt x="240" y="31"/>
                </a:lnTo>
                <a:lnTo>
                  <a:pt x="412" y="247"/>
                </a:lnTo>
                <a:lnTo>
                  <a:pt x="628" y="64"/>
                </a:lnTo>
                <a:lnTo>
                  <a:pt x="745" y="213"/>
                </a:lnTo>
                <a:lnTo>
                  <a:pt x="917" y="0"/>
                </a:lnTo>
                <a:lnTo>
                  <a:pt x="1083" y="145"/>
                </a:lnTo>
                <a:lnTo>
                  <a:pt x="1227" y="114"/>
                </a:lnTo>
                <a:lnTo>
                  <a:pt x="1231" y="135"/>
                </a:lnTo>
                <a:lnTo>
                  <a:pt x="1077" y="169"/>
                </a:lnTo>
                <a:lnTo>
                  <a:pt x="920" y="31"/>
                </a:lnTo>
                <a:lnTo>
                  <a:pt x="743" y="249"/>
                </a:lnTo>
                <a:lnTo>
                  <a:pt x="625" y="95"/>
                </a:lnTo>
                <a:lnTo>
                  <a:pt x="409" y="279"/>
                </a:lnTo>
                <a:lnTo>
                  <a:pt x="242" y="69"/>
                </a:lnTo>
                <a:lnTo>
                  <a:pt x="20" y="428"/>
                </a:lnTo>
                <a:lnTo>
                  <a:pt x="0" y="417"/>
                </a:lnTo>
                <a:close/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7" name="îśļíďê"/>
          <p:cNvSpPr/>
          <p:nvPr/>
        </p:nvSpPr>
        <p:spPr bwMode="auto">
          <a:xfrm>
            <a:off x="2785642" y="2475465"/>
            <a:ext cx="809018" cy="281283"/>
          </a:xfrm>
          <a:custGeom>
            <a:avLst/>
            <a:gdLst>
              <a:gd name="T0" fmla="*/ 0 w 1231"/>
              <a:gd name="T1" fmla="*/ 417 h 428"/>
              <a:gd name="T2" fmla="*/ 240 w 1231"/>
              <a:gd name="T3" fmla="*/ 31 h 428"/>
              <a:gd name="T4" fmla="*/ 412 w 1231"/>
              <a:gd name="T5" fmla="*/ 247 h 428"/>
              <a:gd name="T6" fmla="*/ 628 w 1231"/>
              <a:gd name="T7" fmla="*/ 64 h 428"/>
              <a:gd name="T8" fmla="*/ 745 w 1231"/>
              <a:gd name="T9" fmla="*/ 213 h 428"/>
              <a:gd name="T10" fmla="*/ 917 w 1231"/>
              <a:gd name="T11" fmla="*/ 0 h 428"/>
              <a:gd name="T12" fmla="*/ 1083 w 1231"/>
              <a:gd name="T13" fmla="*/ 145 h 428"/>
              <a:gd name="T14" fmla="*/ 1227 w 1231"/>
              <a:gd name="T15" fmla="*/ 114 h 428"/>
              <a:gd name="T16" fmla="*/ 1231 w 1231"/>
              <a:gd name="T17" fmla="*/ 135 h 428"/>
              <a:gd name="T18" fmla="*/ 1077 w 1231"/>
              <a:gd name="T19" fmla="*/ 169 h 428"/>
              <a:gd name="T20" fmla="*/ 920 w 1231"/>
              <a:gd name="T21" fmla="*/ 31 h 428"/>
              <a:gd name="T22" fmla="*/ 743 w 1231"/>
              <a:gd name="T23" fmla="*/ 249 h 428"/>
              <a:gd name="T24" fmla="*/ 625 w 1231"/>
              <a:gd name="T25" fmla="*/ 95 h 428"/>
              <a:gd name="T26" fmla="*/ 409 w 1231"/>
              <a:gd name="T27" fmla="*/ 279 h 428"/>
              <a:gd name="T28" fmla="*/ 242 w 1231"/>
              <a:gd name="T29" fmla="*/ 69 h 428"/>
              <a:gd name="T30" fmla="*/ 20 w 1231"/>
              <a:gd name="T31" fmla="*/ 428 h 428"/>
              <a:gd name="T32" fmla="*/ 0 w 1231"/>
              <a:gd name="T33" fmla="*/ 41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31" h="428">
                <a:moveTo>
                  <a:pt x="0" y="417"/>
                </a:moveTo>
                <a:lnTo>
                  <a:pt x="240" y="31"/>
                </a:lnTo>
                <a:lnTo>
                  <a:pt x="412" y="247"/>
                </a:lnTo>
                <a:lnTo>
                  <a:pt x="628" y="64"/>
                </a:lnTo>
                <a:lnTo>
                  <a:pt x="745" y="213"/>
                </a:lnTo>
                <a:lnTo>
                  <a:pt x="917" y="0"/>
                </a:lnTo>
                <a:lnTo>
                  <a:pt x="1083" y="145"/>
                </a:lnTo>
                <a:lnTo>
                  <a:pt x="1227" y="114"/>
                </a:lnTo>
                <a:lnTo>
                  <a:pt x="1231" y="135"/>
                </a:lnTo>
                <a:lnTo>
                  <a:pt x="1077" y="169"/>
                </a:lnTo>
                <a:lnTo>
                  <a:pt x="920" y="31"/>
                </a:lnTo>
                <a:lnTo>
                  <a:pt x="743" y="249"/>
                </a:lnTo>
                <a:lnTo>
                  <a:pt x="625" y="95"/>
                </a:lnTo>
                <a:lnTo>
                  <a:pt x="409" y="279"/>
                </a:lnTo>
                <a:lnTo>
                  <a:pt x="242" y="69"/>
                </a:lnTo>
                <a:lnTo>
                  <a:pt x="20" y="428"/>
                </a:lnTo>
                <a:lnTo>
                  <a:pt x="0" y="4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8" name="iśļîďé"/>
          <p:cNvSpPr/>
          <p:nvPr/>
        </p:nvSpPr>
        <p:spPr bwMode="auto">
          <a:xfrm>
            <a:off x="2783013" y="2471521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close/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  <a:close/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9" name="îSḻiďè"/>
          <p:cNvSpPr/>
          <p:nvPr/>
        </p:nvSpPr>
        <p:spPr bwMode="auto">
          <a:xfrm>
            <a:off x="2783013" y="2471521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0" name="ísľîḑè"/>
          <p:cNvSpPr/>
          <p:nvPr/>
        </p:nvSpPr>
        <p:spPr bwMode="auto">
          <a:xfrm>
            <a:off x="2778413" y="2820497"/>
            <a:ext cx="33518" cy="32860"/>
          </a:xfrm>
          <a:custGeom>
            <a:avLst/>
            <a:gdLst>
              <a:gd name="T0" fmla="*/ 18 w 36"/>
              <a:gd name="T1" fmla="*/ 35 h 35"/>
              <a:gd name="T2" fmla="*/ 16 w 36"/>
              <a:gd name="T3" fmla="*/ 35 h 35"/>
              <a:gd name="T4" fmla="*/ 4 w 36"/>
              <a:gd name="T5" fmla="*/ 29 h 35"/>
              <a:gd name="T6" fmla="*/ 0 w 36"/>
              <a:gd name="T7" fmla="*/ 16 h 35"/>
              <a:gd name="T8" fmla="*/ 18 w 36"/>
              <a:gd name="T9" fmla="*/ 0 h 35"/>
              <a:gd name="T10" fmla="*/ 19 w 36"/>
              <a:gd name="T11" fmla="*/ 0 h 35"/>
              <a:gd name="T12" fmla="*/ 31 w 36"/>
              <a:gd name="T13" fmla="*/ 6 h 35"/>
              <a:gd name="T14" fmla="*/ 35 w 36"/>
              <a:gd name="T15" fmla="*/ 19 h 35"/>
              <a:gd name="T16" fmla="*/ 18 w 36"/>
              <a:gd name="T17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5">
                <a:moveTo>
                  <a:pt x="18" y="35"/>
                </a:moveTo>
                <a:cubicBezTo>
                  <a:pt x="17" y="35"/>
                  <a:pt x="17" y="35"/>
                  <a:pt x="16" y="35"/>
                </a:cubicBezTo>
                <a:cubicBezTo>
                  <a:pt x="12" y="35"/>
                  <a:pt x="7" y="32"/>
                  <a:pt x="4" y="29"/>
                </a:cubicBezTo>
                <a:cubicBezTo>
                  <a:pt x="1" y="25"/>
                  <a:pt x="0" y="21"/>
                  <a:pt x="0" y="16"/>
                </a:cubicBezTo>
                <a:cubicBezTo>
                  <a:pt x="1" y="7"/>
                  <a:pt x="8" y="0"/>
                  <a:pt x="18" y="0"/>
                </a:cubicBezTo>
                <a:cubicBezTo>
                  <a:pt x="18" y="0"/>
                  <a:pt x="19" y="0"/>
                  <a:pt x="19" y="0"/>
                </a:cubicBezTo>
                <a:cubicBezTo>
                  <a:pt x="24" y="0"/>
                  <a:pt x="28" y="2"/>
                  <a:pt x="31" y="6"/>
                </a:cubicBezTo>
                <a:cubicBezTo>
                  <a:pt x="34" y="9"/>
                  <a:pt x="36" y="14"/>
                  <a:pt x="35" y="19"/>
                </a:cubicBezTo>
                <a:cubicBezTo>
                  <a:pt x="35" y="28"/>
                  <a:pt x="27" y="35"/>
                  <a:pt x="18" y="3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1" name="îSliḍê"/>
          <p:cNvSpPr/>
          <p:nvPr/>
        </p:nvSpPr>
        <p:spPr bwMode="auto">
          <a:xfrm>
            <a:off x="2774470" y="2817869"/>
            <a:ext cx="39432" cy="38118"/>
          </a:xfrm>
          <a:custGeom>
            <a:avLst/>
            <a:gdLst>
              <a:gd name="T0" fmla="*/ 22 w 42"/>
              <a:gd name="T1" fmla="*/ 5 h 41"/>
              <a:gd name="T2" fmla="*/ 23 w 42"/>
              <a:gd name="T3" fmla="*/ 5 h 41"/>
              <a:gd name="T4" fmla="*/ 37 w 42"/>
              <a:gd name="T5" fmla="*/ 21 h 41"/>
              <a:gd name="T6" fmla="*/ 22 w 42"/>
              <a:gd name="T7" fmla="*/ 35 h 41"/>
              <a:gd name="T8" fmla="*/ 20 w 42"/>
              <a:gd name="T9" fmla="*/ 35 h 41"/>
              <a:gd name="T10" fmla="*/ 7 w 42"/>
              <a:gd name="T11" fmla="*/ 19 h 41"/>
              <a:gd name="T12" fmla="*/ 22 w 42"/>
              <a:gd name="T13" fmla="*/ 5 h 41"/>
              <a:gd name="T14" fmla="*/ 22 w 42"/>
              <a:gd name="T15" fmla="*/ 0 h 41"/>
              <a:gd name="T16" fmla="*/ 1 w 42"/>
              <a:gd name="T17" fmla="*/ 19 h 41"/>
              <a:gd name="T18" fmla="*/ 20 w 42"/>
              <a:gd name="T19" fmla="*/ 41 h 41"/>
              <a:gd name="T20" fmla="*/ 22 w 42"/>
              <a:gd name="T21" fmla="*/ 41 h 41"/>
              <a:gd name="T22" fmla="*/ 42 w 42"/>
              <a:gd name="T23" fmla="*/ 22 h 41"/>
              <a:gd name="T24" fmla="*/ 37 w 42"/>
              <a:gd name="T25" fmla="*/ 7 h 41"/>
              <a:gd name="T26" fmla="*/ 23 w 42"/>
              <a:gd name="T27" fmla="*/ 0 h 41"/>
              <a:gd name="T28" fmla="*/ 22 w 42"/>
              <a:gd name="T2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" h="41">
                <a:moveTo>
                  <a:pt x="22" y="5"/>
                </a:moveTo>
                <a:cubicBezTo>
                  <a:pt x="22" y="5"/>
                  <a:pt x="22" y="5"/>
                  <a:pt x="23" y="5"/>
                </a:cubicBezTo>
                <a:cubicBezTo>
                  <a:pt x="31" y="6"/>
                  <a:pt x="37" y="13"/>
                  <a:pt x="37" y="21"/>
                </a:cubicBezTo>
                <a:cubicBezTo>
                  <a:pt x="36" y="29"/>
                  <a:pt x="29" y="35"/>
                  <a:pt x="22" y="35"/>
                </a:cubicBezTo>
                <a:cubicBezTo>
                  <a:pt x="21" y="35"/>
                  <a:pt x="21" y="35"/>
                  <a:pt x="20" y="35"/>
                </a:cubicBezTo>
                <a:cubicBezTo>
                  <a:pt x="12" y="35"/>
                  <a:pt x="6" y="27"/>
                  <a:pt x="7" y="19"/>
                </a:cubicBezTo>
                <a:cubicBezTo>
                  <a:pt x="7" y="11"/>
                  <a:pt x="14" y="5"/>
                  <a:pt x="22" y="5"/>
                </a:cubicBezTo>
                <a:moveTo>
                  <a:pt x="22" y="0"/>
                </a:moveTo>
                <a:cubicBezTo>
                  <a:pt x="11" y="0"/>
                  <a:pt x="2" y="8"/>
                  <a:pt x="1" y="19"/>
                </a:cubicBezTo>
                <a:cubicBezTo>
                  <a:pt x="0" y="30"/>
                  <a:pt x="9" y="40"/>
                  <a:pt x="20" y="41"/>
                </a:cubicBezTo>
                <a:cubicBezTo>
                  <a:pt x="21" y="41"/>
                  <a:pt x="21" y="41"/>
                  <a:pt x="22" y="41"/>
                </a:cubicBezTo>
                <a:cubicBezTo>
                  <a:pt x="32" y="41"/>
                  <a:pt x="41" y="32"/>
                  <a:pt x="42" y="22"/>
                </a:cubicBezTo>
                <a:cubicBezTo>
                  <a:pt x="42" y="16"/>
                  <a:pt x="41" y="11"/>
                  <a:pt x="37" y="7"/>
                </a:cubicBezTo>
                <a:cubicBezTo>
                  <a:pt x="34" y="3"/>
                  <a:pt x="29" y="0"/>
                  <a:pt x="23" y="0"/>
                </a:cubicBezTo>
                <a:cubicBezTo>
                  <a:pt x="23" y="0"/>
                  <a:pt x="22" y="0"/>
                  <a:pt x="22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2" name="iSḷïḋê"/>
          <p:cNvSpPr/>
          <p:nvPr/>
        </p:nvSpPr>
        <p:spPr bwMode="auto">
          <a:xfrm>
            <a:off x="2783671" y="2664082"/>
            <a:ext cx="751841" cy="182703"/>
          </a:xfrm>
          <a:custGeom>
            <a:avLst/>
            <a:gdLst>
              <a:gd name="T0" fmla="*/ 9 w 802"/>
              <a:gd name="T1" fmla="*/ 195 h 195"/>
              <a:gd name="T2" fmla="*/ 7 w 802"/>
              <a:gd name="T3" fmla="*/ 195 h 195"/>
              <a:gd name="T4" fmla="*/ 1 w 802"/>
              <a:gd name="T5" fmla="*/ 187 h 195"/>
              <a:gd name="T6" fmla="*/ 1 w 802"/>
              <a:gd name="T7" fmla="*/ 183 h 195"/>
              <a:gd name="T8" fmla="*/ 135 w 802"/>
              <a:gd name="T9" fmla="*/ 65 h 195"/>
              <a:gd name="T10" fmla="*/ 137 w 802"/>
              <a:gd name="T11" fmla="*/ 64 h 195"/>
              <a:gd name="T12" fmla="*/ 138 w 802"/>
              <a:gd name="T13" fmla="*/ 64 h 195"/>
              <a:gd name="T14" fmla="*/ 306 w 802"/>
              <a:gd name="T15" fmla="*/ 118 h 195"/>
              <a:gd name="T16" fmla="*/ 377 w 802"/>
              <a:gd name="T17" fmla="*/ 28 h 195"/>
              <a:gd name="T18" fmla="*/ 379 w 802"/>
              <a:gd name="T19" fmla="*/ 27 h 195"/>
              <a:gd name="T20" fmla="*/ 380 w 802"/>
              <a:gd name="T21" fmla="*/ 28 h 195"/>
              <a:gd name="T22" fmla="*/ 486 w 802"/>
              <a:gd name="T23" fmla="*/ 86 h 195"/>
              <a:gd name="T24" fmla="*/ 674 w 802"/>
              <a:gd name="T25" fmla="*/ 0 h 195"/>
              <a:gd name="T26" fmla="*/ 675 w 802"/>
              <a:gd name="T27" fmla="*/ 0 h 195"/>
              <a:gd name="T28" fmla="*/ 677 w 802"/>
              <a:gd name="T29" fmla="*/ 1 h 195"/>
              <a:gd name="T30" fmla="*/ 801 w 802"/>
              <a:gd name="T31" fmla="*/ 113 h 195"/>
              <a:gd name="T32" fmla="*/ 801 w 802"/>
              <a:gd name="T33" fmla="*/ 117 h 195"/>
              <a:gd name="T34" fmla="*/ 795 w 802"/>
              <a:gd name="T35" fmla="*/ 124 h 195"/>
              <a:gd name="T36" fmla="*/ 793 w 802"/>
              <a:gd name="T37" fmla="*/ 125 h 195"/>
              <a:gd name="T38" fmla="*/ 793 w 802"/>
              <a:gd name="T39" fmla="*/ 125 h 195"/>
              <a:gd name="T40" fmla="*/ 791 w 802"/>
              <a:gd name="T41" fmla="*/ 124 h 195"/>
              <a:gd name="T42" fmla="*/ 672 w 802"/>
              <a:gd name="T43" fmla="*/ 18 h 195"/>
              <a:gd name="T44" fmla="*/ 487 w 802"/>
              <a:gd name="T45" fmla="*/ 103 h 195"/>
              <a:gd name="T46" fmla="*/ 486 w 802"/>
              <a:gd name="T47" fmla="*/ 103 h 195"/>
              <a:gd name="T48" fmla="*/ 485 w 802"/>
              <a:gd name="T49" fmla="*/ 103 h 195"/>
              <a:gd name="T50" fmla="*/ 382 w 802"/>
              <a:gd name="T51" fmla="*/ 46 h 195"/>
              <a:gd name="T52" fmla="*/ 313 w 802"/>
              <a:gd name="T53" fmla="*/ 135 h 195"/>
              <a:gd name="T54" fmla="*/ 310 w 802"/>
              <a:gd name="T55" fmla="*/ 136 h 195"/>
              <a:gd name="T56" fmla="*/ 310 w 802"/>
              <a:gd name="T57" fmla="*/ 136 h 195"/>
              <a:gd name="T58" fmla="*/ 140 w 802"/>
              <a:gd name="T59" fmla="*/ 81 h 195"/>
              <a:gd name="T60" fmla="*/ 11 w 802"/>
              <a:gd name="T61" fmla="*/ 195 h 195"/>
              <a:gd name="T62" fmla="*/ 10 w 802"/>
              <a:gd name="T63" fmla="*/ 195 h 195"/>
              <a:gd name="T64" fmla="*/ 9 w 802"/>
              <a:gd name="T65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02" h="195">
                <a:moveTo>
                  <a:pt x="9" y="195"/>
                </a:moveTo>
                <a:cubicBezTo>
                  <a:pt x="9" y="195"/>
                  <a:pt x="8" y="195"/>
                  <a:pt x="7" y="195"/>
                </a:cubicBezTo>
                <a:cubicBezTo>
                  <a:pt x="1" y="187"/>
                  <a:pt x="1" y="187"/>
                  <a:pt x="1" y="187"/>
                </a:cubicBezTo>
                <a:cubicBezTo>
                  <a:pt x="0" y="186"/>
                  <a:pt x="0" y="184"/>
                  <a:pt x="1" y="183"/>
                </a:cubicBezTo>
                <a:cubicBezTo>
                  <a:pt x="135" y="65"/>
                  <a:pt x="135" y="65"/>
                  <a:pt x="135" y="65"/>
                </a:cubicBezTo>
                <a:cubicBezTo>
                  <a:pt x="136" y="64"/>
                  <a:pt x="136" y="64"/>
                  <a:pt x="137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306" y="118"/>
                  <a:pt x="306" y="118"/>
                  <a:pt x="306" y="118"/>
                </a:cubicBezTo>
                <a:cubicBezTo>
                  <a:pt x="377" y="28"/>
                  <a:pt x="377" y="28"/>
                  <a:pt x="377" y="28"/>
                </a:cubicBezTo>
                <a:cubicBezTo>
                  <a:pt x="377" y="28"/>
                  <a:pt x="378" y="27"/>
                  <a:pt x="379" y="27"/>
                </a:cubicBezTo>
                <a:cubicBezTo>
                  <a:pt x="379" y="27"/>
                  <a:pt x="380" y="28"/>
                  <a:pt x="380" y="28"/>
                </a:cubicBezTo>
                <a:cubicBezTo>
                  <a:pt x="486" y="86"/>
                  <a:pt x="486" y="86"/>
                  <a:pt x="486" y="86"/>
                </a:cubicBezTo>
                <a:cubicBezTo>
                  <a:pt x="674" y="0"/>
                  <a:pt x="674" y="0"/>
                  <a:pt x="674" y="0"/>
                </a:cubicBezTo>
                <a:cubicBezTo>
                  <a:pt x="674" y="0"/>
                  <a:pt x="674" y="0"/>
                  <a:pt x="675" y="0"/>
                </a:cubicBezTo>
                <a:cubicBezTo>
                  <a:pt x="675" y="0"/>
                  <a:pt x="676" y="0"/>
                  <a:pt x="677" y="1"/>
                </a:cubicBezTo>
                <a:cubicBezTo>
                  <a:pt x="801" y="113"/>
                  <a:pt x="801" y="113"/>
                  <a:pt x="801" y="113"/>
                </a:cubicBezTo>
                <a:cubicBezTo>
                  <a:pt x="802" y="114"/>
                  <a:pt x="802" y="116"/>
                  <a:pt x="801" y="117"/>
                </a:cubicBezTo>
                <a:cubicBezTo>
                  <a:pt x="795" y="124"/>
                  <a:pt x="795" y="124"/>
                  <a:pt x="795" y="124"/>
                </a:cubicBezTo>
                <a:cubicBezTo>
                  <a:pt x="794" y="125"/>
                  <a:pt x="794" y="125"/>
                  <a:pt x="793" y="125"/>
                </a:cubicBezTo>
                <a:cubicBezTo>
                  <a:pt x="793" y="125"/>
                  <a:pt x="793" y="125"/>
                  <a:pt x="793" y="125"/>
                </a:cubicBezTo>
                <a:cubicBezTo>
                  <a:pt x="792" y="125"/>
                  <a:pt x="791" y="125"/>
                  <a:pt x="791" y="124"/>
                </a:cubicBezTo>
                <a:cubicBezTo>
                  <a:pt x="672" y="18"/>
                  <a:pt x="672" y="18"/>
                  <a:pt x="672" y="18"/>
                </a:cubicBezTo>
                <a:cubicBezTo>
                  <a:pt x="487" y="103"/>
                  <a:pt x="487" y="103"/>
                  <a:pt x="487" y="103"/>
                </a:cubicBezTo>
                <a:cubicBezTo>
                  <a:pt x="487" y="103"/>
                  <a:pt x="486" y="103"/>
                  <a:pt x="486" y="103"/>
                </a:cubicBezTo>
                <a:cubicBezTo>
                  <a:pt x="486" y="103"/>
                  <a:pt x="485" y="103"/>
                  <a:pt x="485" y="103"/>
                </a:cubicBezTo>
                <a:cubicBezTo>
                  <a:pt x="382" y="46"/>
                  <a:pt x="382" y="46"/>
                  <a:pt x="382" y="46"/>
                </a:cubicBezTo>
                <a:cubicBezTo>
                  <a:pt x="313" y="135"/>
                  <a:pt x="313" y="135"/>
                  <a:pt x="313" y="135"/>
                </a:cubicBezTo>
                <a:cubicBezTo>
                  <a:pt x="312" y="135"/>
                  <a:pt x="311" y="136"/>
                  <a:pt x="310" y="136"/>
                </a:cubicBezTo>
                <a:cubicBezTo>
                  <a:pt x="310" y="136"/>
                  <a:pt x="310" y="136"/>
                  <a:pt x="310" y="136"/>
                </a:cubicBezTo>
                <a:cubicBezTo>
                  <a:pt x="140" y="81"/>
                  <a:pt x="140" y="81"/>
                  <a:pt x="140" y="81"/>
                </a:cubicBezTo>
                <a:cubicBezTo>
                  <a:pt x="11" y="195"/>
                  <a:pt x="11" y="195"/>
                  <a:pt x="11" y="195"/>
                </a:cubicBezTo>
                <a:cubicBezTo>
                  <a:pt x="11" y="195"/>
                  <a:pt x="10" y="195"/>
                  <a:pt x="10" y="195"/>
                </a:cubicBezTo>
                <a:cubicBezTo>
                  <a:pt x="9" y="195"/>
                  <a:pt x="9" y="195"/>
                  <a:pt x="9" y="195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3" name="i$liḑé"/>
          <p:cNvSpPr/>
          <p:nvPr/>
        </p:nvSpPr>
        <p:spPr bwMode="auto">
          <a:xfrm>
            <a:off x="2781042" y="2661454"/>
            <a:ext cx="757099" cy="187960"/>
          </a:xfrm>
          <a:custGeom>
            <a:avLst/>
            <a:gdLst>
              <a:gd name="T0" fmla="*/ 678 w 808"/>
              <a:gd name="T1" fmla="*/ 6 h 201"/>
              <a:gd name="T2" fmla="*/ 802 w 808"/>
              <a:gd name="T3" fmla="*/ 118 h 201"/>
              <a:gd name="T4" fmla="*/ 796 w 808"/>
              <a:gd name="T5" fmla="*/ 125 h 201"/>
              <a:gd name="T6" fmla="*/ 676 w 808"/>
              <a:gd name="T7" fmla="*/ 18 h 201"/>
              <a:gd name="T8" fmla="*/ 489 w 808"/>
              <a:gd name="T9" fmla="*/ 104 h 201"/>
              <a:gd name="T10" fmla="*/ 384 w 808"/>
              <a:gd name="T11" fmla="*/ 46 h 201"/>
              <a:gd name="T12" fmla="*/ 313 w 808"/>
              <a:gd name="T13" fmla="*/ 136 h 201"/>
              <a:gd name="T14" fmla="*/ 142 w 808"/>
              <a:gd name="T15" fmla="*/ 81 h 201"/>
              <a:gd name="T16" fmla="*/ 13 w 808"/>
              <a:gd name="T17" fmla="*/ 196 h 201"/>
              <a:gd name="T18" fmla="*/ 6 w 808"/>
              <a:gd name="T19" fmla="*/ 188 h 201"/>
              <a:gd name="T20" fmla="*/ 140 w 808"/>
              <a:gd name="T21" fmla="*/ 70 h 201"/>
              <a:gd name="T22" fmla="*/ 310 w 808"/>
              <a:gd name="T23" fmla="*/ 124 h 201"/>
              <a:gd name="T24" fmla="*/ 382 w 808"/>
              <a:gd name="T25" fmla="*/ 33 h 201"/>
              <a:gd name="T26" fmla="*/ 489 w 808"/>
              <a:gd name="T27" fmla="*/ 92 h 201"/>
              <a:gd name="T28" fmla="*/ 678 w 808"/>
              <a:gd name="T29" fmla="*/ 6 h 201"/>
              <a:gd name="T30" fmla="*/ 678 w 808"/>
              <a:gd name="T31" fmla="*/ 0 h 201"/>
              <a:gd name="T32" fmla="*/ 675 w 808"/>
              <a:gd name="T33" fmla="*/ 1 h 201"/>
              <a:gd name="T34" fmla="*/ 490 w 808"/>
              <a:gd name="T35" fmla="*/ 86 h 201"/>
              <a:gd name="T36" fmla="*/ 384 w 808"/>
              <a:gd name="T37" fmla="*/ 28 h 201"/>
              <a:gd name="T38" fmla="*/ 382 w 808"/>
              <a:gd name="T39" fmla="*/ 28 h 201"/>
              <a:gd name="T40" fmla="*/ 378 w 808"/>
              <a:gd name="T41" fmla="*/ 30 h 201"/>
              <a:gd name="T42" fmla="*/ 308 w 808"/>
              <a:gd name="T43" fmla="*/ 118 h 201"/>
              <a:gd name="T44" fmla="*/ 142 w 808"/>
              <a:gd name="T45" fmla="*/ 65 h 201"/>
              <a:gd name="T46" fmla="*/ 140 w 808"/>
              <a:gd name="T47" fmla="*/ 64 h 201"/>
              <a:gd name="T48" fmla="*/ 137 w 808"/>
              <a:gd name="T49" fmla="*/ 66 h 201"/>
              <a:gd name="T50" fmla="*/ 2 w 808"/>
              <a:gd name="T51" fmla="*/ 184 h 201"/>
              <a:gd name="T52" fmla="*/ 2 w 808"/>
              <a:gd name="T53" fmla="*/ 192 h 201"/>
              <a:gd name="T54" fmla="*/ 8 w 808"/>
              <a:gd name="T55" fmla="*/ 199 h 201"/>
              <a:gd name="T56" fmla="*/ 12 w 808"/>
              <a:gd name="T57" fmla="*/ 201 h 201"/>
              <a:gd name="T58" fmla="*/ 13 w 808"/>
              <a:gd name="T59" fmla="*/ 201 h 201"/>
              <a:gd name="T60" fmla="*/ 16 w 808"/>
              <a:gd name="T61" fmla="*/ 200 h 201"/>
              <a:gd name="T62" fmla="*/ 144 w 808"/>
              <a:gd name="T63" fmla="*/ 87 h 201"/>
              <a:gd name="T64" fmla="*/ 312 w 808"/>
              <a:gd name="T65" fmla="*/ 141 h 201"/>
              <a:gd name="T66" fmla="*/ 313 w 808"/>
              <a:gd name="T67" fmla="*/ 141 h 201"/>
              <a:gd name="T68" fmla="*/ 318 w 808"/>
              <a:gd name="T69" fmla="*/ 139 h 201"/>
              <a:gd name="T70" fmla="*/ 386 w 808"/>
              <a:gd name="T71" fmla="*/ 53 h 201"/>
              <a:gd name="T72" fmla="*/ 486 w 808"/>
              <a:gd name="T73" fmla="*/ 108 h 201"/>
              <a:gd name="T74" fmla="*/ 489 w 808"/>
              <a:gd name="T75" fmla="*/ 109 h 201"/>
              <a:gd name="T76" fmla="*/ 491 w 808"/>
              <a:gd name="T77" fmla="*/ 108 h 201"/>
              <a:gd name="T78" fmla="*/ 675 w 808"/>
              <a:gd name="T79" fmla="*/ 24 h 201"/>
              <a:gd name="T80" fmla="*/ 792 w 808"/>
              <a:gd name="T81" fmla="*/ 129 h 201"/>
              <a:gd name="T82" fmla="*/ 796 w 808"/>
              <a:gd name="T83" fmla="*/ 131 h 201"/>
              <a:gd name="T84" fmla="*/ 796 w 808"/>
              <a:gd name="T85" fmla="*/ 131 h 201"/>
              <a:gd name="T86" fmla="*/ 800 w 808"/>
              <a:gd name="T87" fmla="*/ 129 h 201"/>
              <a:gd name="T88" fmla="*/ 806 w 808"/>
              <a:gd name="T89" fmla="*/ 122 h 201"/>
              <a:gd name="T90" fmla="*/ 806 w 808"/>
              <a:gd name="T91" fmla="*/ 114 h 201"/>
              <a:gd name="T92" fmla="*/ 681 w 808"/>
              <a:gd name="T93" fmla="*/ 2 h 201"/>
              <a:gd name="T94" fmla="*/ 678 w 808"/>
              <a:gd name="T95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08" h="201">
                <a:moveTo>
                  <a:pt x="678" y="6"/>
                </a:moveTo>
                <a:cubicBezTo>
                  <a:pt x="802" y="118"/>
                  <a:pt x="802" y="118"/>
                  <a:pt x="802" y="118"/>
                </a:cubicBezTo>
                <a:cubicBezTo>
                  <a:pt x="796" y="125"/>
                  <a:pt x="796" y="125"/>
                  <a:pt x="796" y="125"/>
                </a:cubicBezTo>
                <a:cubicBezTo>
                  <a:pt x="676" y="18"/>
                  <a:pt x="676" y="18"/>
                  <a:pt x="676" y="18"/>
                </a:cubicBezTo>
                <a:cubicBezTo>
                  <a:pt x="489" y="104"/>
                  <a:pt x="489" y="104"/>
                  <a:pt x="489" y="104"/>
                </a:cubicBezTo>
                <a:cubicBezTo>
                  <a:pt x="384" y="46"/>
                  <a:pt x="384" y="46"/>
                  <a:pt x="384" y="46"/>
                </a:cubicBezTo>
                <a:cubicBezTo>
                  <a:pt x="313" y="136"/>
                  <a:pt x="313" y="136"/>
                  <a:pt x="313" y="136"/>
                </a:cubicBezTo>
                <a:cubicBezTo>
                  <a:pt x="142" y="81"/>
                  <a:pt x="142" y="81"/>
                  <a:pt x="142" y="81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6" y="188"/>
                  <a:pt x="6" y="188"/>
                  <a:pt x="6" y="188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310" y="124"/>
                  <a:pt x="310" y="124"/>
                  <a:pt x="310" y="124"/>
                </a:cubicBezTo>
                <a:cubicBezTo>
                  <a:pt x="382" y="33"/>
                  <a:pt x="382" y="33"/>
                  <a:pt x="382" y="33"/>
                </a:cubicBezTo>
                <a:cubicBezTo>
                  <a:pt x="489" y="92"/>
                  <a:pt x="489" y="92"/>
                  <a:pt x="489" y="92"/>
                </a:cubicBezTo>
                <a:cubicBezTo>
                  <a:pt x="678" y="6"/>
                  <a:pt x="678" y="6"/>
                  <a:pt x="678" y="6"/>
                </a:cubicBezTo>
                <a:moveTo>
                  <a:pt x="678" y="0"/>
                </a:moveTo>
                <a:cubicBezTo>
                  <a:pt x="677" y="0"/>
                  <a:pt x="676" y="1"/>
                  <a:pt x="675" y="1"/>
                </a:cubicBezTo>
                <a:cubicBezTo>
                  <a:pt x="490" y="86"/>
                  <a:pt x="490" y="86"/>
                  <a:pt x="490" y="86"/>
                </a:cubicBezTo>
                <a:cubicBezTo>
                  <a:pt x="384" y="28"/>
                  <a:pt x="384" y="28"/>
                  <a:pt x="384" y="28"/>
                </a:cubicBezTo>
                <a:cubicBezTo>
                  <a:pt x="384" y="28"/>
                  <a:pt x="383" y="28"/>
                  <a:pt x="382" y="28"/>
                </a:cubicBezTo>
                <a:cubicBezTo>
                  <a:pt x="380" y="28"/>
                  <a:pt x="379" y="28"/>
                  <a:pt x="378" y="30"/>
                </a:cubicBezTo>
                <a:cubicBezTo>
                  <a:pt x="308" y="118"/>
                  <a:pt x="308" y="118"/>
                  <a:pt x="308" y="118"/>
                </a:cubicBezTo>
                <a:cubicBezTo>
                  <a:pt x="142" y="65"/>
                  <a:pt x="142" y="65"/>
                  <a:pt x="142" y="65"/>
                </a:cubicBezTo>
                <a:cubicBezTo>
                  <a:pt x="141" y="65"/>
                  <a:pt x="141" y="64"/>
                  <a:pt x="140" y="64"/>
                </a:cubicBezTo>
                <a:cubicBezTo>
                  <a:pt x="139" y="64"/>
                  <a:pt x="138" y="65"/>
                  <a:pt x="137" y="66"/>
                </a:cubicBezTo>
                <a:cubicBezTo>
                  <a:pt x="2" y="184"/>
                  <a:pt x="2" y="184"/>
                  <a:pt x="2" y="184"/>
                </a:cubicBezTo>
                <a:cubicBezTo>
                  <a:pt x="0" y="186"/>
                  <a:pt x="0" y="189"/>
                  <a:pt x="2" y="192"/>
                </a:cubicBezTo>
                <a:cubicBezTo>
                  <a:pt x="8" y="199"/>
                  <a:pt x="8" y="199"/>
                  <a:pt x="8" y="199"/>
                </a:cubicBezTo>
                <a:cubicBezTo>
                  <a:pt x="9" y="200"/>
                  <a:pt x="11" y="201"/>
                  <a:pt x="12" y="201"/>
                </a:cubicBezTo>
                <a:cubicBezTo>
                  <a:pt x="13" y="201"/>
                  <a:pt x="13" y="201"/>
                  <a:pt x="13" y="201"/>
                </a:cubicBezTo>
                <a:cubicBezTo>
                  <a:pt x="14" y="201"/>
                  <a:pt x="15" y="201"/>
                  <a:pt x="16" y="200"/>
                </a:cubicBezTo>
                <a:cubicBezTo>
                  <a:pt x="144" y="87"/>
                  <a:pt x="144" y="87"/>
                  <a:pt x="144" y="87"/>
                </a:cubicBezTo>
                <a:cubicBezTo>
                  <a:pt x="312" y="141"/>
                  <a:pt x="312" y="141"/>
                  <a:pt x="312" y="141"/>
                </a:cubicBezTo>
                <a:cubicBezTo>
                  <a:pt x="312" y="141"/>
                  <a:pt x="313" y="141"/>
                  <a:pt x="313" y="141"/>
                </a:cubicBezTo>
                <a:cubicBezTo>
                  <a:pt x="315" y="141"/>
                  <a:pt x="317" y="141"/>
                  <a:pt x="318" y="139"/>
                </a:cubicBezTo>
                <a:cubicBezTo>
                  <a:pt x="386" y="53"/>
                  <a:pt x="386" y="53"/>
                  <a:pt x="386" y="53"/>
                </a:cubicBezTo>
                <a:cubicBezTo>
                  <a:pt x="486" y="108"/>
                  <a:pt x="486" y="108"/>
                  <a:pt x="486" y="108"/>
                </a:cubicBezTo>
                <a:cubicBezTo>
                  <a:pt x="487" y="109"/>
                  <a:pt x="488" y="109"/>
                  <a:pt x="489" y="109"/>
                </a:cubicBezTo>
                <a:cubicBezTo>
                  <a:pt x="490" y="109"/>
                  <a:pt x="491" y="109"/>
                  <a:pt x="491" y="108"/>
                </a:cubicBezTo>
                <a:cubicBezTo>
                  <a:pt x="675" y="24"/>
                  <a:pt x="675" y="24"/>
                  <a:pt x="675" y="24"/>
                </a:cubicBezTo>
                <a:cubicBezTo>
                  <a:pt x="792" y="129"/>
                  <a:pt x="792" y="129"/>
                  <a:pt x="792" y="129"/>
                </a:cubicBezTo>
                <a:cubicBezTo>
                  <a:pt x="793" y="130"/>
                  <a:pt x="794" y="131"/>
                  <a:pt x="796" y="131"/>
                </a:cubicBezTo>
                <a:cubicBezTo>
                  <a:pt x="796" y="131"/>
                  <a:pt x="796" y="131"/>
                  <a:pt x="796" y="131"/>
                </a:cubicBezTo>
                <a:cubicBezTo>
                  <a:pt x="798" y="131"/>
                  <a:pt x="799" y="130"/>
                  <a:pt x="800" y="129"/>
                </a:cubicBezTo>
                <a:cubicBezTo>
                  <a:pt x="806" y="122"/>
                  <a:pt x="806" y="122"/>
                  <a:pt x="806" y="122"/>
                </a:cubicBezTo>
                <a:cubicBezTo>
                  <a:pt x="808" y="119"/>
                  <a:pt x="808" y="116"/>
                  <a:pt x="806" y="114"/>
                </a:cubicBezTo>
                <a:cubicBezTo>
                  <a:pt x="681" y="2"/>
                  <a:pt x="681" y="2"/>
                  <a:pt x="681" y="2"/>
                </a:cubicBezTo>
                <a:cubicBezTo>
                  <a:pt x="680" y="1"/>
                  <a:pt x="679" y="0"/>
                  <a:pt x="678" y="0"/>
                </a:cubicBezTo>
              </a:path>
            </a:pathLst>
          </a:custGeom>
          <a:solidFill>
            <a:srgbClr val="FF36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4" name="iṥļíḑê"/>
          <p:cNvSpPr/>
          <p:nvPr/>
        </p:nvSpPr>
        <p:spPr bwMode="auto">
          <a:xfrm>
            <a:off x="2106093" y="1676963"/>
            <a:ext cx="594112" cy="243823"/>
          </a:xfrm>
          <a:custGeom>
            <a:avLst/>
            <a:gdLst>
              <a:gd name="T0" fmla="*/ 0 w 904"/>
              <a:gd name="T1" fmla="*/ 323 h 371"/>
              <a:gd name="T2" fmla="*/ 169 w 904"/>
              <a:gd name="T3" fmla="*/ 181 h 371"/>
              <a:gd name="T4" fmla="*/ 328 w 904"/>
              <a:gd name="T5" fmla="*/ 352 h 371"/>
              <a:gd name="T6" fmla="*/ 660 w 904"/>
              <a:gd name="T7" fmla="*/ 0 h 371"/>
              <a:gd name="T8" fmla="*/ 904 w 904"/>
              <a:gd name="T9" fmla="*/ 371 h 371"/>
              <a:gd name="T10" fmla="*/ 7 w 904"/>
              <a:gd name="T11" fmla="*/ 346 h 371"/>
              <a:gd name="T12" fmla="*/ 0 w 904"/>
              <a:gd name="T13" fmla="*/ 323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4" h="371">
                <a:moveTo>
                  <a:pt x="0" y="323"/>
                </a:moveTo>
                <a:lnTo>
                  <a:pt x="169" y="181"/>
                </a:lnTo>
                <a:lnTo>
                  <a:pt x="328" y="352"/>
                </a:lnTo>
                <a:lnTo>
                  <a:pt x="660" y="0"/>
                </a:lnTo>
                <a:lnTo>
                  <a:pt x="904" y="371"/>
                </a:lnTo>
                <a:lnTo>
                  <a:pt x="7" y="346"/>
                </a:lnTo>
                <a:lnTo>
                  <a:pt x="0" y="323"/>
                </a:lnTo>
                <a:close/>
              </a:path>
            </a:pathLst>
          </a:custGeom>
          <a:solidFill>
            <a:srgbClr val="F951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5" name="îṡḻîḓê"/>
          <p:cNvSpPr/>
          <p:nvPr/>
        </p:nvSpPr>
        <p:spPr bwMode="auto">
          <a:xfrm>
            <a:off x="1948364" y="1732168"/>
            <a:ext cx="780758" cy="236593"/>
          </a:xfrm>
          <a:custGeom>
            <a:avLst/>
            <a:gdLst>
              <a:gd name="T0" fmla="*/ 1188 w 1188"/>
              <a:gd name="T1" fmla="*/ 202 h 360"/>
              <a:gd name="T2" fmla="*/ 1019 w 1188"/>
              <a:gd name="T3" fmla="*/ 0 h 360"/>
              <a:gd name="T4" fmla="*/ 775 w 1188"/>
              <a:gd name="T5" fmla="*/ 182 h 360"/>
              <a:gd name="T6" fmla="*/ 592 w 1188"/>
              <a:gd name="T7" fmla="*/ 23 h 360"/>
              <a:gd name="T8" fmla="*/ 370 w 1188"/>
              <a:gd name="T9" fmla="*/ 252 h 360"/>
              <a:gd name="T10" fmla="*/ 130 w 1188"/>
              <a:gd name="T11" fmla="*/ 92 h 360"/>
              <a:gd name="T12" fmla="*/ 0 w 1188"/>
              <a:gd name="T13" fmla="*/ 268 h 360"/>
              <a:gd name="T14" fmla="*/ 1156 w 1188"/>
              <a:gd name="T15" fmla="*/ 360 h 360"/>
              <a:gd name="T16" fmla="*/ 1188 w 1188"/>
              <a:gd name="T17" fmla="*/ 20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8" h="360">
                <a:moveTo>
                  <a:pt x="1188" y="202"/>
                </a:moveTo>
                <a:lnTo>
                  <a:pt x="1019" y="0"/>
                </a:lnTo>
                <a:lnTo>
                  <a:pt x="775" y="182"/>
                </a:lnTo>
                <a:lnTo>
                  <a:pt x="592" y="23"/>
                </a:lnTo>
                <a:lnTo>
                  <a:pt x="370" y="252"/>
                </a:lnTo>
                <a:lnTo>
                  <a:pt x="130" y="92"/>
                </a:lnTo>
                <a:lnTo>
                  <a:pt x="0" y="268"/>
                </a:lnTo>
                <a:lnTo>
                  <a:pt x="1156" y="360"/>
                </a:lnTo>
                <a:lnTo>
                  <a:pt x="1188" y="202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6" name="iSļiḑê"/>
          <p:cNvSpPr/>
          <p:nvPr/>
        </p:nvSpPr>
        <p:spPr bwMode="auto">
          <a:xfrm>
            <a:off x="1941135" y="1724281"/>
            <a:ext cx="795874" cy="191247"/>
          </a:xfrm>
          <a:custGeom>
            <a:avLst/>
            <a:gdLst>
              <a:gd name="T0" fmla="*/ 847 w 849"/>
              <a:gd name="T1" fmla="*/ 145 h 204"/>
              <a:gd name="T2" fmla="*/ 728 w 849"/>
              <a:gd name="T3" fmla="*/ 3 h 204"/>
              <a:gd name="T4" fmla="*/ 718 w 849"/>
              <a:gd name="T5" fmla="*/ 2 h 204"/>
              <a:gd name="T6" fmla="*/ 551 w 849"/>
              <a:gd name="T7" fmla="*/ 126 h 204"/>
              <a:gd name="T8" fmla="*/ 428 w 849"/>
              <a:gd name="T9" fmla="*/ 19 h 204"/>
              <a:gd name="T10" fmla="*/ 418 w 849"/>
              <a:gd name="T11" fmla="*/ 19 h 204"/>
              <a:gd name="T12" fmla="*/ 266 w 849"/>
              <a:gd name="T13" fmla="*/ 176 h 204"/>
              <a:gd name="T14" fmla="*/ 103 w 849"/>
              <a:gd name="T15" fmla="*/ 67 h 204"/>
              <a:gd name="T16" fmla="*/ 93 w 849"/>
              <a:gd name="T17" fmla="*/ 69 h 204"/>
              <a:gd name="T18" fmla="*/ 2 w 849"/>
              <a:gd name="T19" fmla="*/ 191 h 204"/>
              <a:gd name="T20" fmla="*/ 4 w 849"/>
              <a:gd name="T21" fmla="*/ 202 h 204"/>
              <a:gd name="T22" fmla="*/ 14 w 849"/>
              <a:gd name="T23" fmla="*/ 200 h 204"/>
              <a:gd name="T24" fmla="*/ 101 w 849"/>
              <a:gd name="T25" fmla="*/ 84 h 204"/>
              <a:gd name="T26" fmla="*/ 263 w 849"/>
              <a:gd name="T27" fmla="*/ 192 h 204"/>
              <a:gd name="T28" fmla="*/ 273 w 849"/>
              <a:gd name="T29" fmla="*/ 191 h 204"/>
              <a:gd name="T30" fmla="*/ 424 w 849"/>
              <a:gd name="T31" fmla="*/ 35 h 204"/>
              <a:gd name="T32" fmla="*/ 546 w 849"/>
              <a:gd name="T33" fmla="*/ 142 h 204"/>
              <a:gd name="T34" fmla="*/ 555 w 849"/>
              <a:gd name="T35" fmla="*/ 142 h 204"/>
              <a:gd name="T36" fmla="*/ 721 w 849"/>
              <a:gd name="T37" fmla="*/ 18 h 204"/>
              <a:gd name="T38" fmla="*/ 835 w 849"/>
              <a:gd name="T39" fmla="*/ 154 h 204"/>
              <a:gd name="T40" fmla="*/ 846 w 849"/>
              <a:gd name="T41" fmla="*/ 155 h 204"/>
              <a:gd name="T42" fmla="*/ 847 w 849"/>
              <a:gd name="T43" fmla="*/ 14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49" h="204">
                <a:moveTo>
                  <a:pt x="847" y="145"/>
                </a:moveTo>
                <a:cubicBezTo>
                  <a:pt x="728" y="3"/>
                  <a:pt x="728" y="3"/>
                  <a:pt x="728" y="3"/>
                </a:cubicBezTo>
                <a:cubicBezTo>
                  <a:pt x="726" y="0"/>
                  <a:pt x="721" y="0"/>
                  <a:pt x="718" y="2"/>
                </a:cubicBezTo>
                <a:cubicBezTo>
                  <a:pt x="551" y="126"/>
                  <a:pt x="551" y="126"/>
                  <a:pt x="551" y="126"/>
                </a:cubicBezTo>
                <a:cubicBezTo>
                  <a:pt x="428" y="19"/>
                  <a:pt x="428" y="19"/>
                  <a:pt x="428" y="19"/>
                </a:cubicBezTo>
                <a:cubicBezTo>
                  <a:pt x="425" y="16"/>
                  <a:pt x="421" y="16"/>
                  <a:pt x="418" y="19"/>
                </a:cubicBezTo>
                <a:cubicBezTo>
                  <a:pt x="266" y="176"/>
                  <a:pt x="266" y="176"/>
                  <a:pt x="266" y="176"/>
                </a:cubicBezTo>
                <a:cubicBezTo>
                  <a:pt x="103" y="67"/>
                  <a:pt x="103" y="67"/>
                  <a:pt x="103" y="67"/>
                </a:cubicBezTo>
                <a:cubicBezTo>
                  <a:pt x="100" y="65"/>
                  <a:pt x="95" y="66"/>
                  <a:pt x="93" y="69"/>
                </a:cubicBezTo>
                <a:cubicBezTo>
                  <a:pt x="2" y="191"/>
                  <a:pt x="2" y="191"/>
                  <a:pt x="2" y="191"/>
                </a:cubicBezTo>
                <a:cubicBezTo>
                  <a:pt x="0" y="195"/>
                  <a:pt x="0" y="199"/>
                  <a:pt x="4" y="202"/>
                </a:cubicBezTo>
                <a:cubicBezTo>
                  <a:pt x="7" y="204"/>
                  <a:pt x="12" y="204"/>
                  <a:pt x="14" y="200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263" y="192"/>
                  <a:pt x="263" y="192"/>
                  <a:pt x="263" y="192"/>
                </a:cubicBezTo>
                <a:cubicBezTo>
                  <a:pt x="266" y="194"/>
                  <a:pt x="270" y="193"/>
                  <a:pt x="273" y="191"/>
                </a:cubicBezTo>
                <a:cubicBezTo>
                  <a:pt x="424" y="35"/>
                  <a:pt x="424" y="35"/>
                  <a:pt x="424" y="35"/>
                </a:cubicBezTo>
                <a:cubicBezTo>
                  <a:pt x="546" y="142"/>
                  <a:pt x="546" y="142"/>
                  <a:pt x="546" y="142"/>
                </a:cubicBezTo>
                <a:cubicBezTo>
                  <a:pt x="548" y="144"/>
                  <a:pt x="552" y="144"/>
                  <a:pt x="555" y="142"/>
                </a:cubicBezTo>
                <a:cubicBezTo>
                  <a:pt x="721" y="18"/>
                  <a:pt x="721" y="18"/>
                  <a:pt x="721" y="18"/>
                </a:cubicBezTo>
                <a:cubicBezTo>
                  <a:pt x="835" y="154"/>
                  <a:pt x="835" y="154"/>
                  <a:pt x="835" y="154"/>
                </a:cubicBezTo>
                <a:cubicBezTo>
                  <a:pt x="838" y="158"/>
                  <a:pt x="843" y="158"/>
                  <a:pt x="846" y="155"/>
                </a:cubicBezTo>
                <a:cubicBezTo>
                  <a:pt x="849" y="153"/>
                  <a:pt x="849" y="148"/>
                  <a:pt x="847" y="1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7" name="îşḷîḍê"/>
          <p:cNvSpPr/>
          <p:nvPr/>
        </p:nvSpPr>
        <p:spPr bwMode="auto">
          <a:xfrm>
            <a:off x="1851756" y="1778829"/>
            <a:ext cx="899055" cy="228050"/>
          </a:xfrm>
          <a:custGeom>
            <a:avLst/>
            <a:gdLst>
              <a:gd name="T0" fmla="*/ 0 w 1368"/>
              <a:gd name="T1" fmla="*/ 225 h 347"/>
              <a:gd name="T2" fmla="*/ 167 w 1368"/>
              <a:gd name="T3" fmla="*/ 84 h 347"/>
              <a:gd name="T4" fmla="*/ 254 w 1368"/>
              <a:gd name="T5" fmla="*/ 168 h 347"/>
              <a:gd name="T6" fmla="*/ 405 w 1368"/>
              <a:gd name="T7" fmla="*/ 60 h 347"/>
              <a:gd name="T8" fmla="*/ 537 w 1368"/>
              <a:gd name="T9" fmla="*/ 175 h 347"/>
              <a:gd name="T10" fmla="*/ 829 w 1368"/>
              <a:gd name="T11" fmla="*/ 0 h 347"/>
              <a:gd name="T12" fmla="*/ 1047 w 1368"/>
              <a:gd name="T13" fmla="*/ 194 h 347"/>
              <a:gd name="T14" fmla="*/ 1368 w 1368"/>
              <a:gd name="T15" fmla="*/ 81 h 347"/>
              <a:gd name="T16" fmla="*/ 1344 w 1368"/>
              <a:gd name="T17" fmla="*/ 347 h 347"/>
              <a:gd name="T18" fmla="*/ 0 w 1368"/>
              <a:gd name="T19" fmla="*/ 225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8" h="347">
                <a:moveTo>
                  <a:pt x="0" y="225"/>
                </a:moveTo>
                <a:lnTo>
                  <a:pt x="167" y="84"/>
                </a:lnTo>
                <a:lnTo>
                  <a:pt x="254" y="168"/>
                </a:lnTo>
                <a:lnTo>
                  <a:pt x="405" y="60"/>
                </a:lnTo>
                <a:lnTo>
                  <a:pt x="537" y="175"/>
                </a:lnTo>
                <a:lnTo>
                  <a:pt x="829" y="0"/>
                </a:lnTo>
                <a:lnTo>
                  <a:pt x="1047" y="194"/>
                </a:lnTo>
                <a:lnTo>
                  <a:pt x="1368" y="81"/>
                </a:lnTo>
                <a:lnTo>
                  <a:pt x="1344" y="347"/>
                </a:lnTo>
                <a:lnTo>
                  <a:pt x="0" y="225"/>
                </a:lnTo>
                <a:close/>
              </a:path>
            </a:pathLst>
          </a:custGeom>
          <a:solidFill>
            <a:srgbClr val="22B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8" name="îṧḷïdé"/>
          <p:cNvSpPr/>
          <p:nvPr/>
        </p:nvSpPr>
        <p:spPr bwMode="auto">
          <a:xfrm>
            <a:off x="1954280" y="1771600"/>
            <a:ext cx="805075" cy="141956"/>
          </a:xfrm>
          <a:custGeom>
            <a:avLst/>
            <a:gdLst>
              <a:gd name="T0" fmla="*/ 3 w 859"/>
              <a:gd name="T1" fmla="*/ 73 h 152"/>
              <a:gd name="T2" fmla="*/ 64 w 859"/>
              <a:gd name="T3" fmla="*/ 132 h 152"/>
              <a:gd name="T4" fmla="*/ 73 w 859"/>
              <a:gd name="T5" fmla="*/ 132 h 152"/>
              <a:gd name="T6" fmla="*/ 175 w 859"/>
              <a:gd name="T7" fmla="*/ 59 h 152"/>
              <a:gd name="T8" fmla="*/ 262 w 859"/>
              <a:gd name="T9" fmla="*/ 136 h 152"/>
              <a:gd name="T10" fmla="*/ 271 w 859"/>
              <a:gd name="T11" fmla="*/ 137 h 152"/>
              <a:gd name="T12" fmla="*/ 472 w 859"/>
              <a:gd name="T13" fmla="*/ 17 h 152"/>
              <a:gd name="T14" fmla="*/ 620 w 859"/>
              <a:gd name="T15" fmla="*/ 149 h 152"/>
              <a:gd name="T16" fmla="*/ 627 w 859"/>
              <a:gd name="T17" fmla="*/ 151 h 152"/>
              <a:gd name="T18" fmla="*/ 853 w 859"/>
              <a:gd name="T19" fmla="*/ 72 h 152"/>
              <a:gd name="T20" fmla="*/ 857 w 859"/>
              <a:gd name="T21" fmla="*/ 62 h 152"/>
              <a:gd name="T22" fmla="*/ 848 w 859"/>
              <a:gd name="T23" fmla="*/ 57 h 152"/>
              <a:gd name="T24" fmla="*/ 626 w 859"/>
              <a:gd name="T25" fmla="*/ 135 h 152"/>
              <a:gd name="T26" fmla="*/ 477 w 859"/>
              <a:gd name="T27" fmla="*/ 2 h 152"/>
              <a:gd name="T28" fmla="*/ 469 w 859"/>
              <a:gd name="T29" fmla="*/ 1 h 152"/>
              <a:gd name="T30" fmla="*/ 268 w 859"/>
              <a:gd name="T31" fmla="*/ 122 h 152"/>
              <a:gd name="T32" fmla="*/ 180 w 859"/>
              <a:gd name="T33" fmla="*/ 44 h 152"/>
              <a:gd name="T34" fmla="*/ 171 w 859"/>
              <a:gd name="T35" fmla="*/ 43 h 152"/>
              <a:gd name="T36" fmla="*/ 70 w 859"/>
              <a:gd name="T37" fmla="*/ 116 h 152"/>
              <a:gd name="T38" fmla="*/ 13 w 859"/>
              <a:gd name="T39" fmla="*/ 62 h 152"/>
              <a:gd name="T40" fmla="*/ 3 w 859"/>
              <a:gd name="T41" fmla="*/ 62 h 152"/>
              <a:gd name="T42" fmla="*/ 3 w 859"/>
              <a:gd name="T43" fmla="*/ 7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9" h="152">
                <a:moveTo>
                  <a:pt x="3" y="73"/>
                </a:moveTo>
                <a:cubicBezTo>
                  <a:pt x="64" y="132"/>
                  <a:pt x="64" y="132"/>
                  <a:pt x="64" y="132"/>
                </a:cubicBezTo>
                <a:cubicBezTo>
                  <a:pt x="66" y="134"/>
                  <a:pt x="70" y="134"/>
                  <a:pt x="73" y="132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262" y="136"/>
                  <a:pt x="262" y="136"/>
                  <a:pt x="262" y="136"/>
                </a:cubicBezTo>
                <a:cubicBezTo>
                  <a:pt x="265" y="139"/>
                  <a:pt x="268" y="139"/>
                  <a:pt x="271" y="137"/>
                </a:cubicBezTo>
                <a:cubicBezTo>
                  <a:pt x="472" y="17"/>
                  <a:pt x="472" y="17"/>
                  <a:pt x="472" y="17"/>
                </a:cubicBezTo>
                <a:cubicBezTo>
                  <a:pt x="620" y="149"/>
                  <a:pt x="620" y="149"/>
                  <a:pt x="620" y="149"/>
                </a:cubicBezTo>
                <a:cubicBezTo>
                  <a:pt x="622" y="151"/>
                  <a:pt x="625" y="152"/>
                  <a:pt x="627" y="151"/>
                </a:cubicBezTo>
                <a:cubicBezTo>
                  <a:pt x="853" y="72"/>
                  <a:pt x="853" y="72"/>
                  <a:pt x="853" y="72"/>
                </a:cubicBezTo>
                <a:cubicBezTo>
                  <a:pt x="857" y="70"/>
                  <a:pt x="859" y="66"/>
                  <a:pt x="857" y="62"/>
                </a:cubicBezTo>
                <a:cubicBezTo>
                  <a:pt x="856" y="58"/>
                  <a:pt x="852" y="56"/>
                  <a:pt x="848" y="57"/>
                </a:cubicBezTo>
                <a:cubicBezTo>
                  <a:pt x="626" y="135"/>
                  <a:pt x="626" y="135"/>
                  <a:pt x="626" y="135"/>
                </a:cubicBezTo>
                <a:cubicBezTo>
                  <a:pt x="477" y="2"/>
                  <a:pt x="477" y="2"/>
                  <a:pt x="477" y="2"/>
                </a:cubicBezTo>
                <a:cubicBezTo>
                  <a:pt x="475" y="0"/>
                  <a:pt x="471" y="0"/>
                  <a:pt x="469" y="1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180" y="44"/>
                  <a:pt x="180" y="44"/>
                  <a:pt x="180" y="44"/>
                </a:cubicBezTo>
                <a:cubicBezTo>
                  <a:pt x="178" y="42"/>
                  <a:pt x="174" y="41"/>
                  <a:pt x="171" y="43"/>
                </a:cubicBezTo>
                <a:cubicBezTo>
                  <a:pt x="70" y="116"/>
                  <a:pt x="70" y="116"/>
                  <a:pt x="70" y="116"/>
                </a:cubicBezTo>
                <a:cubicBezTo>
                  <a:pt x="13" y="62"/>
                  <a:pt x="13" y="62"/>
                  <a:pt x="13" y="62"/>
                </a:cubicBezTo>
                <a:cubicBezTo>
                  <a:pt x="10" y="59"/>
                  <a:pt x="5" y="59"/>
                  <a:pt x="3" y="62"/>
                </a:cubicBezTo>
                <a:cubicBezTo>
                  <a:pt x="0" y="65"/>
                  <a:pt x="0" y="70"/>
                  <a:pt x="3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9" name="iṡļïḍe"/>
          <p:cNvSpPr/>
          <p:nvPr/>
        </p:nvSpPr>
        <p:spPr bwMode="auto">
          <a:xfrm>
            <a:off x="2781042" y="2734403"/>
            <a:ext cx="28917" cy="28917"/>
          </a:xfrm>
          <a:custGeom>
            <a:avLst/>
            <a:gdLst>
              <a:gd name="T0" fmla="*/ 31 w 31"/>
              <a:gd name="T1" fmla="*/ 17 h 31"/>
              <a:gd name="T2" fmla="*/ 15 w 31"/>
              <a:gd name="T3" fmla="*/ 30 h 31"/>
              <a:gd name="T4" fmla="*/ 1 w 31"/>
              <a:gd name="T5" fmla="*/ 14 h 31"/>
              <a:gd name="T6" fmla="*/ 17 w 31"/>
              <a:gd name="T7" fmla="*/ 0 h 31"/>
              <a:gd name="T8" fmla="*/ 31 w 31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7"/>
                </a:moveTo>
                <a:cubicBezTo>
                  <a:pt x="30" y="25"/>
                  <a:pt x="23" y="31"/>
                  <a:pt x="15" y="30"/>
                </a:cubicBezTo>
                <a:cubicBezTo>
                  <a:pt x="6" y="30"/>
                  <a:pt x="0" y="23"/>
                  <a:pt x="1" y="14"/>
                </a:cubicBezTo>
                <a:cubicBezTo>
                  <a:pt x="1" y="6"/>
                  <a:pt x="9" y="0"/>
                  <a:pt x="17" y="0"/>
                </a:cubicBezTo>
                <a:cubicBezTo>
                  <a:pt x="25" y="1"/>
                  <a:pt x="31" y="8"/>
                  <a:pt x="31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0" name="ï$ļíḍe"/>
          <p:cNvSpPr/>
          <p:nvPr/>
        </p:nvSpPr>
        <p:spPr bwMode="auto">
          <a:xfrm>
            <a:off x="2776441" y="2729803"/>
            <a:ext cx="38118" cy="38118"/>
          </a:xfrm>
          <a:custGeom>
            <a:avLst/>
            <a:gdLst>
              <a:gd name="T0" fmla="*/ 36 w 41"/>
              <a:gd name="T1" fmla="*/ 22 h 41"/>
              <a:gd name="T2" fmla="*/ 30 w 41"/>
              <a:gd name="T3" fmla="*/ 21 h 41"/>
              <a:gd name="T4" fmla="*/ 21 w 41"/>
              <a:gd name="T5" fmla="*/ 30 h 41"/>
              <a:gd name="T6" fmla="*/ 20 w 41"/>
              <a:gd name="T7" fmla="*/ 30 h 41"/>
              <a:gd name="T8" fmla="*/ 20 w 41"/>
              <a:gd name="T9" fmla="*/ 30 h 41"/>
              <a:gd name="T10" fmla="*/ 11 w 41"/>
              <a:gd name="T11" fmla="*/ 20 h 41"/>
              <a:gd name="T12" fmla="*/ 11 w 41"/>
              <a:gd name="T13" fmla="*/ 20 h 41"/>
              <a:gd name="T14" fmla="*/ 11 w 41"/>
              <a:gd name="T15" fmla="*/ 20 h 41"/>
              <a:gd name="T16" fmla="*/ 21 w 41"/>
              <a:gd name="T17" fmla="*/ 11 h 41"/>
              <a:gd name="T18" fmla="*/ 21 w 41"/>
              <a:gd name="T19" fmla="*/ 11 h 41"/>
              <a:gd name="T20" fmla="*/ 21 w 41"/>
              <a:gd name="T21" fmla="*/ 11 h 41"/>
              <a:gd name="T22" fmla="*/ 21 w 41"/>
              <a:gd name="T23" fmla="*/ 11 h 41"/>
              <a:gd name="T24" fmla="*/ 30 w 41"/>
              <a:gd name="T25" fmla="*/ 20 h 41"/>
              <a:gd name="T26" fmla="*/ 30 w 41"/>
              <a:gd name="T27" fmla="*/ 21 h 41"/>
              <a:gd name="T28" fmla="*/ 30 w 41"/>
              <a:gd name="T29" fmla="*/ 21 h 41"/>
              <a:gd name="T30" fmla="*/ 36 w 41"/>
              <a:gd name="T31" fmla="*/ 22 h 41"/>
              <a:gd name="T32" fmla="*/ 41 w 41"/>
              <a:gd name="T33" fmla="*/ 22 h 41"/>
              <a:gd name="T34" fmla="*/ 41 w 41"/>
              <a:gd name="T35" fmla="*/ 20 h 41"/>
              <a:gd name="T36" fmla="*/ 22 w 41"/>
              <a:gd name="T37" fmla="*/ 0 h 41"/>
              <a:gd name="T38" fmla="*/ 22 w 41"/>
              <a:gd name="T39" fmla="*/ 0 h 41"/>
              <a:gd name="T40" fmla="*/ 21 w 41"/>
              <a:gd name="T41" fmla="*/ 0 h 41"/>
              <a:gd name="T42" fmla="*/ 0 w 41"/>
              <a:gd name="T43" fmla="*/ 19 h 41"/>
              <a:gd name="T44" fmla="*/ 0 w 41"/>
              <a:gd name="T45" fmla="*/ 19 h 41"/>
              <a:gd name="T46" fmla="*/ 0 w 41"/>
              <a:gd name="T47" fmla="*/ 20 h 41"/>
              <a:gd name="T48" fmla="*/ 19 w 41"/>
              <a:gd name="T49" fmla="*/ 41 h 41"/>
              <a:gd name="T50" fmla="*/ 19 w 41"/>
              <a:gd name="T51" fmla="*/ 41 h 41"/>
              <a:gd name="T52" fmla="*/ 21 w 41"/>
              <a:gd name="T53" fmla="*/ 41 h 41"/>
              <a:gd name="T54" fmla="*/ 41 w 41"/>
              <a:gd name="T55" fmla="*/ 22 h 41"/>
              <a:gd name="T56" fmla="*/ 41 w 41"/>
              <a:gd name="T57" fmla="*/ 22 h 41"/>
              <a:gd name="T58" fmla="*/ 36 w 41"/>
              <a:gd name="T59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1" h="41">
                <a:moveTo>
                  <a:pt x="36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29"/>
                  <a:pt x="11" y="25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6" y="11"/>
                  <a:pt x="30" y="16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1"/>
                  <a:pt x="41" y="21"/>
                  <a:pt x="41" y="20"/>
                </a:cubicBezTo>
                <a:cubicBezTo>
                  <a:pt x="41" y="10"/>
                  <a:pt x="33" y="1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8" y="40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1" name="ïṥliḓè"/>
          <p:cNvSpPr/>
          <p:nvPr/>
        </p:nvSpPr>
        <p:spPr bwMode="auto">
          <a:xfrm>
            <a:off x="2928912" y="2493210"/>
            <a:ext cx="28917" cy="28917"/>
          </a:xfrm>
          <a:custGeom>
            <a:avLst/>
            <a:gdLst>
              <a:gd name="T0" fmla="*/ 30 w 31"/>
              <a:gd name="T1" fmla="*/ 16 h 31"/>
              <a:gd name="T2" fmla="*/ 14 w 31"/>
              <a:gd name="T3" fmla="*/ 30 h 31"/>
              <a:gd name="T4" fmla="*/ 0 w 31"/>
              <a:gd name="T5" fmla="*/ 14 h 31"/>
              <a:gd name="T6" fmla="*/ 16 w 31"/>
              <a:gd name="T7" fmla="*/ 0 h 31"/>
              <a:gd name="T8" fmla="*/ 30 w 31"/>
              <a:gd name="T9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0" y="16"/>
                </a:moveTo>
                <a:cubicBezTo>
                  <a:pt x="30" y="25"/>
                  <a:pt x="22" y="31"/>
                  <a:pt x="14" y="30"/>
                </a:cubicBezTo>
                <a:cubicBezTo>
                  <a:pt x="6" y="30"/>
                  <a:pt x="0" y="22"/>
                  <a:pt x="0" y="14"/>
                </a:cubicBezTo>
                <a:cubicBezTo>
                  <a:pt x="1" y="6"/>
                  <a:pt x="8" y="0"/>
                  <a:pt x="16" y="0"/>
                </a:cubicBezTo>
                <a:cubicBezTo>
                  <a:pt x="25" y="1"/>
                  <a:pt x="31" y="8"/>
                  <a:pt x="30" y="16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2" name="íSļíḍé"/>
          <p:cNvSpPr/>
          <p:nvPr/>
        </p:nvSpPr>
        <p:spPr bwMode="auto">
          <a:xfrm>
            <a:off x="2923655" y="2488609"/>
            <a:ext cx="39432" cy="38118"/>
          </a:xfrm>
          <a:custGeom>
            <a:avLst/>
            <a:gdLst>
              <a:gd name="T0" fmla="*/ 36 w 42"/>
              <a:gd name="T1" fmla="*/ 21 h 41"/>
              <a:gd name="T2" fmla="*/ 31 w 42"/>
              <a:gd name="T3" fmla="*/ 21 h 41"/>
              <a:gd name="T4" fmla="*/ 21 w 42"/>
              <a:gd name="T5" fmla="*/ 30 h 41"/>
              <a:gd name="T6" fmla="*/ 20 w 42"/>
              <a:gd name="T7" fmla="*/ 30 h 41"/>
              <a:gd name="T8" fmla="*/ 20 w 42"/>
              <a:gd name="T9" fmla="*/ 30 h 41"/>
              <a:gd name="T10" fmla="*/ 12 w 42"/>
              <a:gd name="T11" fmla="*/ 20 h 41"/>
              <a:gd name="T12" fmla="*/ 12 w 42"/>
              <a:gd name="T13" fmla="*/ 20 h 41"/>
              <a:gd name="T14" fmla="*/ 21 w 42"/>
              <a:gd name="T15" fmla="*/ 11 h 41"/>
              <a:gd name="T16" fmla="*/ 22 w 42"/>
              <a:gd name="T17" fmla="*/ 11 h 41"/>
              <a:gd name="T18" fmla="*/ 22 w 42"/>
              <a:gd name="T19" fmla="*/ 11 h 41"/>
              <a:gd name="T20" fmla="*/ 31 w 42"/>
              <a:gd name="T21" fmla="*/ 20 h 41"/>
              <a:gd name="T22" fmla="*/ 31 w 42"/>
              <a:gd name="T23" fmla="*/ 21 h 41"/>
              <a:gd name="T24" fmla="*/ 31 w 42"/>
              <a:gd name="T25" fmla="*/ 21 h 41"/>
              <a:gd name="T26" fmla="*/ 36 w 42"/>
              <a:gd name="T27" fmla="*/ 21 h 41"/>
              <a:gd name="T28" fmla="*/ 42 w 42"/>
              <a:gd name="T29" fmla="*/ 22 h 41"/>
              <a:gd name="T30" fmla="*/ 42 w 42"/>
              <a:gd name="T31" fmla="*/ 20 h 41"/>
              <a:gd name="T32" fmla="*/ 23 w 42"/>
              <a:gd name="T33" fmla="*/ 0 h 41"/>
              <a:gd name="T34" fmla="*/ 23 w 42"/>
              <a:gd name="T35" fmla="*/ 0 h 41"/>
              <a:gd name="T36" fmla="*/ 21 w 42"/>
              <a:gd name="T37" fmla="*/ 0 h 41"/>
              <a:gd name="T38" fmla="*/ 1 w 42"/>
              <a:gd name="T39" fmla="*/ 19 h 41"/>
              <a:gd name="T40" fmla="*/ 0 w 42"/>
              <a:gd name="T41" fmla="*/ 20 h 41"/>
              <a:gd name="T42" fmla="*/ 20 w 42"/>
              <a:gd name="T43" fmla="*/ 41 h 41"/>
              <a:gd name="T44" fmla="*/ 20 w 42"/>
              <a:gd name="T45" fmla="*/ 41 h 41"/>
              <a:gd name="T46" fmla="*/ 21 w 42"/>
              <a:gd name="T47" fmla="*/ 41 h 41"/>
              <a:gd name="T48" fmla="*/ 42 w 42"/>
              <a:gd name="T49" fmla="*/ 22 h 41"/>
              <a:gd name="T50" fmla="*/ 42 w 42"/>
              <a:gd name="T51" fmla="*/ 22 h 41"/>
              <a:gd name="T52" fmla="*/ 36 w 42"/>
              <a:gd name="T53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36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6" y="29"/>
                  <a:pt x="12" y="25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7" y="11"/>
                  <a:pt x="31" y="15"/>
                  <a:pt x="31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1"/>
                  <a:pt x="42" y="21"/>
                  <a:pt x="42" y="20"/>
                </a:cubicBezTo>
                <a:cubicBezTo>
                  <a:pt x="42" y="10"/>
                  <a:pt x="34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10" y="0"/>
                  <a:pt x="1" y="8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9" y="40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6" y="21"/>
                  <a:pt x="36" y="21"/>
                  <a:pt x="36" y="21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3" name="ïṩ1îḓé"/>
          <p:cNvSpPr/>
          <p:nvPr/>
        </p:nvSpPr>
        <p:spPr bwMode="auto">
          <a:xfrm>
            <a:off x="3042609" y="2634508"/>
            <a:ext cx="28917" cy="28917"/>
          </a:xfrm>
          <a:custGeom>
            <a:avLst/>
            <a:gdLst>
              <a:gd name="T0" fmla="*/ 30 w 31"/>
              <a:gd name="T1" fmla="*/ 17 h 31"/>
              <a:gd name="T2" fmla="*/ 14 w 31"/>
              <a:gd name="T3" fmla="*/ 30 h 31"/>
              <a:gd name="T4" fmla="*/ 0 w 31"/>
              <a:gd name="T5" fmla="*/ 14 h 31"/>
              <a:gd name="T6" fmla="*/ 16 w 31"/>
              <a:gd name="T7" fmla="*/ 0 h 31"/>
              <a:gd name="T8" fmla="*/ 30 w 31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0" y="17"/>
                </a:moveTo>
                <a:cubicBezTo>
                  <a:pt x="29" y="25"/>
                  <a:pt x="22" y="31"/>
                  <a:pt x="14" y="30"/>
                </a:cubicBezTo>
                <a:cubicBezTo>
                  <a:pt x="6" y="30"/>
                  <a:pt x="0" y="23"/>
                  <a:pt x="0" y="14"/>
                </a:cubicBezTo>
                <a:cubicBezTo>
                  <a:pt x="1" y="6"/>
                  <a:pt x="8" y="0"/>
                  <a:pt x="16" y="0"/>
                </a:cubicBezTo>
                <a:cubicBezTo>
                  <a:pt x="25" y="1"/>
                  <a:pt x="31" y="8"/>
                  <a:pt x="30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4" name="iŝľiḑè"/>
          <p:cNvSpPr/>
          <p:nvPr/>
        </p:nvSpPr>
        <p:spPr bwMode="auto">
          <a:xfrm>
            <a:off x="3036694" y="2629908"/>
            <a:ext cx="39432" cy="38118"/>
          </a:xfrm>
          <a:custGeom>
            <a:avLst/>
            <a:gdLst>
              <a:gd name="T0" fmla="*/ 36 w 42"/>
              <a:gd name="T1" fmla="*/ 22 h 41"/>
              <a:gd name="T2" fmla="*/ 30 w 42"/>
              <a:gd name="T3" fmla="*/ 21 h 41"/>
              <a:gd name="T4" fmla="*/ 21 w 42"/>
              <a:gd name="T5" fmla="*/ 30 h 41"/>
              <a:gd name="T6" fmla="*/ 20 w 42"/>
              <a:gd name="T7" fmla="*/ 30 h 41"/>
              <a:gd name="T8" fmla="*/ 20 w 42"/>
              <a:gd name="T9" fmla="*/ 30 h 41"/>
              <a:gd name="T10" fmla="*/ 20 w 42"/>
              <a:gd name="T11" fmla="*/ 30 h 41"/>
              <a:gd name="T12" fmla="*/ 12 w 42"/>
              <a:gd name="T13" fmla="*/ 20 h 41"/>
              <a:gd name="T14" fmla="*/ 12 w 42"/>
              <a:gd name="T15" fmla="*/ 20 h 41"/>
              <a:gd name="T16" fmla="*/ 12 w 42"/>
              <a:gd name="T17" fmla="*/ 20 h 41"/>
              <a:gd name="T18" fmla="*/ 21 w 42"/>
              <a:gd name="T19" fmla="*/ 11 h 41"/>
              <a:gd name="T20" fmla="*/ 22 w 42"/>
              <a:gd name="T21" fmla="*/ 11 h 41"/>
              <a:gd name="T22" fmla="*/ 22 w 42"/>
              <a:gd name="T23" fmla="*/ 11 h 41"/>
              <a:gd name="T24" fmla="*/ 31 w 42"/>
              <a:gd name="T25" fmla="*/ 20 h 41"/>
              <a:gd name="T26" fmla="*/ 30 w 42"/>
              <a:gd name="T27" fmla="*/ 21 h 41"/>
              <a:gd name="T28" fmla="*/ 36 w 42"/>
              <a:gd name="T29" fmla="*/ 22 h 41"/>
              <a:gd name="T30" fmla="*/ 42 w 42"/>
              <a:gd name="T31" fmla="*/ 22 h 41"/>
              <a:gd name="T32" fmla="*/ 42 w 42"/>
              <a:gd name="T33" fmla="*/ 20 h 41"/>
              <a:gd name="T34" fmla="*/ 23 w 42"/>
              <a:gd name="T35" fmla="*/ 0 h 41"/>
              <a:gd name="T36" fmla="*/ 23 w 42"/>
              <a:gd name="T37" fmla="*/ 0 h 41"/>
              <a:gd name="T38" fmla="*/ 21 w 42"/>
              <a:gd name="T39" fmla="*/ 0 h 41"/>
              <a:gd name="T40" fmla="*/ 1 w 42"/>
              <a:gd name="T41" fmla="*/ 19 h 41"/>
              <a:gd name="T42" fmla="*/ 1 w 42"/>
              <a:gd name="T43" fmla="*/ 19 h 41"/>
              <a:gd name="T44" fmla="*/ 0 w 42"/>
              <a:gd name="T45" fmla="*/ 20 h 41"/>
              <a:gd name="T46" fmla="*/ 20 w 42"/>
              <a:gd name="T47" fmla="*/ 41 h 41"/>
              <a:gd name="T48" fmla="*/ 20 w 42"/>
              <a:gd name="T49" fmla="*/ 41 h 41"/>
              <a:gd name="T50" fmla="*/ 21 w 42"/>
              <a:gd name="T51" fmla="*/ 41 h 41"/>
              <a:gd name="T52" fmla="*/ 42 w 42"/>
              <a:gd name="T53" fmla="*/ 22 h 41"/>
              <a:gd name="T54" fmla="*/ 36 w 42"/>
              <a:gd name="T55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" h="41">
                <a:moveTo>
                  <a:pt x="36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6" y="29"/>
                  <a:pt x="12" y="25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7" y="11"/>
                  <a:pt x="31" y="16"/>
                  <a:pt x="31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1"/>
                  <a:pt x="42" y="21"/>
                  <a:pt x="42" y="20"/>
                </a:cubicBezTo>
                <a:cubicBezTo>
                  <a:pt x="42" y="10"/>
                  <a:pt x="34" y="1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10" y="0"/>
                  <a:pt x="1" y="8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9" y="40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5" name="iṡļîḋè"/>
          <p:cNvSpPr/>
          <p:nvPr/>
        </p:nvSpPr>
        <p:spPr bwMode="auto">
          <a:xfrm>
            <a:off x="3181279" y="2510954"/>
            <a:ext cx="30231" cy="29575"/>
          </a:xfrm>
          <a:custGeom>
            <a:avLst/>
            <a:gdLst>
              <a:gd name="T0" fmla="*/ 31 w 32"/>
              <a:gd name="T1" fmla="*/ 17 h 32"/>
              <a:gd name="T2" fmla="*/ 15 w 32"/>
              <a:gd name="T3" fmla="*/ 31 h 32"/>
              <a:gd name="T4" fmla="*/ 1 w 32"/>
              <a:gd name="T5" fmla="*/ 15 h 32"/>
              <a:gd name="T6" fmla="*/ 17 w 32"/>
              <a:gd name="T7" fmla="*/ 1 h 32"/>
              <a:gd name="T8" fmla="*/ 31 w 32"/>
              <a:gd name="T9" fmla="*/ 1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31" y="17"/>
                </a:moveTo>
                <a:cubicBezTo>
                  <a:pt x="30" y="25"/>
                  <a:pt x="23" y="32"/>
                  <a:pt x="15" y="31"/>
                </a:cubicBezTo>
                <a:cubicBezTo>
                  <a:pt x="6" y="30"/>
                  <a:pt x="0" y="23"/>
                  <a:pt x="1" y="15"/>
                </a:cubicBezTo>
                <a:cubicBezTo>
                  <a:pt x="1" y="7"/>
                  <a:pt x="9" y="0"/>
                  <a:pt x="17" y="1"/>
                </a:cubicBezTo>
                <a:cubicBezTo>
                  <a:pt x="25" y="2"/>
                  <a:pt x="32" y="9"/>
                  <a:pt x="31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6" name="íṡļîḓê"/>
          <p:cNvSpPr/>
          <p:nvPr/>
        </p:nvSpPr>
        <p:spPr bwMode="auto">
          <a:xfrm>
            <a:off x="3176679" y="2506354"/>
            <a:ext cx="39432" cy="38775"/>
          </a:xfrm>
          <a:custGeom>
            <a:avLst/>
            <a:gdLst>
              <a:gd name="T0" fmla="*/ 36 w 42"/>
              <a:gd name="T1" fmla="*/ 22 h 42"/>
              <a:gd name="T2" fmla="*/ 30 w 42"/>
              <a:gd name="T3" fmla="*/ 22 h 42"/>
              <a:gd name="T4" fmla="*/ 21 w 42"/>
              <a:gd name="T5" fmla="*/ 30 h 42"/>
              <a:gd name="T6" fmla="*/ 20 w 42"/>
              <a:gd name="T7" fmla="*/ 30 h 42"/>
              <a:gd name="T8" fmla="*/ 20 w 42"/>
              <a:gd name="T9" fmla="*/ 30 h 42"/>
              <a:gd name="T10" fmla="*/ 11 w 42"/>
              <a:gd name="T11" fmla="*/ 21 h 42"/>
              <a:gd name="T12" fmla="*/ 11 w 42"/>
              <a:gd name="T13" fmla="*/ 20 h 42"/>
              <a:gd name="T14" fmla="*/ 11 w 42"/>
              <a:gd name="T15" fmla="*/ 20 h 42"/>
              <a:gd name="T16" fmla="*/ 21 w 42"/>
              <a:gd name="T17" fmla="*/ 12 h 42"/>
              <a:gd name="T18" fmla="*/ 22 w 42"/>
              <a:gd name="T19" fmla="*/ 12 h 42"/>
              <a:gd name="T20" fmla="*/ 22 w 42"/>
              <a:gd name="T21" fmla="*/ 12 h 42"/>
              <a:gd name="T22" fmla="*/ 30 w 42"/>
              <a:gd name="T23" fmla="*/ 21 h 42"/>
              <a:gd name="T24" fmla="*/ 30 w 42"/>
              <a:gd name="T25" fmla="*/ 22 h 42"/>
              <a:gd name="T26" fmla="*/ 30 w 42"/>
              <a:gd name="T27" fmla="*/ 22 h 42"/>
              <a:gd name="T28" fmla="*/ 36 w 42"/>
              <a:gd name="T29" fmla="*/ 22 h 42"/>
              <a:gd name="T30" fmla="*/ 42 w 42"/>
              <a:gd name="T31" fmla="*/ 23 h 42"/>
              <a:gd name="T32" fmla="*/ 42 w 42"/>
              <a:gd name="T33" fmla="*/ 21 h 42"/>
              <a:gd name="T34" fmla="*/ 22 w 42"/>
              <a:gd name="T35" fmla="*/ 0 h 42"/>
              <a:gd name="T36" fmla="*/ 22 w 42"/>
              <a:gd name="T37" fmla="*/ 0 h 42"/>
              <a:gd name="T38" fmla="*/ 21 w 42"/>
              <a:gd name="T39" fmla="*/ 0 h 42"/>
              <a:gd name="T40" fmla="*/ 0 w 42"/>
              <a:gd name="T41" fmla="*/ 19 h 42"/>
              <a:gd name="T42" fmla="*/ 0 w 42"/>
              <a:gd name="T43" fmla="*/ 19 h 42"/>
              <a:gd name="T44" fmla="*/ 0 w 42"/>
              <a:gd name="T45" fmla="*/ 21 h 42"/>
              <a:gd name="T46" fmla="*/ 19 w 42"/>
              <a:gd name="T47" fmla="*/ 42 h 42"/>
              <a:gd name="T48" fmla="*/ 19 w 42"/>
              <a:gd name="T49" fmla="*/ 42 h 42"/>
              <a:gd name="T50" fmla="*/ 21 w 42"/>
              <a:gd name="T51" fmla="*/ 42 h 42"/>
              <a:gd name="T52" fmla="*/ 42 w 42"/>
              <a:gd name="T53" fmla="*/ 23 h 42"/>
              <a:gd name="T54" fmla="*/ 42 w 42"/>
              <a:gd name="T55" fmla="*/ 23 h 42"/>
              <a:gd name="T56" fmla="*/ 36 w 42"/>
              <a:gd name="T57" fmla="*/ 2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2">
                <a:moveTo>
                  <a:pt x="36" y="22"/>
                </a:moveTo>
                <a:cubicBezTo>
                  <a:pt x="30" y="22"/>
                  <a:pt x="30" y="22"/>
                  <a:pt x="30" y="22"/>
                </a:cubicBezTo>
                <a:cubicBezTo>
                  <a:pt x="30" y="27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30"/>
                  <a:pt x="11" y="26"/>
                  <a:pt x="11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15"/>
                  <a:pt x="16" y="12"/>
                  <a:pt x="21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6" y="12"/>
                  <a:pt x="30" y="16"/>
                  <a:pt x="30" y="21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6" y="22"/>
                  <a:pt x="36" y="22"/>
                  <a:pt x="36" y="22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2"/>
                  <a:pt x="42" y="21"/>
                  <a:pt x="42" y="21"/>
                </a:cubicBezTo>
                <a:cubicBezTo>
                  <a:pt x="42" y="10"/>
                  <a:pt x="33" y="1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0"/>
                  <a:pt x="0" y="21"/>
                </a:cubicBezTo>
                <a:cubicBezTo>
                  <a:pt x="0" y="32"/>
                  <a:pt x="8" y="41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20" y="42"/>
                  <a:pt x="20" y="42"/>
                  <a:pt x="21" y="42"/>
                </a:cubicBezTo>
                <a:cubicBezTo>
                  <a:pt x="32" y="42"/>
                  <a:pt x="41" y="33"/>
                  <a:pt x="42" y="23"/>
                </a:cubicBezTo>
                <a:cubicBezTo>
                  <a:pt x="42" y="23"/>
                  <a:pt x="42" y="23"/>
                  <a:pt x="42" y="23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7" name="îṣ1íḑe"/>
          <p:cNvSpPr/>
          <p:nvPr/>
        </p:nvSpPr>
        <p:spPr bwMode="auto">
          <a:xfrm>
            <a:off x="3260143" y="2612163"/>
            <a:ext cx="28917" cy="28917"/>
          </a:xfrm>
          <a:custGeom>
            <a:avLst/>
            <a:gdLst>
              <a:gd name="T0" fmla="*/ 30 w 31"/>
              <a:gd name="T1" fmla="*/ 17 h 31"/>
              <a:gd name="T2" fmla="*/ 14 w 31"/>
              <a:gd name="T3" fmla="*/ 30 h 31"/>
              <a:gd name="T4" fmla="*/ 0 w 31"/>
              <a:gd name="T5" fmla="*/ 14 h 31"/>
              <a:gd name="T6" fmla="*/ 17 w 31"/>
              <a:gd name="T7" fmla="*/ 0 h 31"/>
              <a:gd name="T8" fmla="*/ 30 w 31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0" y="17"/>
                </a:moveTo>
                <a:cubicBezTo>
                  <a:pt x="30" y="25"/>
                  <a:pt x="23" y="31"/>
                  <a:pt x="14" y="30"/>
                </a:cubicBezTo>
                <a:cubicBezTo>
                  <a:pt x="6" y="30"/>
                  <a:pt x="0" y="23"/>
                  <a:pt x="0" y="14"/>
                </a:cubicBezTo>
                <a:cubicBezTo>
                  <a:pt x="1" y="6"/>
                  <a:pt x="8" y="0"/>
                  <a:pt x="17" y="0"/>
                </a:cubicBezTo>
                <a:cubicBezTo>
                  <a:pt x="25" y="1"/>
                  <a:pt x="31" y="8"/>
                  <a:pt x="30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8" name="iŝ1ïďê"/>
          <p:cNvSpPr/>
          <p:nvPr/>
        </p:nvSpPr>
        <p:spPr bwMode="auto">
          <a:xfrm>
            <a:off x="3255543" y="2606906"/>
            <a:ext cx="38118" cy="38775"/>
          </a:xfrm>
          <a:custGeom>
            <a:avLst/>
            <a:gdLst>
              <a:gd name="T0" fmla="*/ 35 w 41"/>
              <a:gd name="T1" fmla="*/ 22 h 41"/>
              <a:gd name="T2" fmla="*/ 30 w 41"/>
              <a:gd name="T3" fmla="*/ 21 h 41"/>
              <a:gd name="T4" fmla="*/ 20 w 41"/>
              <a:gd name="T5" fmla="*/ 30 h 41"/>
              <a:gd name="T6" fmla="*/ 20 w 41"/>
              <a:gd name="T7" fmla="*/ 30 h 41"/>
              <a:gd name="T8" fmla="*/ 20 w 41"/>
              <a:gd name="T9" fmla="*/ 30 h 41"/>
              <a:gd name="T10" fmla="*/ 11 w 41"/>
              <a:gd name="T11" fmla="*/ 20 h 41"/>
              <a:gd name="T12" fmla="*/ 11 w 41"/>
              <a:gd name="T13" fmla="*/ 20 h 41"/>
              <a:gd name="T14" fmla="*/ 11 w 41"/>
              <a:gd name="T15" fmla="*/ 20 h 41"/>
              <a:gd name="T16" fmla="*/ 20 w 41"/>
              <a:gd name="T17" fmla="*/ 11 h 41"/>
              <a:gd name="T18" fmla="*/ 21 w 41"/>
              <a:gd name="T19" fmla="*/ 11 h 41"/>
              <a:gd name="T20" fmla="*/ 21 w 41"/>
              <a:gd name="T21" fmla="*/ 11 h 41"/>
              <a:gd name="T22" fmla="*/ 30 w 41"/>
              <a:gd name="T23" fmla="*/ 20 h 41"/>
              <a:gd name="T24" fmla="*/ 30 w 41"/>
              <a:gd name="T25" fmla="*/ 21 h 41"/>
              <a:gd name="T26" fmla="*/ 30 w 41"/>
              <a:gd name="T27" fmla="*/ 21 h 41"/>
              <a:gd name="T28" fmla="*/ 35 w 41"/>
              <a:gd name="T29" fmla="*/ 22 h 41"/>
              <a:gd name="T30" fmla="*/ 41 w 41"/>
              <a:gd name="T31" fmla="*/ 22 h 41"/>
              <a:gd name="T32" fmla="*/ 41 w 41"/>
              <a:gd name="T33" fmla="*/ 20 h 41"/>
              <a:gd name="T34" fmla="*/ 22 w 41"/>
              <a:gd name="T35" fmla="*/ 0 h 41"/>
              <a:gd name="T36" fmla="*/ 22 w 41"/>
              <a:gd name="T37" fmla="*/ 0 h 41"/>
              <a:gd name="T38" fmla="*/ 20 w 41"/>
              <a:gd name="T39" fmla="*/ 0 h 41"/>
              <a:gd name="T40" fmla="*/ 0 w 41"/>
              <a:gd name="T41" fmla="*/ 19 h 41"/>
              <a:gd name="T42" fmla="*/ 0 w 41"/>
              <a:gd name="T43" fmla="*/ 19 h 41"/>
              <a:gd name="T44" fmla="*/ 0 w 41"/>
              <a:gd name="T45" fmla="*/ 20 h 41"/>
              <a:gd name="T46" fmla="*/ 19 w 41"/>
              <a:gd name="T47" fmla="*/ 41 h 41"/>
              <a:gd name="T48" fmla="*/ 19 w 41"/>
              <a:gd name="T49" fmla="*/ 41 h 41"/>
              <a:gd name="T50" fmla="*/ 20 w 41"/>
              <a:gd name="T51" fmla="*/ 41 h 41"/>
              <a:gd name="T52" fmla="*/ 41 w 41"/>
              <a:gd name="T53" fmla="*/ 22 h 41"/>
              <a:gd name="T54" fmla="*/ 41 w 41"/>
              <a:gd name="T55" fmla="*/ 22 h 41"/>
              <a:gd name="T56" fmla="*/ 35 w 41"/>
              <a:gd name="T5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35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29" y="26"/>
                  <a:pt x="25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29"/>
                  <a:pt x="11" y="25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15"/>
                  <a:pt x="16" y="11"/>
                  <a:pt x="20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6" y="11"/>
                  <a:pt x="30" y="16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1"/>
                  <a:pt x="41" y="21"/>
                  <a:pt x="41" y="20"/>
                </a:cubicBezTo>
                <a:cubicBezTo>
                  <a:pt x="41" y="10"/>
                  <a:pt x="33" y="1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8" y="40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20" y="41"/>
                  <a:pt x="20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35" y="22"/>
                  <a:pt x="35" y="22"/>
                  <a:pt x="35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9" name="iSľïdé"/>
          <p:cNvSpPr/>
          <p:nvPr/>
        </p:nvSpPr>
        <p:spPr bwMode="auto">
          <a:xfrm>
            <a:off x="3379097" y="2472179"/>
            <a:ext cx="28917" cy="29575"/>
          </a:xfrm>
          <a:custGeom>
            <a:avLst/>
            <a:gdLst>
              <a:gd name="T0" fmla="*/ 31 w 31"/>
              <a:gd name="T1" fmla="*/ 17 h 31"/>
              <a:gd name="T2" fmla="*/ 15 w 31"/>
              <a:gd name="T3" fmla="*/ 31 h 31"/>
              <a:gd name="T4" fmla="*/ 1 w 31"/>
              <a:gd name="T5" fmla="*/ 14 h 31"/>
              <a:gd name="T6" fmla="*/ 17 w 31"/>
              <a:gd name="T7" fmla="*/ 1 h 31"/>
              <a:gd name="T8" fmla="*/ 31 w 31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1">
                <a:moveTo>
                  <a:pt x="31" y="17"/>
                </a:moveTo>
                <a:cubicBezTo>
                  <a:pt x="30" y="25"/>
                  <a:pt x="23" y="31"/>
                  <a:pt x="15" y="31"/>
                </a:cubicBezTo>
                <a:cubicBezTo>
                  <a:pt x="6" y="30"/>
                  <a:pt x="0" y="23"/>
                  <a:pt x="1" y="14"/>
                </a:cubicBezTo>
                <a:cubicBezTo>
                  <a:pt x="1" y="6"/>
                  <a:pt x="9" y="0"/>
                  <a:pt x="17" y="1"/>
                </a:cubicBezTo>
                <a:cubicBezTo>
                  <a:pt x="25" y="1"/>
                  <a:pt x="31" y="9"/>
                  <a:pt x="31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0" name="ïŝḻïḓè"/>
          <p:cNvSpPr/>
          <p:nvPr/>
        </p:nvSpPr>
        <p:spPr bwMode="auto">
          <a:xfrm>
            <a:off x="3374497" y="2467579"/>
            <a:ext cx="38118" cy="38775"/>
          </a:xfrm>
          <a:custGeom>
            <a:avLst/>
            <a:gdLst>
              <a:gd name="T0" fmla="*/ 36 w 41"/>
              <a:gd name="T1" fmla="*/ 22 h 41"/>
              <a:gd name="T2" fmla="*/ 30 w 41"/>
              <a:gd name="T3" fmla="*/ 21 h 41"/>
              <a:gd name="T4" fmla="*/ 21 w 41"/>
              <a:gd name="T5" fmla="*/ 30 h 41"/>
              <a:gd name="T6" fmla="*/ 20 w 41"/>
              <a:gd name="T7" fmla="*/ 30 h 41"/>
              <a:gd name="T8" fmla="*/ 20 w 41"/>
              <a:gd name="T9" fmla="*/ 30 h 41"/>
              <a:gd name="T10" fmla="*/ 11 w 41"/>
              <a:gd name="T11" fmla="*/ 21 h 41"/>
              <a:gd name="T12" fmla="*/ 11 w 41"/>
              <a:gd name="T13" fmla="*/ 20 h 41"/>
              <a:gd name="T14" fmla="*/ 11 w 41"/>
              <a:gd name="T15" fmla="*/ 20 h 41"/>
              <a:gd name="T16" fmla="*/ 21 w 41"/>
              <a:gd name="T17" fmla="*/ 11 h 41"/>
              <a:gd name="T18" fmla="*/ 21 w 41"/>
              <a:gd name="T19" fmla="*/ 11 h 41"/>
              <a:gd name="T20" fmla="*/ 21 w 41"/>
              <a:gd name="T21" fmla="*/ 11 h 41"/>
              <a:gd name="T22" fmla="*/ 30 w 41"/>
              <a:gd name="T23" fmla="*/ 21 h 41"/>
              <a:gd name="T24" fmla="*/ 30 w 41"/>
              <a:gd name="T25" fmla="*/ 21 h 41"/>
              <a:gd name="T26" fmla="*/ 36 w 41"/>
              <a:gd name="T27" fmla="*/ 22 h 41"/>
              <a:gd name="T28" fmla="*/ 41 w 41"/>
              <a:gd name="T29" fmla="*/ 22 h 41"/>
              <a:gd name="T30" fmla="*/ 41 w 41"/>
              <a:gd name="T31" fmla="*/ 21 h 41"/>
              <a:gd name="T32" fmla="*/ 22 w 41"/>
              <a:gd name="T33" fmla="*/ 0 h 41"/>
              <a:gd name="T34" fmla="*/ 22 w 41"/>
              <a:gd name="T35" fmla="*/ 0 h 41"/>
              <a:gd name="T36" fmla="*/ 21 w 41"/>
              <a:gd name="T37" fmla="*/ 0 h 41"/>
              <a:gd name="T38" fmla="*/ 0 w 41"/>
              <a:gd name="T39" fmla="*/ 19 h 41"/>
              <a:gd name="T40" fmla="*/ 0 w 41"/>
              <a:gd name="T41" fmla="*/ 19 h 41"/>
              <a:gd name="T42" fmla="*/ 0 w 41"/>
              <a:gd name="T43" fmla="*/ 21 h 41"/>
              <a:gd name="T44" fmla="*/ 19 w 41"/>
              <a:gd name="T45" fmla="*/ 41 h 41"/>
              <a:gd name="T46" fmla="*/ 19 w 41"/>
              <a:gd name="T47" fmla="*/ 41 h 41"/>
              <a:gd name="T48" fmla="*/ 21 w 41"/>
              <a:gd name="T49" fmla="*/ 41 h 41"/>
              <a:gd name="T50" fmla="*/ 41 w 41"/>
              <a:gd name="T51" fmla="*/ 22 h 41"/>
              <a:gd name="T52" fmla="*/ 36 w 41"/>
              <a:gd name="T53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36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30"/>
                  <a:pt x="11" y="25"/>
                  <a:pt x="11" y="21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6" y="12"/>
                  <a:pt x="30" y="16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1"/>
                  <a:pt x="41" y="21"/>
                </a:cubicBezTo>
                <a:cubicBezTo>
                  <a:pt x="41" y="10"/>
                  <a:pt x="33" y="1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0"/>
                  <a:pt x="0" y="21"/>
                </a:cubicBezTo>
                <a:cubicBezTo>
                  <a:pt x="0" y="31"/>
                  <a:pt x="8" y="40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1" y="41"/>
                  <a:pt x="40" y="33"/>
                  <a:pt x="41" y="22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1" name="îṧḷiḋe"/>
          <p:cNvSpPr/>
          <p:nvPr/>
        </p:nvSpPr>
        <p:spPr bwMode="auto">
          <a:xfrm>
            <a:off x="3478335" y="2561559"/>
            <a:ext cx="30231" cy="28917"/>
          </a:xfrm>
          <a:custGeom>
            <a:avLst/>
            <a:gdLst>
              <a:gd name="T0" fmla="*/ 31 w 32"/>
              <a:gd name="T1" fmla="*/ 17 h 31"/>
              <a:gd name="T2" fmla="*/ 15 w 32"/>
              <a:gd name="T3" fmla="*/ 30 h 31"/>
              <a:gd name="T4" fmla="*/ 1 w 32"/>
              <a:gd name="T5" fmla="*/ 14 h 31"/>
              <a:gd name="T6" fmla="*/ 17 w 32"/>
              <a:gd name="T7" fmla="*/ 0 h 31"/>
              <a:gd name="T8" fmla="*/ 31 w 32"/>
              <a:gd name="T9" fmla="*/ 1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31" y="17"/>
                </a:moveTo>
                <a:cubicBezTo>
                  <a:pt x="30" y="25"/>
                  <a:pt x="23" y="31"/>
                  <a:pt x="15" y="30"/>
                </a:cubicBezTo>
                <a:cubicBezTo>
                  <a:pt x="7" y="30"/>
                  <a:pt x="0" y="23"/>
                  <a:pt x="1" y="14"/>
                </a:cubicBezTo>
                <a:cubicBezTo>
                  <a:pt x="2" y="6"/>
                  <a:pt x="9" y="0"/>
                  <a:pt x="17" y="0"/>
                </a:cubicBezTo>
                <a:cubicBezTo>
                  <a:pt x="25" y="1"/>
                  <a:pt x="32" y="8"/>
                  <a:pt x="31" y="17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2" name="i$ḷide"/>
          <p:cNvSpPr/>
          <p:nvPr/>
        </p:nvSpPr>
        <p:spPr bwMode="auto">
          <a:xfrm>
            <a:off x="3473734" y="2556958"/>
            <a:ext cx="39432" cy="38118"/>
          </a:xfrm>
          <a:custGeom>
            <a:avLst/>
            <a:gdLst>
              <a:gd name="T0" fmla="*/ 36 w 42"/>
              <a:gd name="T1" fmla="*/ 22 h 41"/>
              <a:gd name="T2" fmla="*/ 30 w 42"/>
              <a:gd name="T3" fmla="*/ 21 h 41"/>
              <a:gd name="T4" fmla="*/ 21 w 42"/>
              <a:gd name="T5" fmla="*/ 30 h 41"/>
              <a:gd name="T6" fmla="*/ 20 w 42"/>
              <a:gd name="T7" fmla="*/ 30 h 41"/>
              <a:gd name="T8" fmla="*/ 20 w 42"/>
              <a:gd name="T9" fmla="*/ 30 h 41"/>
              <a:gd name="T10" fmla="*/ 12 w 42"/>
              <a:gd name="T11" fmla="*/ 20 h 41"/>
              <a:gd name="T12" fmla="*/ 12 w 42"/>
              <a:gd name="T13" fmla="*/ 20 h 41"/>
              <a:gd name="T14" fmla="*/ 12 w 42"/>
              <a:gd name="T15" fmla="*/ 20 h 41"/>
              <a:gd name="T16" fmla="*/ 21 w 42"/>
              <a:gd name="T17" fmla="*/ 11 h 41"/>
              <a:gd name="T18" fmla="*/ 22 w 42"/>
              <a:gd name="T19" fmla="*/ 11 h 41"/>
              <a:gd name="T20" fmla="*/ 22 w 42"/>
              <a:gd name="T21" fmla="*/ 11 h 41"/>
              <a:gd name="T22" fmla="*/ 30 w 42"/>
              <a:gd name="T23" fmla="*/ 20 h 41"/>
              <a:gd name="T24" fmla="*/ 30 w 42"/>
              <a:gd name="T25" fmla="*/ 21 h 41"/>
              <a:gd name="T26" fmla="*/ 30 w 42"/>
              <a:gd name="T27" fmla="*/ 21 h 41"/>
              <a:gd name="T28" fmla="*/ 36 w 42"/>
              <a:gd name="T29" fmla="*/ 22 h 41"/>
              <a:gd name="T30" fmla="*/ 42 w 42"/>
              <a:gd name="T31" fmla="*/ 22 h 41"/>
              <a:gd name="T32" fmla="*/ 42 w 42"/>
              <a:gd name="T33" fmla="*/ 20 h 41"/>
              <a:gd name="T34" fmla="*/ 23 w 42"/>
              <a:gd name="T35" fmla="*/ 0 h 41"/>
              <a:gd name="T36" fmla="*/ 23 w 42"/>
              <a:gd name="T37" fmla="*/ 0 h 41"/>
              <a:gd name="T38" fmla="*/ 21 w 42"/>
              <a:gd name="T39" fmla="*/ 0 h 41"/>
              <a:gd name="T40" fmla="*/ 0 w 42"/>
              <a:gd name="T41" fmla="*/ 19 h 41"/>
              <a:gd name="T42" fmla="*/ 0 w 42"/>
              <a:gd name="T43" fmla="*/ 19 h 41"/>
              <a:gd name="T44" fmla="*/ 0 w 42"/>
              <a:gd name="T45" fmla="*/ 20 h 41"/>
              <a:gd name="T46" fmla="*/ 19 w 42"/>
              <a:gd name="T47" fmla="*/ 41 h 41"/>
              <a:gd name="T48" fmla="*/ 20 w 42"/>
              <a:gd name="T49" fmla="*/ 41 h 41"/>
              <a:gd name="T50" fmla="*/ 21 w 42"/>
              <a:gd name="T51" fmla="*/ 41 h 41"/>
              <a:gd name="T52" fmla="*/ 42 w 42"/>
              <a:gd name="T53" fmla="*/ 22 h 41"/>
              <a:gd name="T54" fmla="*/ 42 w 42"/>
              <a:gd name="T55" fmla="*/ 22 h 41"/>
              <a:gd name="T56" fmla="*/ 36 w 42"/>
              <a:gd name="T57" fmla="*/ 2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36" y="22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29"/>
                  <a:pt x="12" y="25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7" y="11"/>
                  <a:pt x="30" y="16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2"/>
                  <a:pt x="36" y="22"/>
                  <a:pt x="36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1"/>
                  <a:pt x="42" y="21"/>
                  <a:pt x="42" y="20"/>
                </a:cubicBezTo>
                <a:cubicBezTo>
                  <a:pt x="42" y="10"/>
                  <a:pt x="34" y="1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2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9" y="40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3" name="îṧ1ídê"/>
          <p:cNvSpPr/>
          <p:nvPr/>
        </p:nvSpPr>
        <p:spPr bwMode="auto">
          <a:xfrm>
            <a:off x="3576915" y="2542500"/>
            <a:ext cx="30231" cy="28917"/>
          </a:xfrm>
          <a:custGeom>
            <a:avLst/>
            <a:gdLst>
              <a:gd name="T0" fmla="*/ 31 w 32"/>
              <a:gd name="T1" fmla="*/ 16 h 31"/>
              <a:gd name="T2" fmla="*/ 15 w 32"/>
              <a:gd name="T3" fmla="*/ 30 h 31"/>
              <a:gd name="T4" fmla="*/ 1 w 32"/>
              <a:gd name="T5" fmla="*/ 14 h 31"/>
              <a:gd name="T6" fmla="*/ 17 w 32"/>
              <a:gd name="T7" fmla="*/ 0 h 31"/>
              <a:gd name="T8" fmla="*/ 31 w 32"/>
              <a:gd name="T9" fmla="*/ 1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1">
                <a:moveTo>
                  <a:pt x="31" y="16"/>
                </a:moveTo>
                <a:cubicBezTo>
                  <a:pt x="30" y="25"/>
                  <a:pt x="23" y="31"/>
                  <a:pt x="15" y="30"/>
                </a:cubicBezTo>
                <a:cubicBezTo>
                  <a:pt x="7" y="30"/>
                  <a:pt x="0" y="22"/>
                  <a:pt x="1" y="14"/>
                </a:cubicBezTo>
                <a:cubicBezTo>
                  <a:pt x="2" y="6"/>
                  <a:pt x="9" y="0"/>
                  <a:pt x="17" y="0"/>
                </a:cubicBezTo>
                <a:cubicBezTo>
                  <a:pt x="25" y="1"/>
                  <a:pt x="32" y="8"/>
                  <a:pt x="31" y="16"/>
                </a:cubicBezTo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4" name="íṡľîḑe"/>
          <p:cNvSpPr/>
          <p:nvPr/>
        </p:nvSpPr>
        <p:spPr bwMode="auto">
          <a:xfrm>
            <a:off x="3572315" y="2537900"/>
            <a:ext cx="39432" cy="38118"/>
          </a:xfrm>
          <a:custGeom>
            <a:avLst/>
            <a:gdLst>
              <a:gd name="T0" fmla="*/ 36 w 42"/>
              <a:gd name="T1" fmla="*/ 21 h 41"/>
              <a:gd name="T2" fmla="*/ 30 w 42"/>
              <a:gd name="T3" fmla="*/ 21 h 41"/>
              <a:gd name="T4" fmla="*/ 21 w 42"/>
              <a:gd name="T5" fmla="*/ 30 h 41"/>
              <a:gd name="T6" fmla="*/ 20 w 42"/>
              <a:gd name="T7" fmla="*/ 30 h 41"/>
              <a:gd name="T8" fmla="*/ 20 w 42"/>
              <a:gd name="T9" fmla="*/ 30 h 41"/>
              <a:gd name="T10" fmla="*/ 12 w 42"/>
              <a:gd name="T11" fmla="*/ 20 h 41"/>
              <a:gd name="T12" fmla="*/ 12 w 42"/>
              <a:gd name="T13" fmla="*/ 20 h 41"/>
              <a:gd name="T14" fmla="*/ 12 w 42"/>
              <a:gd name="T15" fmla="*/ 20 h 41"/>
              <a:gd name="T16" fmla="*/ 21 w 42"/>
              <a:gd name="T17" fmla="*/ 11 h 41"/>
              <a:gd name="T18" fmla="*/ 22 w 42"/>
              <a:gd name="T19" fmla="*/ 11 h 41"/>
              <a:gd name="T20" fmla="*/ 22 w 42"/>
              <a:gd name="T21" fmla="*/ 11 h 41"/>
              <a:gd name="T22" fmla="*/ 30 w 42"/>
              <a:gd name="T23" fmla="*/ 20 h 41"/>
              <a:gd name="T24" fmla="*/ 30 w 42"/>
              <a:gd name="T25" fmla="*/ 21 h 41"/>
              <a:gd name="T26" fmla="*/ 36 w 42"/>
              <a:gd name="T27" fmla="*/ 21 h 41"/>
              <a:gd name="T28" fmla="*/ 42 w 42"/>
              <a:gd name="T29" fmla="*/ 22 h 41"/>
              <a:gd name="T30" fmla="*/ 42 w 42"/>
              <a:gd name="T31" fmla="*/ 20 h 41"/>
              <a:gd name="T32" fmla="*/ 23 w 42"/>
              <a:gd name="T33" fmla="*/ 0 h 41"/>
              <a:gd name="T34" fmla="*/ 23 w 42"/>
              <a:gd name="T35" fmla="*/ 0 h 41"/>
              <a:gd name="T36" fmla="*/ 21 w 42"/>
              <a:gd name="T37" fmla="*/ 0 h 41"/>
              <a:gd name="T38" fmla="*/ 0 w 42"/>
              <a:gd name="T39" fmla="*/ 19 h 41"/>
              <a:gd name="T40" fmla="*/ 0 w 42"/>
              <a:gd name="T41" fmla="*/ 19 h 41"/>
              <a:gd name="T42" fmla="*/ 0 w 42"/>
              <a:gd name="T43" fmla="*/ 20 h 41"/>
              <a:gd name="T44" fmla="*/ 19 w 42"/>
              <a:gd name="T45" fmla="*/ 41 h 41"/>
              <a:gd name="T46" fmla="*/ 19 w 42"/>
              <a:gd name="T47" fmla="*/ 41 h 41"/>
              <a:gd name="T48" fmla="*/ 21 w 42"/>
              <a:gd name="T49" fmla="*/ 41 h 41"/>
              <a:gd name="T50" fmla="*/ 42 w 42"/>
              <a:gd name="T51" fmla="*/ 22 h 41"/>
              <a:gd name="T52" fmla="*/ 36 w 42"/>
              <a:gd name="T53" fmla="*/ 2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36" y="21"/>
                </a:moveTo>
                <a:cubicBezTo>
                  <a:pt x="30" y="21"/>
                  <a:pt x="30" y="21"/>
                  <a:pt x="30" y="21"/>
                </a:cubicBezTo>
                <a:cubicBezTo>
                  <a:pt x="30" y="26"/>
                  <a:pt x="26" y="30"/>
                  <a:pt x="21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5" y="29"/>
                  <a:pt x="12" y="25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5"/>
                  <a:pt x="16" y="11"/>
                  <a:pt x="21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7" y="11"/>
                  <a:pt x="30" y="15"/>
                  <a:pt x="30" y="20"/>
                </a:cubicBezTo>
                <a:cubicBezTo>
                  <a:pt x="30" y="21"/>
                  <a:pt x="30" y="21"/>
                  <a:pt x="30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1"/>
                  <a:pt x="42" y="21"/>
                  <a:pt x="42" y="20"/>
                </a:cubicBezTo>
                <a:cubicBezTo>
                  <a:pt x="42" y="9"/>
                  <a:pt x="3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10" y="0"/>
                  <a:pt x="1" y="8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20"/>
                  <a:pt x="0" y="20"/>
                </a:cubicBezTo>
                <a:cubicBezTo>
                  <a:pt x="0" y="31"/>
                  <a:pt x="9" y="40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20" y="41"/>
                  <a:pt x="20" y="41"/>
                  <a:pt x="21" y="41"/>
                </a:cubicBezTo>
                <a:cubicBezTo>
                  <a:pt x="32" y="41"/>
                  <a:pt x="41" y="33"/>
                  <a:pt x="42" y="22"/>
                </a:cubicBezTo>
                <a:cubicBezTo>
                  <a:pt x="36" y="21"/>
                  <a:pt x="36" y="21"/>
                  <a:pt x="36" y="21"/>
                </a:cubicBezTo>
              </a:path>
            </a:pathLst>
          </a:custGeom>
          <a:solidFill>
            <a:srgbClr val="7A3C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5" name="ïṡlïďe"/>
          <p:cNvSpPr/>
          <p:nvPr/>
        </p:nvSpPr>
        <p:spPr bwMode="auto">
          <a:xfrm>
            <a:off x="1766319" y="3218763"/>
            <a:ext cx="672320" cy="625658"/>
          </a:xfrm>
          <a:custGeom>
            <a:avLst/>
            <a:gdLst>
              <a:gd name="T0" fmla="*/ 0 w 717"/>
              <a:gd name="T1" fmla="*/ 0 h 669"/>
              <a:gd name="T2" fmla="*/ 86 w 717"/>
              <a:gd name="T3" fmla="*/ 604 h 669"/>
              <a:gd name="T4" fmla="*/ 160 w 717"/>
              <a:gd name="T5" fmla="*/ 669 h 669"/>
              <a:gd name="T6" fmla="*/ 171 w 717"/>
              <a:gd name="T7" fmla="*/ 669 h 669"/>
              <a:gd name="T8" fmla="*/ 714 w 717"/>
              <a:gd name="T9" fmla="*/ 592 h 669"/>
              <a:gd name="T10" fmla="*/ 717 w 717"/>
              <a:gd name="T11" fmla="*/ 577 h 669"/>
              <a:gd name="T12" fmla="*/ 618 w 717"/>
              <a:gd name="T13" fmla="*/ 605 h 669"/>
              <a:gd name="T14" fmla="*/ 611 w 717"/>
              <a:gd name="T15" fmla="*/ 582 h 669"/>
              <a:gd name="T16" fmla="*/ 708 w 717"/>
              <a:gd name="T17" fmla="*/ 556 h 669"/>
              <a:gd name="T18" fmla="*/ 398 w 717"/>
              <a:gd name="T19" fmla="*/ 594 h 669"/>
              <a:gd name="T20" fmla="*/ 399 w 717"/>
              <a:gd name="T21" fmla="*/ 591 h 669"/>
              <a:gd name="T22" fmla="*/ 337 w 717"/>
              <a:gd name="T23" fmla="*/ 599 h 669"/>
              <a:gd name="T24" fmla="*/ 335 w 717"/>
              <a:gd name="T25" fmla="*/ 600 h 669"/>
              <a:gd name="T26" fmla="*/ 335 w 717"/>
              <a:gd name="T27" fmla="*/ 600 h 669"/>
              <a:gd name="T28" fmla="*/ 335 w 717"/>
              <a:gd name="T29" fmla="*/ 600 h 669"/>
              <a:gd name="T30" fmla="*/ 315 w 717"/>
              <a:gd name="T31" fmla="*/ 605 h 669"/>
              <a:gd name="T32" fmla="*/ 314 w 717"/>
              <a:gd name="T33" fmla="*/ 602 h 669"/>
              <a:gd name="T34" fmla="*/ 281 w 717"/>
              <a:gd name="T35" fmla="*/ 607 h 669"/>
              <a:gd name="T36" fmla="*/ 283 w 717"/>
              <a:gd name="T37" fmla="*/ 614 h 669"/>
              <a:gd name="T38" fmla="*/ 263 w 717"/>
              <a:gd name="T39" fmla="*/ 620 h 669"/>
              <a:gd name="T40" fmla="*/ 260 w 717"/>
              <a:gd name="T41" fmla="*/ 610 h 669"/>
              <a:gd name="T42" fmla="*/ 263 w 717"/>
              <a:gd name="T43" fmla="*/ 620 h 669"/>
              <a:gd name="T44" fmla="*/ 243 w 717"/>
              <a:gd name="T45" fmla="*/ 625 h 669"/>
              <a:gd name="T46" fmla="*/ 239 w 717"/>
              <a:gd name="T47" fmla="*/ 612 h 669"/>
              <a:gd name="T48" fmla="*/ 205 w 717"/>
              <a:gd name="T49" fmla="*/ 617 h 669"/>
              <a:gd name="T50" fmla="*/ 193 w 717"/>
              <a:gd name="T51" fmla="*/ 618 h 669"/>
              <a:gd name="T52" fmla="*/ 136 w 717"/>
              <a:gd name="T53" fmla="*/ 596 h 669"/>
              <a:gd name="T54" fmla="*/ 106 w 717"/>
              <a:gd name="T55" fmla="*/ 541 h 669"/>
              <a:gd name="T56" fmla="*/ 35 w 717"/>
              <a:gd name="T57" fmla="*/ 3 h 669"/>
              <a:gd name="T58" fmla="*/ 0 w 717"/>
              <a:gd name="T59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17" h="669">
                <a:moveTo>
                  <a:pt x="0" y="0"/>
                </a:moveTo>
                <a:cubicBezTo>
                  <a:pt x="86" y="604"/>
                  <a:pt x="86" y="604"/>
                  <a:pt x="86" y="604"/>
                </a:cubicBezTo>
                <a:cubicBezTo>
                  <a:pt x="91" y="642"/>
                  <a:pt x="123" y="669"/>
                  <a:pt x="160" y="669"/>
                </a:cubicBezTo>
                <a:cubicBezTo>
                  <a:pt x="164" y="669"/>
                  <a:pt x="167" y="669"/>
                  <a:pt x="171" y="669"/>
                </a:cubicBezTo>
                <a:cubicBezTo>
                  <a:pt x="714" y="592"/>
                  <a:pt x="714" y="592"/>
                  <a:pt x="714" y="592"/>
                </a:cubicBezTo>
                <a:cubicBezTo>
                  <a:pt x="717" y="577"/>
                  <a:pt x="717" y="577"/>
                  <a:pt x="717" y="577"/>
                </a:cubicBezTo>
                <a:cubicBezTo>
                  <a:pt x="618" y="605"/>
                  <a:pt x="618" y="605"/>
                  <a:pt x="618" y="605"/>
                </a:cubicBezTo>
                <a:cubicBezTo>
                  <a:pt x="611" y="582"/>
                  <a:pt x="611" y="582"/>
                  <a:pt x="611" y="582"/>
                </a:cubicBezTo>
                <a:cubicBezTo>
                  <a:pt x="708" y="556"/>
                  <a:pt x="708" y="556"/>
                  <a:pt x="708" y="556"/>
                </a:cubicBezTo>
                <a:cubicBezTo>
                  <a:pt x="398" y="594"/>
                  <a:pt x="398" y="594"/>
                  <a:pt x="398" y="594"/>
                </a:cubicBezTo>
                <a:cubicBezTo>
                  <a:pt x="399" y="591"/>
                  <a:pt x="399" y="591"/>
                  <a:pt x="399" y="591"/>
                </a:cubicBezTo>
                <a:cubicBezTo>
                  <a:pt x="337" y="599"/>
                  <a:pt x="337" y="599"/>
                  <a:pt x="337" y="599"/>
                </a:cubicBezTo>
                <a:cubicBezTo>
                  <a:pt x="335" y="600"/>
                  <a:pt x="335" y="600"/>
                  <a:pt x="335" y="600"/>
                </a:cubicBezTo>
                <a:cubicBezTo>
                  <a:pt x="335" y="600"/>
                  <a:pt x="335" y="600"/>
                  <a:pt x="335" y="600"/>
                </a:cubicBezTo>
                <a:cubicBezTo>
                  <a:pt x="335" y="600"/>
                  <a:pt x="335" y="600"/>
                  <a:pt x="335" y="600"/>
                </a:cubicBezTo>
                <a:cubicBezTo>
                  <a:pt x="315" y="605"/>
                  <a:pt x="315" y="605"/>
                  <a:pt x="315" y="605"/>
                </a:cubicBezTo>
                <a:cubicBezTo>
                  <a:pt x="314" y="602"/>
                  <a:pt x="314" y="602"/>
                  <a:pt x="314" y="602"/>
                </a:cubicBezTo>
                <a:cubicBezTo>
                  <a:pt x="281" y="607"/>
                  <a:pt x="281" y="607"/>
                  <a:pt x="281" y="607"/>
                </a:cubicBezTo>
                <a:cubicBezTo>
                  <a:pt x="283" y="614"/>
                  <a:pt x="283" y="614"/>
                  <a:pt x="283" y="614"/>
                </a:cubicBezTo>
                <a:cubicBezTo>
                  <a:pt x="263" y="620"/>
                  <a:pt x="263" y="620"/>
                  <a:pt x="263" y="620"/>
                </a:cubicBezTo>
                <a:cubicBezTo>
                  <a:pt x="260" y="610"/>
                  <a:pt x="260" y="610"/>
                  <a:pt x="260" y="610"/>
                </a:cubicBezTo>
                <a:cubicBezTo>
                  <a:pt x="263" y="620"/>
                  <a:pt x="263" y="620"/>
                  <a:pt x="263" y="620"/>
                </a:cubicBezTo>
                <a:cubicBezTo>
                  <a:pt x="243" y="625"/>
                  <a:pt x="243" y="625"/>
                  <a:pt x="243" y="625"/>
                </a:cubicBezTo>
                <a:cubicBezTo>
                  <a:pt x="239" y="612"/>
                  <a:pt x="239" y="612"/>
                  <a:pt x="239" y="612"/>
                </a:cubicBezTo>
                <a:cubicBezTo>
                  <a:pt x="205" y="617"/>
                  <a:pt x="205" y="617"/>
                  <a:pt x="205" y="617"/>
                </a:cubicBezTo>
                <a:cubicBezTo>
                  <a:pt x="201" y="617"/>
                  <a:pt x="197" y="618"/>
                  <a:pt x="193" y="618"/>
                </a:cubicBezTo>
                <a:cubicBezTo>
                  <a:pt x="171" y="618"/>
                  <a:pt x="151" y="610"/>
                  <a:pt x="136" y="596"/>
                </a:cubicBezTo>
                <a:cubicBezTo>
                  <a:pt x="120" y="583"/>
                  <a:pt x="109" y="563"/>
                  <a:pt x="106" y="541"/>
                </a:cubicBezTo>
                <a:cubicBezTo>
                  <a:pt x="35" y="3"/>
                  <a:pt x="35" y="3"/>
                  <a:pt x="35" y="3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9CAB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6" name="ïšḷïḓê"/>
          <p:cNvSpPr/>
          <p:nvPr/>
        </p:nvSpPr>
        <p:spPr bwMode="auto">
          <a:xfrm>
            <a:off x="2339401" y="3737297"/>
            <a:ext cx="103181" cy="47319"/>
          </a:xfrm>
          <a:custGeom>
            <a:avLst/>
            <a:gdLst>
              <a:gd name="T0" fmla="*/ 157 w 157"/>
              <a:gd name="T1" fmla="*/ 0 h 72"/>
              <a:gd name="T2" fmla="*/ 138 w 157"/>
              <a:gd name="T3" fmla="*/ 2 h 72"/>
              <a:gd name="T4" fmla="*/ 0 w 157"/>
              <a:gd name="T5" fmla="*/ 40 h 72"/>
              <a:gd name="T6" fmla="*/ 10 w 157"/>
              <a:gd name="T7" fmla="*/ 72 h 72"/>
              <a:gd name="T8" fmla="*/ 151 w 157"/>
              <a:gd name="T9" fmla="*/ 32 h 72"/>
              <a:gd name="T10" fmla="*/ 157 w 157"/>
              <a:gd name="T1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72">
                <a:moveTo>
                  <a:pt x="157" y="0"/>
                </a:moveTo>
                <a:lnTo>
                  <a:pt x="138" y="2"/>
                </a:lnTo>
                <a:lnTo>
                  <a:pt x="0" y="40"/>
                </a:lnTo>
                <a:lnTo>
                  <a:pt x="10" y="72"/>
                </a:lnTo>
                <a:lnTo>
                  <a:pt x="151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393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7" name="íšļïďé"/>
          <p:cNvSpPr/>
          <p:nvPr/>
        </p:nvSpPr>
        <p:spPr bwMode="auto">
          <a:xfrm>
            <a:off x="2339401" y="3737297"/>
            <a:ext cx="103181" cy="47319"/>
          </a:xfrm>
          <a:custGeom>
            <a:avLst/>
            <a:gdLst>
              <a:gd name="T0" fmla="*/ 157 w 157"/>
              <a:gd name="T1" fmla="*/ 0 h 72"/>
              <a:gd name="T2" fmla="*/ 138 w 157"/>
              <a:gd name="T3" fmla="*/ 2 h 72"/>
              <a:gd name="T4" fmla="*/ 0 w 157"/>
              <a:gd name="T5" fmla="*/ 40 h 72"/>
              <a:gd name="T6" fmla="*/ 10 w 157"/>
              <a:gd name="T7" fmla="*/ 72 h 72"/>
              <a:gd name="T8" fmla="*/ 151 w 157"/>
              <a:gd name="T9" fmla="*/ 32 h 72"/>
              <a:gd name="T10" fmla="*/ 157 w 157"/>
              <a:gd name="T11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72">
                <a:moveTo>
                  <a:pt x="157" y="0"/>
                </a:moveTo>
                <a:lnTo>
                  <a:pt x="138" y="2"/>
                </a:lnTo>
                <a:lnTo>
                  <a:pt x="0" y="40"/>
                </a:lnTo>
                <a:lnTo>
                  <a:pt x="10" y="72"/>
                </a:lnTo>
                <a:lnTo>
                  <a:pt x="151" y="32"/>
                </a:lnTo>
                <a:lnTo>
                  <a:pt x="1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8" name="íṧḻíḋè"/>
          <p:cNvSpPr/>
          <p:nvPr/>
        </p:nvSpPr>
        <p:spPr bwMode="auto">
          <a:xfrm>
            <a:off x="1990425" y="3789215"/>
            <a:ext cx="23002" cy="14459"/>
          </a:xfrm>
          <a:custGeom>
            <a:avLst/>
            <a:gdLst>
              <a:gd name="T0" fmla="*/ 30 w 35"/>
              <a:gd name="T1" fmla="*/ 0 h 22"/>
              <a:gd name="T2" fmla="*/ 0 w 35"/>
              <a:gd name="T3" fmla="*/ 3 h 22"/>
              <a:gd name="T4" fmla="*/ 6 w 35"/>
              <a:gd name="T5" fmla="*/ 22 h 22"/>
              <a:gd name="T6" fmla="*/ 35 w 35"/>
              <a:gd name="T7" fmla="*/ 15 h 22"/>
              <a:gd name="T8" fmla="*/ 30 w 35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2">
                <a:moveTo>
                  <a:pt x="30" y="0"/>
                </a:moveTo>
                <a:lnTo>
                  <a:pt x="0" y="3"/>
                </a:lnTo>
                <a:lnTo>
                  <a:pt x="6" y="22"/>
                </a:lnTo>
                <a:lnTo>
                  <a:pt x="35" y="15"/>
                </a:lnTo>
                <a:lnTo>
                  <a:pt x="30" y="0"/>
                </a:lnTo>
                <a:close/>
              </a:path>
            </a:pathLst>
          </a:custGeom>
          <a:solidFill>
            <a:srgbClr val="358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9" name="îṩļiḍè"/>
          <p:cNvSpPr/>
          <p:nvPr/>
        </p:nvSpPr>
        <p:spPr bwMode="auto">
          <a:xfrm>
            <a:off x="1990425" y="3789215"/>
            <a:ext cx="23002" cy="14459"/>
          </a:xfrm>
          <a:custGeom>
            <a:avLst/>
            <a:gdLst>
              <a:gd name="T0" fmla="*/ 30 w 35"/>
              <a:gd name="T1" fmla="*/ 0 h 22"/>
              <a:gd name="T2" fmla="*/ 0 w 35"/>
              <a:gd name="T3" fmla="*/ 3 h 22"/>
              <a:gd name="T4" fmla="*/ 6 w 35"/>
              <a:gd name="T5" fmla="*/ 22 h 22"/>
              <a:gd name="T6" fmla="*/ 35 w 35"/>
              <a:gd name="T7" fmla="*/ 15 h 22"/>
              <a:gd name="T8" fmla="*/ 30 w 35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2">
                <a:moveTo>
                  <a:pt x="30" y="0"/>
                </a:moveTo>
                <a:lnTo>
                  <a:pt x="0" y="3"/>
                </a:lnTo>
                <a:lnTo>
                  <a:pt x="6" y="22"/>
                </a:lnTo>
                <a:lnTo>
                  <a:pt x="35" y="15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0" name="ïSlíḋê"/>
          <p:cNvSpPr/>
          <p:nvPr/>
        </p:nvSpPr>
        <p:spPr bwMode="auto">
          <a:xfrm>
            <a:off x="2010141" y="3786587"/>
            <a:ext cx="21688" cy="12487"/>
          </a:xfrm>
          <a:custGeom>
            <a:avLst/>
            <a:gdLst>
              <a:gd name="T0" fmla="*/ 30 w 33"/>
              <a:gd name="T1" fmla="*/ 0 h 19"/>
              <a:gd name="T2" fmla="*/ 0 w 33"/>
              <a:gd name="T3" fmla="*/ 4 h 19"/>
              <a:gd name="T4" fmla="*/ 5 w 33"/>
              <a:gd name="T5" fmla="*/ 19 h 19"/>
              <a:gd name="T6" fmla="*/ 33 w 33"/>
              <a:gd name="T7" fmla="*/ 10 h 19"/>
              <a:gd name="T8" fmla="*/ 30 w 33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9">
                <a:moveTo>
                  <a:pt x="30" y="0"/>
                </a:moveTo>
                <a:lnTo>
                  <a:pt x="0" y="4"/>
                </a:lnTo>
                <a:lnTo>
                  <a:pt x="5" y="19"/>
                </a:lnTo>
                <a:lnTo>
                  <a:pt x="33" y="10"/>
                </a:lnTo>
                <a:lnTo>
                  <a:pt x="30" y="0"/>
                </a:lnTo>
                <a:close/>
              </a:path>
            </a:pathLst>
          </a:custGeom>
          <a:solidFill>
            <a:srgbClr val="9B3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1" name="ï$lîḋe"/>
          <p:cNvSpPr/>
          <p:nvPr/>
        </p:nvSpPr>
        <p:spPr bwMode="auto">
          <a:xfrm>
            <a:off x="2010141" y="3786587"/>
            <a:ext cx="21688" cy="12487"/>
          </a:xfrm>
          <a:custGeom>
            <a:avLst/>
            <a:gdLst>
              <a:gd name="T0" fmla="*/ 30 w 33"/>
              <a:gd name="T1" fmla="*/ 0 h 19"/>
              <a:gd name="T2" fmla="*/ 0 w 33"/>
              <a:gd name="T3" fmla="*/ 4 h 19"/>
              <a:gd name="T4" fmla="*/ 5 w 33"/>
              <a:gd name="T5" fmla="*/ 19 h 19"/>
              <a:gd name="T6" fmla="*/ 33 w 33"/>
              <a:gd name="T7" fmla="*/ 10 h 19"/>
              <a:gd name="T8" fmla="*/ 30 w 33"/>
              <a:gd name="T9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9">
                <a:moveTo>
                  <a:pt x="30" y="0"/>
                </a:moveTo>
                <a:lnTo>
                  <a:pt x="0" y="4"/>
                </a:lnTo>
                <a:lnTo>
                  <a:pt x="5" y="19"/>
                </a:lnTo>
                <a:lnTo>
                  <a:pt x="33" y="10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2" name="íṧ1íďè"/>
          <p:cNvSpPr/>
          <p:nvPr/>
        </p:nvSpPr>
        <p:spPr bwMode="auto">
          <a:xfrm>
            <a:off x="2060746" y="3780015"/>
            <a:ext cx="19716" cy="4601"/>
          </a:xfrm>
          <a:custGeom>
            <a:avLst/>
            <a:gdLst>
              <a:gd name="T0" fmla="*/ 30 w 30"/>
              <a:gd name="T1" fmla="*/ 0 h 7"/>
              <a:gd name="T2" fmla="*/ 0 w 30"/>
              <a:gd name="T3" fmla="*/ 3 h 7"/>
              <a:gd name="T4" fmla="*/ 2 w 30"/>
              <a:gd name="T5" fmla="*/ 7 h 7"/>
              <a:gd name="T6" fmla="*/ 30 w 30"/>
              <a:gd name="T7" fmla="*/ 0 h 7"/>
              <a:gd name="T8" fmla="*/ 30 w 3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7">
                <a:moveTo>
                  <a:pt x="30" y="0"/>
                </a:moveTo>
                <a:lnTo>
                  <a:pt x="0" y="3"/>
                </a:lnTo>
                <a:lnTo>
                  <a:pt x="2" y="7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582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3" name="íṩļïḍé"/>
          <p:cNvSpPr/>
          <p:nvPr/>
        </p:nvSpPr>
        <p:spPr bwMode="auto">
          <a:xfrm>
            <a:off x="2060746" y="3780015"/>
            <a:ext cx="19716" cy="4601"/>
          </a:xfrm>
          <a:custGeom>
            <a:avLst/>
            <a:gdLst>
              <a:gd name="T0" fmla="*/ 30 w 30"/>
              <a:gd name="T1" fmla="*/ 0 h 7"/>
              <a:gd name="T2" fmla="*/ 0 w 30"/>
              <a:gd name="T3" fmla="*/ 3 h 7"/>
              <a:gd name="T4" fmla="*/ 2 w 30"/>
              <a:gd name="T5" fmla="*/ 7 h 7"/>
              <a:gd name="T6" fmla="*/ 30 w 30"/>
              <a:gd name="T7" fmla="*/ 0 h 7"/>
              <a:gd name="T8" fmla="*/ 30 w 3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7">
                <a:moveTo>
                  <a:pt x="30" y="0"/>
                </a:moveTo>
                <a:lnTo>
                  <a:pt x="0" y="3"/>
                </a:lnTo>
                <a:lnTo>
                  <a:pt x="2" y="7"/>
                </a:lnTo>
                <a:lnTo>
                  <a:pt x="30" y="0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4" name="íṣ1ïḋè"/>
          <p:cNvSpPr/>
          <p:nvPr/>
        </p:nvSpPr>
        <p:spPr bwMode="auto">
          <a:xfrm>
            <a:off x="2080462" y="3779358"/>
            <a:ext cx="1972" cy="658"/>
          </a:xfrm>
          <a:custGeom>
            <a:avLst/>
            <a:gdLst>
              <a:gd name="T0" fmla="*/ 3 w 3"/>
              <a:gd name="T1" fmla="*/ 0 h 1"/>
              <a:gd name="T2" fmla="*/ 0 w 3"/>
              <a:gd name="T3" fmla="*/ 1 h 1"/>
              <a:gd name="T4" fmla="*/ 0 w 3"/>
              <a:gd name="T5" fmla="*/ 1 h 1"/>
              <a:gd name="T6" fmla="*/ 3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0" y="1"/>
                </a:lnTo>
                <a:lnTo>
                  <a:pt x="0" y="1"/>
                </a:lnTo>
                <a:lnTo>
                  <a:pt x="3" y="0"/>
                </a:lnTo>
                <a:close/>
              </a:path>
            </a:pathLst>
          </a:custGeom>
          <a:solidFill>
            <a:srgbClr val="9B36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5" name="îṧľíďé"/>
          <p:cNvSpPr/>
          <p:nvPr/>
        </p:nvSpPr>
        <p:spPr bwMode="auto">
          <a:xfrm>
            <a:off x="2080462" y="3779358"/>
            <a:ext cx="1972" cy="658"/>
          </a:xfrm>
          <a:custGeom>
            <a:avLst/>
            <a:gdLst>
              <a:gd name="T0" fmla="*/ 3 w 3"/>
              <a:gd name="T1" fmla="*/ 0 h 1"/>
              <a:gd name="T2" fmla="*/ 0 w 3"/>
              <a:gd name="T3" fmla="*/ 1 h 1"/>
              <a:gd name="T4" fmla="*/ 0 w 3"/>
              <a:gd name="T5" fmla="*/ 1 h 1"/>
              <a:gd name="T6" fmla="*/ 3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0" y="1"/>
                </a:lnTo>
                <a:lnTo>
                  <a:pt x="0" y="1"/>
                </a:lnTo>
                <a:lnTo>
                  <a:pt x="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6" name="îšļîdé"/>
          <p:cNvSpPr/>
          <p:nvPr/>
        </p:nvSpPr>
        <p:spPr bwMode="auto">
          <a:xfrm>
            <a:off x="2436009" y="3729410"/>
            <a:ext cx="67692" cy="43376"/>
          </a:xfrm>
          <a:custGeom>
            <a:avLst/>
            <a:gdLst>
              <a:gd name="T0" fmla="*/ 103 w 103"/>
              <a:gd name="T1" fmla="*/ 0 h 66"/>
              <a:gd name="T2" fmla="*/ 37 w 103"/>
              <a:gd name="T3" fmla="*/ 9 h 66"/>
              <a:gd name="T4" fmla="*/ 44 w 103"/>
              <a:gd name="T5" fmla="*/ 34 h 66"/>
              <a:gd name="T6" fmla="*/ 4 w 103"/>
              <a:gd name="T7" fmla="*/ 44 h 66"/>
              <a:gd name="T8" fmla="*/ 0 w 103"/>
              <a:gd name="T9" fmla="*/ 66 h 66"/>
              <a:gd name="T10" fmla="*/ 94 w 103"/>
              <a:gd name="T11" fmla="*/ 52 h 66"/>
              <a:gd name="T12" fmla="*/ 103 w 103"/>
              <a:gd name="T1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66">
                <a:moveTo>
                  <a:pt x="103" y="0"/>
                </a:moveTo>
                <a:lnTo>
                  <a:pt x="37" y="9"/>
                </a:lnTo>
                <a:lnTo>
                  <a:pt x="44" y="34"/>
                </a:lnTo>
                <a:lnTo>
                  <a:pt x="4" y="44"/>
                </a:lnTo>
                <a:lnTo>
                  <a:pt x="0" y="66"/>
                </a:lnTo>
                <a:lnTo>
                  <a:pt x="94" y="52"/>
                </a:lnTo>
                <a:lnTo>
                  <a:pt x="103" y="0"/>
                </a:lnTo>
                <a:close/>
              </a:path>
            </a:pathLst>
          </a:custGeom>
          <a:solidFill>
            <a:srgbClr val="637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7" name="íŝļîďé"/>
          <p:cNvSpPr/>
          <p:nvPr/>
        </p:nvSpPr>
        <p:spPr bwMode="auto">
          <a:xfrm>
            <a:off x="2436009" y="3729410"/>
            <a:ext cx="67692" cy="43376"/>
          </a:xfrm>
          <a:custGeom>
            <a:avLst/>
            <a:gdLst>
              <a:gd name="T0" fmla="*/ 103 w 103"/>
              <a:gd name="T1" fmla="*/ 0 h 66"/>
              <a:gd name="T2" fmla="*/ 37 w 103"/>
              <a:gd name="T3" fmla="*/ 9 h 66"/>
              <a:gd name="T4" fmla="*/ 44 w 103"/>
              <a:gd name="T5" fmla="*/ 34 h 66"/>
              <a:gd name="T6" fmla="*/ 4 w 103"/>
              <a:gd name="T7" fmla="*/ 44 h 66"/>
              <a:gd name="T8" fmla="*/ 0 w 103"/>
              <a:gd name="T9" fmla="*/ 66 h 66"/>
              <a:gd name="T10" fmla="*/ 94 w 103"/>
              <a:gd name="T11" fmla="*/ 52 h 66"/>
              <a:gd name="T12" fmla="*/ 103 w 103"/>
              <a:gd name="T1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" h="66">
                <a:moveTo>
                  <a:pt x="103" y="0"/>
                </a:moveTo>
                <a:lnTo>
                  <a:pt x="37" y="9"/>
                </a:lnTo>
                <a:lnTo>
                  <a:pt x="44" y="34"/>
                </a:lnTo>
                <a:lnTo>
                  <a:pt x="4" y="44"/>
                </a:lnTo>
                <a:lnTo>
                  <a:pt x="0" y="66"/>
                </a:lnTo>
                <a:lnTo>
                  <a:pt x="94" y="52"/>
                </a:lnTo>
                <a:lnTo>
                  <a:pt x="10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8" name="í$ľíďê"/>
          <p:cNvSpPr/>
          <p:nvPr/>
        </p:nvSpPr>
        <p:spPr bwMode="auto">
          <a:xfrm>
            <a:off x="2438638" y="3735325"/>
            <a:ext cx="26288" cy="23002"/>
          </a:xfrm>
          <a:custGeom>
            <a:avLst/>
            <a:gdLst>
              <a:gd name="T0" fmla="*/ 33 w 40"/>
              <a:gd name="T1" fmla="*/ 0 h 35"/>
              <a:gd name="T2" fmla="*/ 6 w 40"/>
              <a:gd name="T3" fmla="*/ 3 h 35"/>
              <a:gd name="T4" fmla="*/ 0 w 40"/>
              <a:gd name="T5" fmla="*/ 35 h 35"/>
              <a:gd name="T6" fmla="*/ 40 w 40"/>
              <a:gd name="T7" fmla="*/ 25 h 35"/>
              <a:gd name="T8" fmla="*/ 33 w 40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5">
                <a:moveTo>
                  <a:pt x="33" y="0"/>
                </a:moveTo>
                <a:lnTo>
                  <a:pt x="6" y="3"/>
                </a:lnTo>
                <a:lnTo>
                  <a:pt x="0" y="35"/>
                </a:lnTo>
                <a:lnTo>
                  <a:pt x="40" y="25"/>
                </a:lnTo>
                <a:lnTo>
                  <a:pt x="33" y="0"/>
                </a:lnTo>
                <a:close/>
              </a:path>
            </a:pathLst>
          </a:custGeom>
          <a:solidFill>
            <a:srgbClr val="242C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9" name="ïSļîḋé"/>
          <p:cNvSpPr/>
          <p:nvPr/>
        </p:nvSpPr>
        <p:spPr bwMode="auto">
          <a:xfrm>
            <a:off x="2438638" y="3735325"/>
            <a:ext cx="26288" cy="23002"/>
          </a:xfrm>
          <a:custGeom>
            <a:avLst/>
            <a:gdLst>
              <a:gd name="T0" fmla="*/ 33 w 40"/>
              <a:gd name="T1" fmla="*/ 0 h 35"/>
              <a:gd name="T2" fmla="*/ 6 w 40"/>
              <a:gd name="T3" fmla="*/ 3 h 35"/>
              <a:gd name="T4" fmla="*/ 0 w 40"/>
              <a:gd name="T5" fmla="*/ 35 h 35"/>
              <a:gd name="T6" fmla="*/ 40 w 40"/>
              <a:gd name="T7" fmla="*/ 25 h 35"/>
              <a:gd name="T8" fmla="*/ 33 w 40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5">
                <a:moveTo>
                  <a:pt x="33" y="0"/>
                </a:moveTo>
                <a:lnTo>
                  <a:pt x="6" y="3"/>
                </a:lnTo>
                <a:lnTo>
                  <a:pt x="0" y="35"/>
                </a:lnTo>
                <a:lnTo>
                  <a:pt x="40" y="25"/>
                </a:lnTo>
                <a:lnTo>
                  <a:pt x="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0" name="îşḻïdè"/>
          <p:cNvSpPr/>
          <p:nvPr/>
        </p:nvSpPr>
        <p:spPr bwMode="auto">
          <a:xfrm>
            <a:off x="2497787" y="3537507"/>
            <a:ext cx="1431390" cy="226078"/>
          </a:xfrm>
          <a:custGeom>
            <a:avLst/>
            <a:gdLst>
              <a:gd name="T0" fmla="*/ 287 w 1527"/>
              <a:gd name="T1" fmla="*/ 163 h 241"/>
              <a:gd name="T2" fmla="*/ 216 w 1527"/>
              <a:gd name="T3" fmla="*/ 172 h 241"/>
              <a:gd name="T4" fmla="*/ 215 w 1527"/>
              <a:gd name="T5" fmla="*/ 179 h 241"/>
              <a:gd name="T6" fmla="*/ 6 w 1527"/>
              <a:gd name="T7" fmla="*/ 205 h 241"/>
              <a:gd name="T8" fmla="*/ 0 w 1527"/>
              <a:gd name="T9" fmla="*/ 241 h 241"/>
              <a:gd name="T10" fmla="*/ 409 w 1527"/>
              <a:gd name="T11" fmla="*/ 184 h 241"/>
              <a:gd name="T12" fmla="*/ 287 w 1527"/>
              <a:gd name="T13" fmla="*/ 163 h 241"/>
              <a:gd name="T14" fmla="*/ 1129 w 1527"/>
              <a:gd name="T15" fmla="*/ 52 h 241"/>
              <a:gd name="T16" fmla="*/ 389 w 1527"/>
              <a:gd name="T17" fmla="*/ 149 h 241"/>
              <a:gd name="T18" fmla="*/ 509 w 1527"/>
              <a:gd name="T19" fmla="*/ 170 h 241"/>
              <a:gd name="T20" fmla="*/ 1225 w 1527"/>
              <a:gd name="T21" fmla="*/ 68 h 241"/>
              <a:gd name="T22" fmla="*/ 1129 w 1527"/>
              <a:gd name="T23" fmla="*/ 52 h 241"/>
              <a:gd name="T24" fmla="*/ 1325 w 1527"/>
              <a:gd name="T25" fmla="*/ 26 h 241"/>
              <a:gd name="T26" fmla="*/ 1197 w 1527"/>
              <a:gd name="T27" fmla="*/ 43 h 241"/>
              <a:gd name="T28" fmla="*/ 1291 w 1527"/>
              <a:gd name="T29" fmla="*/ 59 h 241"/>
              <a:gd name="T30" fmla="*/ 1415 w 1527"/>
              <a:gd name="T31" fmla="*/ 42 h 241"/>
              <a:gd name="T32" fmla="*/ 1325 w 1527"/>
              <a:gd name="T33" fmla="*/ 26 h 241"/>
              <a:gd name="T34" fmla="*/ 1520 w 1527"/>
              <a:gd name="T35" fmla="*/ 0 h 241"/>
              <a:gd name="T36" fmla="*/ 1393 w 1527"/>
              <a:gd name="T37" fmla="*/ 17 h 241"/>
              <a:gd name="T38" fmla="*/ 1480 w 1527"/>
              <a:gd name="T39" fmla="*/ 32 h 241"/>
              <a:gd name="T40" fmla="*/ 1527 w 1527"/>
              <a:gd name="T41" fmla="*/ 2 h 241"/>
              <a:gd name="T42" fmla="*/ 1520 w 1527"/>
              <a:gd name="T43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7" h="241">
                <a:moveTo>
                  <a:pt x="287" y="163"/>
                </a:moveTo>
                <a:cubicBezTo>
                  <a:pt x="216" y="172"/>
                  <a:pt x="216" y="172"/>
                  <a:pt x="216" y="172"/>
                </a:cubicBezTo>
                <a:cubicBezTo>
                  <a:pt x="215" y="179"/>
                  <a:pt x="215" y="179"/>
                  <a:pt x="215" y="179"/>
                </a:cubicBezTo>
                <a:cubicBezTo>
                  <a:pt x="6" y="205"/>
                  <a:pt x="6" y="205"/>
                  <a:pt x="6" y="205"/>
                </a:cubicBezTo>
                <a:cubicBezTo>
                  <a:pt x="0" y="241"/>
                  <a:pt x="0" y="241"/>
                  <a:pt x="0" y="241"/>
                </a:cubicBezTo>
                <a:cubicBezTo>
                  <a:pt x="409" y="184"/>
                  <a:pt x="409" y="184"/>
                  <a:pt x="409" y="184"/>
                </a:cubicBezTo>
                <a:cubicBezTo>
                  <a:pt x="287" y="163"/>
                  <a:pt x="287" y="163"/>
                  <a:pt x="287" y="163"/>
                </a:cubicBezTo>
                <a:moveTo>
                  <a:pt x="1129" y="52"/>
                </a:moveTo>
                <a:cubicBezTo>
                  <a:pt x="389" y="149"/>
                  <a:pt x="389" y="149"/>
                  <a:pt x="389" y="149"/>
                </a:cubicBezTo>
                <a:cubicBezTo>
                  <a:pt x="509" y="170"/>
                  <a:pt x="509" y="170"/>
                  <a:pt x="509" y="170"/>
                </a:cubicBezTo>
                <a:cubicBezTo>
                  <a:pt x="1225" y="68"/>
                  <a:pt x="1225" y="68"/>
                  <a:pt x="1225" y="68"/>
                </a:cubicBezTo>
                <a:cubicBezTo>
                  <a:pt x="1129" y="52"/>
                  <a:pt x="1129" y="52"/>
                  <a:pt x="1129" y="52"/>
                </a:cubicBezTo>
                <a:moveTo>
                  <a:pt x="1325" y="26"/>
                </a:moveTo>
                <a:cubicBezTo>
                  <a:pt x="1197" y="43"/>
                  <a:pt x="1197" y="43"/>
                  <a:pt x="1197" y="43"/>
                </a:cubicBezTo>
                <a:cubicBezTo>
                  <a:pt x="1291" y="59"/>
                  <a:pt x="1291" y="59"/>
                  <a:pt x="1291" y="59"/>
                </a:cubicBezTo>
                <a:cubicBezTo>
                  <a:pt x="1415" y="42"/>
                  <a:pt x="1415" y="42"/>
                  <a:pt x="1415" y="42"/>
                </a:cubicBezTo>
                <a:cubicBezTo>
                  <a:pt x="1325" y="26"/>
                  <a:pt x="1325" y="26"/>
                  <a:pt x="1325" y="26"/>
                </a:cubicBezTo>
                <a:moveTo>
                  <a:pt x="1520" y="0"/>
                </a:moveTo>
                <a:cubicBezTo>
                  <a:pt x="1393" y="17"/>
                  <a:pt x="1393" y="17"/>
                  <a:pt x="1393" y="17"/>
                </a:cubicBezTo>
                <a:cubicBezTo>
                  <a:pt x="1480" y="32"/>
                  <a:pt x="1480" y="32"/>
                  <a:pt x="1480" y="32"/>
                </a:cubicBezTo>
                <a:cubicBezTo>
                  <a:pt x="1500" y="28"/>
                  <a:pt x="1516" y="17"/>
                  <a:pt x="1527" y="2"/>
                </a:cubicBezTo>
                <a:cubicBezTo>
                  <a:pt x="1520" y="0"/>
                  <a:pt x="1520" y="0"/>
                  <a:pt x="1520" y="0"/>
                </a:cubicBezTo>
              </a:path>
            </a:pathLst>
          </a:custGeom>
          <a:solidFill>
            <a:srgbClr val="99A9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1" name="ïSḷíḓe"/>
          <p:cNvSpPr/>
          <p:nvPr/>
        </p:nvSpPr>
        <p:spPr bwMode="auto">
          <a:xfrm>
            <a:off x="2766583" y="3676834"/>
            <a:ext cx="208334" cy="32860"/>
          </a:xfrm>
          <a:custGeom>
            <a:avLst/>
            <a:gdLst>
              <a:gd name="T0" fmla="*/ 146 w 317"/>
              <a:gd name="T1" fmla="*/ 0 h 50"/>
              <a:gd name="T2" fmla="*/ 0 w 317"/>
              <a:gd name="T3" fmla="*/ 20 h 50"/>
              <a:gd name="T4" fmla="*/ 174 w 317"/>
              <a:gd name="T5" fmla="*/ 50 h 50"/>
              <a:gd name="T6" fmla="*/ 317 w 317"/>
              <a:gd name="T7" fmla="*/ 30 h 50"/>
              <a:gd name="T8" fmla="*/ 146 w 317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50">
                <a:moveTo>
                  <a:pt x="146" y="0"/>
                </a:moveTo>
                <a:lnTo>
                  <a:pt x="0" y="20"/>
                </a:lnTo>
                <a:lnTo>
                  <a:pt x="174" y="50"/>
                </a:lnTo>
                <a:lnTo>
                  <a:pt x="317" y="30"/>
                </a:lnTo>
                <a:lnTo>
                  <a:pt x="146" y="0"/>
                </a:lnTo>
                <a:close/>
              </a:path>
            </a:pathLst>
          </a:custGeom>
          <a:solidFill>
            <a:srgbClr val="393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2" name="îṥlïḍé"/>
          <p:cNvSpPr/>
          <p:nvPr/>
        </p:nvSpPr>
        <p:spPr bwMode="auto">
          <a:xfrm>
            <a:off x="2766583" y="3676834"/>
            <a:ext cx="208334" cy="32860"/>
          </a:xfrm>
          <a:custGeom>
            <a:avLst/>
            <a:gdLst>
              <a:gd name="T0" fmla="*/ 146 w 317"/>
              <a:gd name="T1" fmla="*/ 0 h 50"/>
              <a:gd name="T2" fmla="*/ 0 w 317"/>
              <a:gd name="T3" fmla="*/ 20 h 50"/>
              <a:gd name="T4" fmla="*/ 174 w 317"/>
              <a:gd name="T5" fmla="*/ 50 h 50"/>
              <a:gd name="T6" fmla="*/ 317 w 317"/>
              <a:gd name="T7" fmla="*/ 30 h 50"/>
              <a:gd name="T8" fmla="*/ 146 w 317"/>
              <a:gd name="T9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50">
                <a:moveTo>
                  <a:pt x="146" y="0"/>
                </a:moveTo>
                <a:lnTo>
                  <a:pt x="0" y="20"/>
                </a:lnTo>
                <a:lnTo>
                  <a:pt x="174" y="50"/>
                </a:lnTo>
                <a:lnTo>
                  <a:pt x="317" y="30"/>
                </a:lnTo>
                <a:lnTo>
                  <a:pt x="14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3" name="iṥḷîḑe"/>
          <p:cNvSpPr/>
          <p:nvPr/>
        </p:nvSpPr>
        <p:spPr bwMode="auto">
          <a:xfrm>
            <a:off x="3922605" y="3536849"/>
            <a:ext cx="8544" cy="2629"/>
          </a:xfrm>
          <a:custGeom>
            <a:avLst/>
            <a:gdLst>
              <a:gd name="T0" fmla="*/ 9 w 9"/>
              <a:gd name="T1" fmla="*/ 0 h 3"/>
              <a:gd name="T2" fmla="*/ 0 w 9"/>
              <a:gd name="T3" fmla="*/ 1 h 3"/>
              <a:gd name="T4" fmla="*/ 7 w 9"/>
              <a:gd name="T5" fmla="*/ 3 h 3"/>
              <a:gd name="T6" fmla="*/ 9 w 9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3">
                <a:moveTo>
                  <a:pt x="9" y="0"/>
                </a:moveTo>
                <a:cubicBezTo>
                  <a:pt x="0" y="1"/>
                  <a:pt x="0" y="1"/>
                  <a:pt x="0" y="1"/>
                </a:cubicBezTo>
                <a:cubicBezTo>
                  <a:pt x="7" y="3"/>
                  <a:pt x="7" y="3"/>
                  <a:pt x="7" y="3"/>
                </a:cubicBezTo>
                <a:cubicBezTo>
                  <a:pt x="8" y="2"/>
                  <a:pt x="8" y="1"/>
                  <a:pt x="9" y="0"/>
                </a:cubicBezTo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4" name="ïśḻîḍê"/>
          <p:cNvSpPr/>
          <p:nvPr/>
        </p:nvSpPr>
        <p:spPr bwMode="auto">
          <a:xfrm>
            <a:off x="3739902" y="3553280"/>
            <a:ext cx="145242" cy="23659"/>
          </a:xfrm>
          <a:custGeom>
            <a:avLst/>
            <a:gdLst>
              <a:gd name="T0" fmla="*/ 68 w 155"/>
              <a:gd name="T1" fmla="*/ 0 h 25"/>
              <a:gd name="T2" fmla="*/ 0 w 155"/>
              <a:gd name="T3" fmla="*/ 9 h 25"/>
              <a:gd name="T4" fmla="*/ 90 w 155"/>
              <a:gd name="T5" fmla="*/ 25 h 25"/>
              <a:gd name="T6" fmla="*/ 151 w 155"/>
              <a:gd name="T7" fmla="*/ 16 h 25"/>
              <a:gd name="T8" fmla="*/ 155 w 155"/>
              <a:gd name="T9" fmla="*/ 15 h 25"/>
              <a:gd name="T10" fmla="*/ 68 w 155"/>
              <a:gd name="T11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25">
                <a:moveTo>
                  <a:pt x="68" y="0"/>
                </a:moveTo>
                <a:cubicBezTo>
                  <a:pt x="0" y="9"/>
                  <a:pt x="0" y="9"/>
                  <a:pt x="0" y="9"/>
                </a:cubicBezTo>
                <a:cubicBezTo>
                  <a:pt x="90" y="25"/>
                  <a:pt x="90" y="25"/>
                  <a:pt x="90" y="25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52" y="16"/>
                  <a:pt x="154" y="16"/>
                  <a:pt x="155" y="15"/>
                </a:cubicBezTo>
                <a:cubicBezTo>
                  <a:pt x="68" y="0"/>
                  <a:pt x="68" y="0"/>
                  <a:pt x="68" y="0"/>
                </a:cubicBezTo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5" name="işḷïde"/>
          <p:cNvSpPr/>
          <p:nvPr/>
        </p:nvSpPr>
        <p:spPr bwMode="auto">
          <a:xfrm>
            <a:off x="3556542" y="3578253"/>
            <a:ext cx="151814" cy="23002"/>
          </a:xfrm>
          <a:custGeom>
            <a:avLst/>
            <a:gdLst>
              <a:gd name="T0" fmla="*/ 97 w 231"/>
              <a:gd name="T1" fmla="*/ 0 h 35"/>
              <a:gd name="T2" fmla="*/ 0 w 231"/>
              <a:gd name="T3" fmla="*/ 12 h 35"/>
              <a:gd name="T4" fmla="*/ 136 w 231"/>
              <a:gd name="T5" fmla="*/ 35 h 35"/>
              <a:gd name="T6" fmla="*/ 231 w 231"/>
              <a:gd name="T7" fmla="*/ 22 h 35"/>
              <a:gd name="T8" fmla="*/ 97 w 231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35">
                <a:moveTo>
                  <a:pt x="97" y="0"/>
                </a:moveTo>
                <a:lnTo>
                  <a:pt x="0" y="12"/>
                </a:lnTo>
                <a:lnTo>
                  <a:pt x="136" y="35"/>
                </a:lnTo>
                <a:lnTo>
                  <a:pt x="231" y="22"/>
                </a:lnTo>
                <a:lnTo>
                  <a:pt x="97" y="0"/>
                </a:lnTo>
                <a:close/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6" name="îṩḷiďê"/>
          <p:cNvSpPr/>
          <p:nvPr/>
        </p:nvSpPr>
        <p:spPr bwMode="auto">
          <a:xfrm>
            <a:off x="3556542" y="3578253"/>
            <a:ext cx="151814" cy="23002"/>
          </a:xfrm>
          <a:custGeom>
            <a:avLst/>
            <a:gdLst>
              <a:gd name="T0" fmla="*/ 97 w 231"/>
              <a:gd name="T1" fmla="*/ 0 h 35"/>
              <a:gd name="T2" fmla="*/ 0 w 231"/>
              <a:gd name="T3" fmla="*/ 12 h 35"/>
              <a:gd name="T4" fmla="*/ 136 w 231"/>
              <a:gd name="T5" fmla="*/ 35 h 35"/>
              <a:gd name="T6" fmla="*/ 231 w 231"/>
              <a:gd name="T7" fmla="*/ 22 h 35"/>
              <a:gd name="T8" fmla="*/ 97 w 231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35">
                <a:moveTo>
                  <a:pt x="97" y="0"/>
                </a:moveTo>
                <a:lnTo>
                  <a:pt x="0" y="12"/>
                </a:lnTo>
                <a:lnTo>
                  <a:pt x="136" y="35"/>
                </a:lnTo>
                <a:lnTo>
                  <a:pt x="231" y="22"/>
                </a:lnTo>
                <a:lnTo>
                  <a:pt x="9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7" name="îşľíḑè"/>
          <p:cNvSpPr/>
          <p:nvPr/>
        </p:nvSpPr>
        <p:spPr bwMode="auto">
          <a:xfrm>
            <a:off x="1761061" y="3176044"/>
            <a:ext cx="38118" cy="45347"/>
          </a:xfrm>
          <a:custGeom>
            <a:avLst/>
            <a:gdLst>
              <a:gd name="T0" fmla="*/ 0 w 58"/>
              <a:gd name="T1" fmla="*/ 0 h 69"/>
              <a:gd name="T2" fmla="*/ 8 w 58"/>
              <a:gd name="T3" fmla="*/ 65 h 69"/>
              <a:gd name="T4" fmla="*/ 58 w 58"/>
              <a:gd name="T5" fmla="*/ 69 h 69"/>
              <a:gd name="T6" fmla="*/ 51 w 58"/>
              <a:gd name="T7" fmla="*/ 5 h 69"/>
              <a:gd name="T8" fmla="*/ 0 w 58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69">
                <a:moveTo>
                  <a:pt x="0" y="0"/>
                </a:moveTo>
                <a:lnTo>
                  <a:pt x="8" y="65"/>
                </a:lnTo>
                <a:lnTo>
                  <a:pt x="58" y="69"/>
                </a:lnTo>
                <a:lnTo>
                  <a:pt x="51" y="5"/>
                </a:lnTo>
                <a:lnTo>
                  <a:pt x="0" y="0"/>
                </a:lnTo>
                <a:close/>
              </a:path>
            </a:pathLst>
          </a:custGeom>
          <a:solidFill>
            <a:srgbClr val="637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8" name="îSḷïḍé"/>
          <p:cNvSpPr/>
          <p:nvPr/>
        </p:nvSpPr>
        <p:spPr bwMode="auto">
          <a:xfrm>
            <a:off x="1761061" y="3176044"/>
            <a:ext cx="38118" cy="45347"/>
          </a:xfrm>
          <a:custGeom>
            <a:avLst/>
            <a:gdLst>
              <a:gd name="T0" fmla="*/ 0 w 58"/>
              <a:gd name="T1" fmla="*/ 0 h 69"/>
              <a:gd name="T2" fmla="*/ 8 w 58"/>
              <a:gd name="T3" fmla="*/ 65 h 69"/>
              <a:gd name="T4" fmla="*/ 58 w 58"/>
              <a:gd name="T5" fmla="*/ 69 h 69"/>
              <a:gd name="T6" fmla="*/ 51 w 58"/>
              <a:gd name="T7" fmla="*/ 5 h 69"/>
              <a:gd name="T8" fmla="*/ 0 w 58"/>
              <a:gd name="T9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69">
                <a:moveTo>
                  <a:pt x="0" y="0"/>
                </a:moveTo>
                <a:lnTo>
                  <a:pt x="8" y="65"/>
                </a:lnTo>
                <a:lnTo>
                  <a:pt x="58" y="69"/>
                </a:lnTo>
                <a:lnTo>
                  <a:pt x="51" y="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9" name="ïSľïďé"/>
          <p:cNvSpPr/>
          <p:nvPr/>
        </p:nvSpPr>
        <p:spPr bwMode="auto">
          <a:xfrm>
            <a:off x="1663138" y="2449177"/>
            <a:ext cx="131441" cy="730154"/>
          </a:xfrm>
          <a:custGeom>
            <a:avLst/>
            <a:gdLst>
              <a:gd name="T0" fmla="*/ 37 w 140"/>
              <a:gd name="T1" fmla="*/ 0 h 780"/>
              <a:gd name="T2" fmla="*/ 5 w 140"/>
              <a:gd name="T3" fmla="*/ 73 h 780"/>
              <a:gd name="T4" fmla="*/ 104 w 140"/>
              <a:gd name="T5" fmla="*/ 777 h 780"/>
              <a:gd name="T6" fmla="*/ 140 w 140"/>
              <a:gd name="T7" fmla="*/ 780 h 780"/>
              <a:gd name="T8" fmla="*/ 37 w 140"/>
              <a:gd name="T9" fmla="*/ 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780">
                <a:moveTo>
                  <a:pt x="37" y="0"/>
                </a:moveTo>
                <a:cubicBezTo>
                  <a:pt x="14" y="16"/>
                  <a:pt x="0" y="44"/>
                  <a:pt x="5" y="73"/>
                </a:cubicBezTo>
                <a:cubicBezTo>
                  <a:pt x="104" y="777"/>
                  <a:pt x="104" y="777"/>
                  <a:pt x="104" y="777"/>
                </a:cubicBezTo>
                <a:cubicBezTo>
                  <a:pt x="140" y="780"/>
                  <a:pt x="140" y="780"/>
                  <a:pt x="140" y="780"/>
                </a:cubicBezTo>
                <a:cubicBezTo>
                  <a:pt x="37" y="0"/>
                  <a:pt x="37" y="0"/>
                  <a:pt x="37" y="0"/>
                </a:cubicBezTo>
              </a:path>
            </a:pathLst>
          </a:custGeom>
          <a:solidFill>
            <a:srgbClr val="9DAC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0" name="î$ļïḍê"/>
          <p:cNvSpPr/>
          <p:nvPr/>
        </p:nvSpPr>
        <p:spPr bwMode="auto">
          <a:xfrm>
            <a:off x="1702570" y="2096259"/>
            <a:ext cx="2300213" cy="1694271"/>
          </a:xfrm>
          <a:custGeom>
            <a:avLst/>
            <a:gdLst>
              <a:gd name="T0" fmla="*/ 2448 w 2453"/>
              <a:gd name="T1" fmla="*/ 1442 h 1810"/>
              <a:gd name="T2" fmla="*/ 2382 w 2453"/>
              <a:gd name="T3" fmla="*/ 1527 h 1810"/>
              <a:gd name="T4" fmla="*/ 271 w 2453"/>
              <a:gd name="T5" fmla="*/ 1805 h 1810"/>
              <a:gd name="T6" fmla="*/ 185 w 2453"/>
              <a:gd name="T7" fmla="*/ 1739 h 1810"/>
              <a:gd name="T8" fmla="*/ 5 w 2453"/>
              <a:gd name="T9" fmla="*/ 369 h 1810"/>
              <a:gd name="T10" fmla="*/ 71 w 2453"/>
              <a:gd name="T11" fmla="*/ 283 h 1810"/>
              <a:gd name="T12" fmla="*/ 2182 w 2453"/>
              <a:gd name="T13" fmla="*/ 5 h 1810"/>
              <a:gd name="T14" fmla="*/ 2268 w 2453"/>
              <a:gd name="T15" fmla="*/ 71 h 1810"/>
              <a:gd name="T16" fmla="*/ 2448 w 2453"/>
              <a:gd name="T17" fmla="*/ 1442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3" h="1810">
                <a:moveTo>
                  <a:pt x="2448" y="1442"/>
                </a:moveTo>
                <a:cubicBezTo>
                  <a:pt x="2453" y="1483"/>
                  <a:pt x="2424" y="1522"/>
                  <a:pt x="2382" y="1527"/>
                </a:cubicBezTo>
                <a:cubicBezTo>
                  <a:pt x="271" y="1805"/>
                  <a:pt x="271" y="1805"/>
                  <a:pt x="271" y="1805"/>
                </a:cubicBezTo>
                <a:cubicBezTo>
                  <a:pt x="229" y="1810"/>
                  <a:pt x="191" y="1781"/>
                  <a:pt x="185" y="1739"/>
                </a:cubicBezTo>
                <a:cubicBezTo>
                  <a:pt x="5" y="369"/>
                  <a:pt x="5" y="369"/>
                  <a:pt x="5" y="369"/>
                </a:cubicBezTo>
                <a:cubicBezTo>
                  <a:pt x="0" y="327"/>
                  <a:pt x="29" y="288"/>
                  <a:pt x="71" y="283"/>
                </a:cubicBezTo>
                <a:cubicBezTo>
                  <a:pt x="2182" y="5"/>
                  <a:pt x="2182" y="5"/>
                  <a:pt x="2182" y="5"/>
                </a:cubicBezTo>
                <a:cubicBezTo>
                  <a:pt x="2224" y="0"/>
                  <a:pt x="2262" y="29"/>
                  <a:pt x="2268" y="71"/>
                </a:cubicBezTo>
                <a:cubicBezTo>
                  <a:pt x="2448" y="1442"/>
                  <a:pt x="2448" y="1442"/>
                  <a:pt x="2448" y="1442"/>
                </a:cubicBezTo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1" name="íṧľidê"/>
          <p:cNvSpPr/>
          <p:nvPr/>
        </p:nvSpPr>
        <p:spPr bwMode="auto">
          <a:xfrm>
            <a:off x="1717686" y="2111374"/>
            <a:ext cx="2272611" cy="1664040"/>
          </a:xfrm>
          <a:custGeom>
            <a:avLst/>
            <a:gdLst>
              <a:gd name="T0" fmla="*/ 2290 w 2424"/>
              <a:gd name="T1" fmla="*/ 551 h 1778"/>
              <a:gd name="T2" fmla="*/ 2406 w 2424"/>
              <a:gd name="T3" fmla="*/ 1429 h 1778"/>
              <a:gd name="T4" fmla="*/ 2396 w 2424"/>
              <a:gd name="T5" fmla="*/ 1466 h 1778"/>
              <a:gd name="T6" fmla="*/ 2363 w 2424"/>
              <a:gd name="T7" fmla="*/ 1485 h 1778"/>
              <a:gd name="T8" fmla="*/ 1057 w 2424"/>
              <a:gd name="T9" fmla="*/ 1657 h 1778"/>
              <a:gd name="T10" fmla="*/ 1053 w 2424"/>
              <a:gd name="T11" fmla="*/ 1672 h 1778"/>
              <a:gd name="T12" fmla="*/ 2365 w 2424"/>
              <a:gd name="T13" fmla="*/ 1500 h 1778"/>
              <a:gd name="T14" fmla="*/ 2405 w 2424"/>
              <a:gd name="T15" fmla="*/ 1478 h 1778"/>
              <a:gd name="T16" fmla="*/ 2421 w 2424"/>
              <a:gd name="T17" fmla="*/ 1436 h 1778"/>
              <a:gd name="T18" fmla="*/ 2421 w 2424"/>
              <a:gd name="T19" fmla="*/ 1427 h 1778"/>
              <a:gd name="T20" fmla="*/ 2424 w 2424"/>
              <a:gd name="T21" fmla="*/ 1426 h 1778"/>
              <a:gd name="T22" fmla="*/ 2424 w 2424"/>
              <a:gd name="T23" fmla="*/ 1426 h 1778"/>
              <a:gd name="T24" fmla="*/ 2421 w 2424"/>
              <a:gd name="T25" fmla="*/ 1427 h 1778"/>
              <a:gd name="T26" fmla="*/ 2306 w 2424"/>
              <a:gd name="T27" fmla="*/ 557 h 1778"/>
              <a:gd name="T28" fmla="*/ 2290 w 2424"/>
              <a:gd name="T29" fmla="*/ 551 h 1778"/>
              <a:gd name="T30" fmla="*/ 789 w 2424"/>
              <a:gd name="T31" fmla="*/ 182 h 1778"/>
              <a:gd name="T32" fmla="*/ 57 w 2424"/>
              <a:gd name="T33" fmla="*/ 278 h 1778"/>
              <a:gd name="T34" fmla="*/ 16 w 2424"/>
              <a:gd name="T35" fmla="*/ 300 h 1778"/>
              <a:gd name="T36" fmla="*/ 0 w 2424"/>
              <a:gd name="T37" fmla="*/ 343 h 1778"/>
              <a:gd name="T38" fmla="*/ 1 w 2424"/>
              <a:gd name="T39" fmla="*/ 351 h 1778"/>
              <a:gd name="T40" fmla="*/ 181 w 2424"/>
              <a:gd name="T41" fmla="*/ 1721 h 1778"/>
              <a:gd name="T42" fmla="*/ 202 w 2424"/>
              <a:gd name="T43" fmla="*/ 1762 h 1778"/>
              <a:gd name="T44" fmla="*/ 245 w 2424"/>
              <a:gd name="T45" fmla="*/ 1778 h 1778"/>
              <a:gd name="T46" fmla="*/ 254 w 2424"/>
              <a:gd name="T47" fmla="*/ 1777 h 1778"/>
              <a:gd name="T48" fmla="*/ 456 w 2424"/>
              <a:gd name="T49" fmla="*/ 1751 h 1778"/>
              <a:gd name="T50" fmla="*/ 459 w 2424"/>
              <a:gd name="T51" fmla="*/ 1735 h 1778"/>
              <a:gd name="T52" fmla="*/ 252 w 2424"/>
              <a:gd name="T53" fmla="*/ 1762 h 1778"/>
              <a:gd name="T54" fmla="*/ 245 w 2424"/>
              <a:gd name="T55" fmla="*/ 1763 h 1778"/>
              <a:gd name="T56" fmla="*/ 196 w 2424"/>
              <a:gd name="T57" fmla="*/ 1719 h 1778"/>
              <a:gd name="T58" fmla="*/ 15 w 2424"/>
              <a:gd name="T59" fmla="*/ 349 h 1778"/>
              <a:gd name="T60" fmla="*/ 58 w 2424"/>
              <a:gd name="T61" fmla="*/ 293 h 1778"/>
              <a:gd name="T62" fmla="*/ 786 w 2424"/>
              <a:gd name="T63" fmla="*/ 198 h 1778"/>
              <a:gd name="T64" fmla="*/ 789 w 2424"/>
              <a:gd name="T65" fmla="*/ 182 h 1778"/>
              <a:gd name="T66" fmla="*/ 2176 w 2424"/>
              <a:gd name="T67" fmla="*/ 0 h 1778"/>
              <a:gd name="T68" fmla="*/ 2168 w 2424"/>
              <a:gd name="T69" fmla="*/ 1 h 1778"/>
              <a:gd name="T70" fmla="*/ 1387 w 2424"/>
              <a:gd name="T71" fmla="*/ 103 h 1778"/>
              <a:gd name="T72" fmla="*/ 1384 w 2424"/>
              <a:gd name="T73" fmla="*/ 119 h 1778"/>
              <a:gd name="T74" fmla="*/ 2170 w 2424"/>
              <a:gd name="T75" fmla="*/ 16 h 1778"/>
              <a:gd name="T76" fmla="*/ 2176 w 2424"/>
              <a:gd name="T77" fmla="*/ 15 h 1778"/>
              <a:gd name="T78" fmla="*/ 2226 w 2424"/>
              <a:gd name="T79" fmla="*/ 59 h 1778"/>
              <a:gd name="T80" fmla="*/ 2284 w 2424"/>
              <a:gd name="T81" fmla="*/ 505 h 1778"/>
              <a:gd name="T82" fmla="*/ 2300 w 2424"/>
              <a:gd name="T83" fmla="*/ 512 h 1778"/>
              <a:gd name="T84" fmla="*/ 2241 w 2424"/>
              <a:gd name="T85" fmla="*/ 57 h 1778"/>
              <a:gd name="T86" fmla="*/ 2219 w 2424"/>
              <a:gd name="T87" fmla="*/ 16 h 1778"/>
              <a:gd name="T88" fmla="*/ 2176 w 2424"/>
              <a:gd name="T89" fmla="*/ 0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424" h="1778">
                <a:moveTo>
                  <a:pt x="2290" y="551"/>
                </a:moveTo>
                <a:cubicBezTo>
                  <a:pt x="2406" y="1429"/>
                  <a:pt x="2406" y="1429"/>
                  <a:pt x="2406" y="1429"/>
                </a:cubicBezTo>
                <a:cubicBezTo>
                  <a:pt x="2407" y="1442"/>
                  <a:pt x="2404" y="1455"/>
                  <a:pt x="2396" y="1466"/>
                </a:cubicBezTo>
                <a:cubicBezTo>
                  <a:pt x="2388" y="1476"/>
                  <a:pt x="2376" y="1483"/>
                  <a:pt x="2363" y="1485"/>
                </a:cubicBezTo>
                <a:cubicBezTo>
                  <a:pt x="1057" y="1657"/>
                  <a:pt x="1057" y="1657"/>
                  <a:pt x="1057" y="1657"/>
                </a:cubicBezTo>
                <a:cubicBezTo>
                  <a:pt x="1053" y="1672"/>
                  <a:pt x="1053" y="1672"/>
                  <a:pt x="1053" y="1672"/>
                </a:cubicBezTo>
                <a:cubicBezTo>
                  <a:pt x="2365" y="1500"/>
                  <a:pt x="2365" y="1500"/>
                  <a:pt x="2365" y="1500"/>
                </a:cubicBezTo>
                <a:cubicBezTo>
                  <a:pt x="2381" y="1498"/>
                  <a:pt x="2395" y="1490"/>
                  <a:pt x="2405" y="1478"/>
                </a:cubicBezTo>
                <a:cubicBezTo>
                  <a:pt x="2415" y="1467"/>
                  <a:pt x="2421" y="1452"/>
                  <a:pt x="2421" y="1436"/>
                </a:cubicBezTo>
                <a:cubicBezTo>
                  <a:pt x="2421" y="1433"/>
                  <a:pt x="2421" y="1430"/>
                  <a:pt x="2421" y="1427"/>
                </a:cubicBezTo>
                <a:cubicBezTo>
                  <a:pt x="2424" y="1426"/>
                  <a:pt x="2424" y="1426"/>
                  <a:pt x="2424" y="1426"/>
                </a:cubicBezTo>
                <a:cubicBezTo>
                  <a:pt x="2424" y="1426"/>
                  <a:pt x="2424" y="1426"/>
                  <a:pt x="2424" y="1426"/>
                </a:cubicBezTo>
                <a:cubicBezTo>
                  <a:pt x="2421" y="1427"/>
                  <a:pt x="2421" y="1427"/>
                  <a:pt x="2421" y="1427"/>
                </a:cubicBezTo>
                <a:cubicBezTo>
                  <a:pt x="2306" y="557"/>
                  <a:pt x="2306" y="557"/>
                  <a:pt x="2306" y="557"/>
                </a:cubicBezTo>
                <a:cubicBezTo>
                  <a:pt x="2290" y="551"/>
                  <a:pt x="2290" y="551"/>
                  <a:pt x="2290" y="551"/>
                </a:cubicBezTo>
                <a:moveTo>
                  <a:pt x="789" y="182"/>
                </a:moveTo>
                <a:cubicBezTo>
                  <a:pt x="57" y="278"/>
                  <a:pt x="57" y="278"/>
                  <a:pt x="57" y="278"/>
                </a:cubicBezTo>
                <a:cubicBezTo>
                  <a:pt x="40" y="280"/>
                  <a:pt x="26" y="288"/>
                  <a:pt x="16" y="300"/>
                </a:cubicBezTo>
                <a:cubicBezTo>
                  <a:pt x="6" y="312"/>
                  <a:pt x="0" y="327"/>
                  <a:pt x="0" y="343"/>
                </a:cubicBezTo>
                <a:cubicBezTo>
                  <a:pt x="0" y="345"/>
                  <a:pt x="0" y="348"/>
                  <a:pt x="1" y="351"/>
                </a:cubicBezTo>
                <a:cubicBezTo>
                  <a:pt x="181" y="1721"/>
                  <a:pt x="181" y="1721"/>
                  <a:pt x="181" y="1721"/>
                </a:cubicBezTo>
                <a:cubicBezTo>
                  <a:pt x="183" y="1738"/>
                  <a:pt x="191" y="1752"/>
                  <a:pt x="202" y="1762"/>
                </a:cubicBezTo>
                <a:cubicBezTo>
                  <a:pt x="214" y="1772"/>
                  <a:pt x="229" y="1778"/>
                  <a:pt x="245" y="1778"/>
                </a:cubicBezTo>
                <a:cubicBezTo>
                  <a:pt x="248" y="1778"/>
                  <a:pt x="251" y="1778"/>
                  <a:pt x="254" y="1777"/>
                </a:cubicBezTo>
                <a:cubicBezTo>
                  <a:pt x="456" y="1751"/>
                  <a:pt x="456" y="1751"/>
                  <a:pt x="456" y="1751"/>
                </a:cubicBezTo>
                <a:cubicBezTo>
                  <a:pt x="459" y="1735"/>
                  <a:pt x="459" y="1735"/>
                  <a:pt x="459" y="1735"/>
                </a:cubicBezTo>
                <a:cubicBezTo>
                  <a:pt x="252" y="1762"/>
                  <a:pt x="252" y="1762"/>
                  <a:pt x="252" y="1762"/>
                </a:cubicBezTo>
                <a:cubicBezTo>
                  <a:pt x="249" y="1763"/>
                  <a:pt x="247" y="1763"/>
                  <a:pt x="245" y="1763"/>
                </a:cubicBezTo>
                <a:cubicBezTo>
                  <a:pt x="220" y="1763"/>
                  <a:pt x="199" y="1744"/>
                  <a:pt x="196" y="1719"/>
                </a:cubicBezTo>
                <a:cubicBezTo>
                  <a:pt x="15" y="349"/>
                  <a:pt x="15" y="349"/>
                  <a:pt x="15" y="349"/>
                </a:cubicBezTo>
                <a:cubicBezTo>
                  <a:pt x="12" y="322"/>
                  <a:pt x="31" y="297"/>
                  <a:pt x="58" y="293"/>
                </a:cubicBezTo>
                <a:cubicBezTo>
                  <a:pt x="786" y="198"/>
                  <a:pt x="786" y="198"/>
                  <a:pt x="786" y="198"/>
                </a:cubicBezTo>
                <a:cubicBezTo>
                  <a:pt x="789" y="182"/>
                  <a:pt x="789" y="182"/>
                  <a:pt x="789" y="182"/>
                </a:cubicBezTo>
                <a:moveTo>
                  <a:pt x="2176" y="0"/>
                </a:moveTo>
                <a:cubicBezTo>
                  <a:pt x="2173" y="0"/>
                  <a:pt x="2170" y="0"/>
                  <a:pt x="2168" y="1"/>
                </a:cubicBezTo>
                <a:cubicBezTo>
                  <a:pt x="1387" y="103"/>
                  <a:pt x="1387" y="103"/>
                  <a:pt x="1387" y="103"/>
                </a:cubicBezTo>
                <a:cubicBezTo>
                  <a:pt x="1384" y="119"/>
                  <a:pt x="1384" y="119"/>
                  <a:pt x="1384" y="119"/>
                </a:cubicBezTo>
                <a:cubicBezTo>
                  <a:pt x="2170" y="16"/>
                  <a:pt x="2170" y="16"/>
                  <a:pt x="2170" y="16"/>
                </a:cubicBezTo>
                <a:cubicBezTo>
                  <a:pt x="2172" y="15"/>
                  <a:pt x="2174" y="15"/>
                  <a:pt x="2176" y="15"/>
                </a:cubicBezTo>
                <a:cubicBezTo>
                  <a:pt x="2201" y="15"/>
                  <a:pt x="2222" y="34"/>
                  <a:pt x="2226" y="59"/>
                </a:cubicBezTo>
                <a:cubicBezTo>
                  <a:pt x="2284" y="505"/>
                  <a:pt x="2284" y="505"/>
                  <a:pt x="2284" y="505"/>
                </a:cubicBezTo>
                <a:cubicBezTo>
                  <a:pt x="2300" y="512"/>
                  <a:pt x="2300" y="512"/>
                  <a:pt x="2300" y="512"/>
                </a:cubicBezTo>
                <a:cubicBezTo>
                  <a:pt x="2241" y="57"/>
                  <a:pt x="2241" y="57"/>
                  <a:pt x="2241" y="57"/>
                </a:cubicBezTo>
                <a:cubicBezTo>
                  <a:pt x="2238" y="40"/>
                  <a:pt x="2230" y="26"/>
                  <a:pt x="2219" y="16"/>
                </a:cubicBezTo>
                <a:cubicBezTo>
                  <a:pt x="2207" y="6"/>
                  <a:pt x="2192" y="0"/>
                  <a:pt x="2176" y="0"/>
                </a:cubicBezTo>
              </a:path>
            </a:pathLst>
          </a:custGeom>
          <a:solidFill>
            <a:srgbClr val="373B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2" name="ïSļïďé"/>
          <p:cNvSpPr/>
          <p:nvPr/>
        </p:nvSpPr>
        <p:spPr bwMode="auto">
          <a:xfrm>
            <a:off x="1695998" y="2089686"/>
            <a:ext cx="2313357" cy="1707415"/>
          </a:xfrm>
          <a:custGeom>
            <a:avLst/>
            <a:gdLst>
              <a:gd name="T0" fmla="*/ 2455 w 2467"/>
              <a:gd name="T1" fmla="*/ 1449 h 1824"/>
              <a:gd name="T2" fmla="*/ 2444 w 2467"/>
              <a:gd name="T3" fmla="*/ 1450 h 1824"/>
              <a:gd name="T4" fmla="*/ 2444 w 2467"/>
              <a:gd name="T5" fmla="*/ 1459 h 1824"/>
              <a:gd name="T6" fmla="*/ 2428 w 2467"/>
              <a:gd name="T7" fmla="*/ 1501 h 1824"/>
              <a:gd name="T8" fmla="*/ 2388 w 2467"/>
              <a:gd name="T9" fmla="*/ 1523 h 1824"/>
              <a:gd name="T10" fmla="*/ 277 w 2467"/>
              <a:gd name="T11" fmla="*/ 1800 h 1824"/>
              <a:gd name="T12" fmla="*/ 268 w 2467"/>
              <a:gd name="T13" fmla="*/ 1801 h 1824"/>
              <a:gd name="T14" fmla="*/ 225 w 2467"/>
              <a:gd name="T15" fmla="*/ 1785 h 1824"/>
              <a:gd name="T16" fmla="*/ 204 w 2467"/>
              <a:gd name="T17" fmla="*/ 1744 h 1824"/>
              <a:gd name="T18" fmla="*/ 24 w 2467"/>
              <a:gd name="T19" fmla="*/ 374 h 1824"/>
              <a:gd name="T20" fmla="*/ 23 w 2467"/>
              <a:gd name="T21" fmla="*/ 366 h 1824"/>
              <a:gd name="T22" fmla="*/ 39 w 2467"/>
              <a:gd name="T23" fmla="*/ 323 h 1824"/>
              <a:gd name="T24" fmla="*/ 80 w 2467"/>
              <a:gd name="T25" fmla="*/ 301 h 1824"/>
              <a:gd name="T26" fmla="*/ 2191 w 2467"/>
              <a:gd name="T27" fmla="*/ 24 h 1824"/>
              <a:gd name="T28" fmla="*/ 2199 w 2467"/>
              <a:gd name="T29" fmla="*/ 23 h 1824"/>
              <a:gd name="T30" fmla="*/ 2242 w 2467"/>
              <a:gd name="T31" fmla="*/ 39 h 1824"/>
              <a:gd name="T32" fmla="*/ 2264 w 2467"/>
              <a:gd name="T33" fmla="*/ 80 h 1824"/>
              <a:gd name="T34" fmla="*/ 2444 w 2467"/>
              <a:gd name="T35" fmla="*/ 1450 h 1824"/>
              <a:gd name="T36" fmla="*/ 2455 w 2467"/>
              <a:gd name="T37" fmla="*/ 1449 h 1824"/>
              <a:gd name="T38" fmla="*/ 2466 w 2467"/>
              <a:gd name="T39" fmla="*/ 1447 h 1824"/>
              <a:gd name="T40" fmla="*/ 2286 w 2467"/>
              <a:gd name="T41" fmla="*/ 77 h 1824"/>
              <a:gd name="T42" fmla="*/ 2257 w 2467"/>
              <a:gd name="T43" fmla="*/ 22 h 1824"/>
              <a:gd name="T44" fmla="*/ 2199 w 2467"/>
              <a:gd name="T45" fmla="*/ 0 h 1824"/>
              <a:gd name="T46" fmla="*/ 2188 w 2467"/>
              <a:gd name="T47" fmla="*/ 1 h 1824"/>
              <a:gd name="T48" fmla="*/ 77 w 2467"/>
              <a:gd name="T49" fmla="*/ 279 h 1824"/>
              <a:gd name="T50" fmla="*/ 22 w 2467"/>
              <a:gd name="T51" fmla="*/ 308 h 1824"/>
              <a:gd name="T52" fmla="*/ 0 w 2467"/>
              <a:gd name="T53" fmla="*/ 366 h 1824"/>
              <a:gd name="T54" fmla="*/ 1 w 2467"/>
              <a:gd name="T55" fmla="*/ 377 h 1824"/>
              <a:gd name="T56" fmla="*/ 181 w 2467"/>
              <a:gd name="T57" fmla="*/ 1747 h 1824"/>
              <a:gd name="T58" fmla="*/ 211 w 2467"/>
              <a:gd name="T59" fmla="*/ 1802 h 1824"/>
              <a:gd name="T60" fmla="*/ 268 w 2467"/>
              <a:gd name="T61" fmla="*/ 1824 h 1824"/>
              <a:gd name="T62" fmla="*/ 280 w 2467"/>
              <a:gd name="T63" fmla="*/ 1823 h 1824"/>
              <a:gd name="T64" fmla="*/ 2391 w 2467"/>
              <a:gd name="T65" fmla="*/ 1545 h 1824"/>
              <a:gd name="T66" fmla="*/ 2445 w 2467"/>
              <a:gd name="T67" fmla="*/ 1516 h 1824"/>
              <a:gd name="T68" fmla="*/ 2467 w 2467"/>
              <a:gd name="T69" fmla="*/ 1459 h 1824"/>
              <a:gd name="T70" fmla="*/ 2466 w 2467"/>
              <a:gd name="T71" fmla="*/ 1447 h 1824"/>
              <a:gd name="T72" fmla="*/ 2455 w 2467"/>
              <a:gd name="T73" fmla="*/ 1449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67" h="1824">
                <a:moveTo>
                  <a:pt x="2455" y="1449"/>
                </a:moveTo>
                <a:cubicBezTo>
                  <a:pt x="2444" y="1450"/>
                  <a:pt x="2444" y="1450"/>
                  <a:pt x="2444" y="1450"/>
                </a:cubicBezTo>
                <a:cubicBezTo>
                  <a:pt x="2444" y="1453"/>
                  <a:pt x="2444" y="1456"/>
                  <a:pt x="2444" y="1459"/>
                </a:cubicBezTo>
                <a:cubicBezTo>
                  <a:pt x="2444" y="1475"/>
                  <a:pt x="2438" y="1490"/>
                  <a:pt x="2428" y="1501"/>
                </a:cubicBezTo>
                <a:cubicBezTo>
                  <a:pt x="2418" y="1513"/>
                  <a:pt x="2404" y="1521"/>
                  <a:pt x="2388" y="1523"/>
                </a:cubicBezTo>
                <a:cubicBezTo>
                  <a:pt x="277" y="1800"/>
                  <a:pt x="277" y="1800"/>
                  <a:pt x="277" y="1800"/>
                </a:cubicBezTo>
                <a:cubicBezTo>
                  <a:pt x="274" y="1801"/>
                  <a:pt x="271" y="1801"/>
                  <a:pt x="268" y="1801"/>
                </a:cubicBezTo>
                <a:cubicBezTo>
                  <a:pt x="252" y="1801"/>
                  <a:pt x="237" y="1795"/>
                  <a:pt x="225" y="1785"/>
                </a:cubicBezTo>
                <a:cubicBezTo>
                  <a:pt x="214" y="1775"/>
                  <a:pt x="206" y="1761"/>
                  <a:pt x="204" y="1744"/>
                </a:cubicBezTo>
                <a:cubicBezTo>
                  <a:pt x="24" y="374"/>
                  <a:pt x="24" y="374"/>
                  <a:pt x="24" y="374"/>
                </a:cubicBezTo>
                <a:cubicBezTo>
                  <a:pt x="23" y="371"/>
                  <a:pt x="23" y="368"/>
                  <a:pt x="23" y="366"/>
                </a:cubicBezTo>
                <a:cubicBezTo>
                  <a:pt x="23" y="350"/>
                  <a:pt x="29" y="335"/>
                  <a:pt x="39" y="323"/>
                </a:cubicBezTo>
                <a:cubicBezTo>
                  <a:pt x="49" y="311"/>
                  <a:pt x="63" y="303"/>
                  <a:pt x="80" y="301"/>
                </a:cubicBezTo>
                <a:cubicBezTo>
                  <a:pt x="2191" y="24"/>
                  <a:pt x="2191" y="24"/>
                  <a:pt x="2191" y="24"/>
                </a:cubicBezTo>
                <a:cubicBezTo>
                  <a:pt x="2193" y="23"/>
                  <a:pt x="2196" y="23"/>
                  <a:pt x="2199" y="23"/>
                </a:cubicBezTo>
                <a:cubicBezTo>
                  <a:pt x="2215" y="23"/>
                  <a:pt x="2230" y="29"/>
                  <a:pt x="2242" y="39"/>
                </a:cubicBezTo>
                <a:cubicBezTo>
                  <a:pt x="2253" y="49"/>
                  <a:pt x="2261" y="63"/>
                  <a:pt x="2264" y="80"/>
                </a:cubicBezTo>
                <a:cubicBezTo>
                  <a:pt x="2444" y="1450"/>
                  <a:pt x="2444" y="1450"/>
                  <a:pt x="2444" y="1450"/>
                </a:cubicBezTo>
                <a:cubicBezTo>
                  <a:pt x="2455" y="1449"/>
                  <a:pt x="2455" y="1449"/>
                  <a:pt x="2455" y="1449"/>
                </a:cubicBezTo>
                <a:cubicBezTo>
                  <a:pt x="2466" y="1447"/>
                  <a:pt x="2466" y="1447"/>
                  <a:pt x="2466" y="1447"/>
                </a:cubicBezTo>
                <a:cubicBezTo>
                  <a:pt x="2286" y="77"/>
                  <a:pt x="2286" y="77"/>
                  <a:pt x="2286" y="77"/>
                </a:cubicBezTo>
                <a:cubicBezTo>
                  <a:pt x="2283" y="55"/>
                  <a:pt x="2272" y="36"/>
                  <a:pt x="2257" y="22"/>
                </a:cubicBezTo>
                <a:cubicBezTo>
                  <a:pt x="2241" y="9"/>
                  <a:pt x="2221" y="0"/>
                  <a:pt x="2199" y="0"/>
                </a:cubicBezTo>
                <a:cubicBezTo>
                  <a:pt x="2195" y="0"/>
                  <a:pt x="2192" y="1"/>
                  <a:pt x="2188" y="1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55" y="282"/>
                  <a:pt x="35" y="293"/>
                  <a:pt x="22" y="308"/>
                </a:cubicBezTo>
                <a:cubicBezTo>
                  <a:pt x="8" y="324"/>
                  <a:pt x="0" y="344"/>
                  <a:pt x="0" y="366"/>
                </a:cubicBezTo>
                <a:cubicBezTo>
                  <a:pt x="0" y="369"/>
                  <a:pt x="1" y="373"/>
                  <a:pt x="1" y="377"/>
                </a:cubicBezTo>
                <a:cubicBezTo>
                  <a:pt x="181" y="1747"/>
                  <a:pt x="181" y="1747"/>
                  <a:pt x="181" y="1747"/>
                </a:cubicBezTo>
                <a:cubicBezTo>
                  <a:pt x="184" y="1769"/>
                  <a:pt x="195" y="1789"/>
                  <a:pt x="211" y="1802"/>
                </a:cubicBezTo>
                <a:cubicBezTo>
                  <a:pt x="226" y="1816"/>
                  <a:pt x="246" y="1824"/>
                  <a:pt x="268" y="1824"/>
                </a:cubicBezTo>
                <a:cubicBezTo>
                  <a:pt x="272" y="1824"/>
                  <a:pt x="276" y="1823"/>
                  <a:pt x="280" y="1823"/>
                </a:cubicBezTo>
                <a:cubicBezTo>
                  <a:pt x="2391" y="1545"/>
                  <a:pt x="2391" y="1545"/>
                  <a:pt x="2391" y="1545"/>
                </a:cubicBezTo>
                <a:cubicBezTo>
                  <a:pt x="2413" y="1542"/>
                  <a:pt x="2432" y="1532"/>
                  <a:pt x="2445" y="1516"/>
                </a:cubicBezTo>
                <a:cubicBezTo>
                  <a:pt x="2459" y="1500"/>
                  <a:pt x="2467" y="1480"/>
                  <a:pt x="2467" y="1459"/>
                </a:cubicBezTo>
                <a:cubicBezTo>
                  <a:pt x="2467" y="1455"/>
                  <a:pt x="2467" y="1451"/>
                  <a:pt x="2466" y="1447"/>
                </a:cubicBezTo>
                <a:cubicBezTo>
                  <a:pt x="2455" y="1449"/>
                  <a:pt x="2455" y="1449"/>
                  <a:pt x="2455" y="1449"/>
                </a:cubicBezTo>
              </a:path>
            </a:pathLst>
          </a:custGeom>
          <a:solidFill>
            <a:srgbClr val="BFC9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3" name="îṥḷîďè"/>
          <p:cNvSpPr/>
          <p:nvPr/>
        </p:nvSpPr>
        <p:spPr bwMode="auto">
          <a:xfrm>
            <a:off x="2462297" y="2248073"/>
            <a:ext cx="88066" cy="11173"/>
          </a:xfrm>
          <a:custGeom>
            <a:avLst/>
            <a:gdLst>
              <a:gd name="T0" fmla="*/ 134 w 134"/>
              <a:gd name="T1" fmla="*/ 0 h 17"/>
              <a:gd name="T2" fmla="*/ 1 w 134"/>
              <a:gd name="T3" fmla="*/ 17 h 17"/>
              <a:gd name="T4" fmla="*/ 0 w 134"/>
              <a:gd name="T5" fmla="*/ 17 h 17"/>
              <a:gd name="T6" fmla="*/ 134 w 134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" h="17">
                <a:moveTo>
                  <a:pt x="134" y="0"/>
                </a:moveTo>
                <a:lnTo>
                  <a:pt x="1" y="17"/>
                </a:lnTo>
                <a:lnTo>
                  <a:pt x="0" y="17"/>
                </a:lnTo>
                <a:lnTo>
                  <a:pt x="134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4" name="iSļiďe"/>
          <p:cNvSpPr/>
          <p:nvPr/>
        </p:nvSpPr>
        <p:spPr bwMode="auto">
          <a:xfrm>
            <a:off x="2462297" y="2248073"/>
            <a:ext cx="88066" cy="11173"/>
          </a:xfrm>
          <a:custGeom>
            <a:avLst/>
            <a:gdLst>
              <a:gd name="T0" fmla="*/ 134 w 134"/>
              <a:gd name="T1" fmla="*/ 0 h 17"/>
              <a:gd name="T2" fmla="*/ 1 w 134"/>
              <a:gd name="T3" fmla="*/ 17 h 17"/>
              <a:gd name="T4" fmla="*/ 0 w 134"/>
              <a:gd name="T5" fmla="*/ 17 h 17"/>
              <a:gd name="T6" fmla="*/ 134 w 134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" h="17">
                <a:moveTo>
                  <a:pt x="134" y="0"/>
                </a:moveTo>
                <a:lnTo>
                  <a:pt x="1" y="17"/>
                </a:lnTo>
                <a:lnTo>
                  <a:pt x="0" y="17"/>
                </a:lnTo>
                <a:lnTo>
                  <a:pt x="13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5" name="îšļïḍê"/>
          <p:cNvSpPr/>
          <p:nvPr/>
        </p:nvSpPr>
        <p:spPr bwMode="auto">
          <a:xfrm>
            <a:off x="2424837" y="2222441"/>
            <a:ext cx="590169" cy="214248"/>
          </a:xfrm>
          <a:custGeom>
            <a:avLst/>
            <a:gdLst>
              <a:gd name="T0" fmla="*/ 674 w 898"/>
              <a:gd name="T1" fmla="*/ 30 h 326"/>
              <a:gd name="T2" fmla="*/ 45 w 898"/>
              <a:gd name="T3" fmla="*/ 113 h 326"/>
              <a:gd name="T4" fmla="*/ 0 w 898"/>
              <a:gd name="T5" fmla="*/ 326 h 326"/>
              <a:gd name="T6" fmla="*/ 853 w 898"/>
              <a:gd name="T7" fmla="*/ 215 h 326"/>
              <a:gd name="T8" fmla="*/ 876 w 898"/>
              <a:gd name="T9" fmla="*/ 107 h 326"/>
              <a:gd name="T10" fmla="*/ 674 w 898"/>
              <a:gd name="T11" fmla="*/ 30 h 326"/>
              <a:gd name="T12" fmla="*/ 898 w 898"/>
              <a:gd name="T13" fmla="*/ 0 h 326"/>
              <a:gd name="T14" fmla="*/ 810 w 898"/>
              <a:gd name="T15" fmla="*/ 11 h 326"/>
              <a:gd name="T16" fmla="*/ 888 w 898"/>
              <a:gd name="T17" fmla="*/ 43 h 326"/>
              <a:gd name="T18" fmla="*/ 898 w 898"/>
              <a:gd name="T19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8" h="326">
                <a:moveTo>
                  <a:pt x="674" y="30"/>
                </a:moveTo>
                <a:lnTo>
                  <a:pt x="45" y="113"/>
                </a:lnTo>
                <a:lnTo>
                  <a:pt x="0" y="326"/>
                </a:lnTo>
                <a:lnTo>
                  <a:pt x="853" y="215"/>
                </a:lnTo>
                <a:lnTo>
                  <a:pt x="876" y="107"/>
                </a:lnTo>
                <a:lnTo>
                  <a:pt x="674" y="30"/>
                </a:lnTo>
                <a:close/>
                <a:moveTo>
                  <a:pt x="898" y="0"/>
                </a:moveTo>
                <a:lnTo>
                  <a:pt x="810" y="11"/>
                </a:lnTo>
                <a:lnTo>
                  <a:pt x="888" y="43"/>
                </a:lnTo>
                <a:lnTo>
                  <a:pt x="898" y="0"/>
                </a:lnTo>
                <a:close/>
              </a:path>
            </a:pathLst>
          </a:custGeom>
          <a:solidFill>
            <a:srgbClr val="797F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6" name="išļîdé"/>
          <p:cNvSpPr/>
          <p:nvPr/>
        </p:nvSpPr>
        <p:spPr bwMode="auto">
          <a:xfrm>
            <a:off x="2424837" y="2222441"/>
            <a:ext cx="590169" cy="214248"/>
          </a:xfrm>
          <a:custGeom>
            <a:avLst/>
            <a:gdLst>
              <a:gd name="T0" fmla="*/ 674 w 898"/>
              <a:gd name="T1" fmla="*/ 30 h 326"/>
              <a:gd name="T2" fmla="*/ 45 w 898"/>
              <a:gd name="T3" fmla="*/ 113 h 326"/>
              <a:gd name="T4" fmla="*/ 0 w 898"/>
              <a:gd name="T5" fmla="*/ 326 h 326"/>
              <a:gd name="T6" fmla="*/ 853 w 898"/>
              <a:gd name="T7" fmla="*/ 215 h 326"/>
              <a:gd name="T8" fmla="*/ 876 w 898"/>
              <a:gd name="T9" fmla="*/ 107 h 326"/>
              <a:gd name="T10" fmla="*/ 674 w 898"/>
              <a:gd name="T11" fmla="*/ 30 h 326"/>
              <a:gd name="T12" fmla="*/ 898 w 898"/>
              <a:gd name="T13" fmla="*/ 0 h 326"/>
              <a:gd name="T14" fmla="*/ 810 w 898"/>
              <a:gd name="T15" fmla="*/ 11 h 326"/>
              <a:gd name="T16" fmla="*/ 888 w 898"/>
              <a:gd name="T17" fmla="*/ 43 h 326"/>
              <a:gd name="T18" fmla="*/ 898 w 898"/>
              <a:gd name="T19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8" h="326">
                <a:moveTo>
                  <a:pt x="674" y="30"/>
                </a:moveTo>
                <a:lnTo>
                  <a:pt x="45" y="113"/>
                </a:lnTo>
                <a:lnTo>
                  <a:pt x="0" y="326"/>
                </a:lnTo>
                <a:lnTo>
                  <a:pt x="853" y="215"/>
                </a:lnTo>
                <a:lnTo>
                  <a:pt x="876" y="107"/>
                </a:lnTo>
                <a:lnTo>
                  <a:pt x="674" y="30"/>
                </a:lnTo>
                <a:moveTo>
                  <a:pt x="898" y="0"/>
                </a:moveTo>
                <a:lnTo>
                  <a:pt x="810" y="11"/>
                </a:lnTo>
                <a:lnTo>
                  <a:pt x="888" y="43"/>
                </a:lnTo>
                <a:lnTo>
                  <a:pt x="8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7" name="ïṩḻïďè"/>
          <p:cNvSpPr/>
          <p:nvPr/>
        </p:nvSpPr>
        <p:spPr bwMode="auto">
          <a:xfrm>
            <a:off x="2454411" y="2207326"/>
            <a:ext cx="563881" cy="89380"/>
          </a:xfrm>
          <a:custGeom>
            <a:avLst/>
            <a:gdLst>
              <a:gd name="T0" fmla="*/ 588 w 858"/>
              <a:gd name="T1" fmla="*/ 36 h 136"/>
              <a:gd name="T2" fmla="*/ 5 w 858"/>
              <a:gd name="T3" fmla="*/ 113 h 136"/>
              <a:gd name="T4" fmla="*/ 0 w 858"/>
              <a:gd name="T5" fmla="*/ 136 h 136"/>
              <a:gd name="T6" fmla="*/ 629 w 858"/>
              <a:gd name="T7" fmla="*/ 53 h 136"/>
              <a:gd name="T8" fmla="*/ 588 w 858"/>
              <a:gd name="T9" fmla="*/ 36 h 136"/>
              <a:gd name="T10" fmla="*/ 858 w 858"/>
              <a:gd name="T11" fmla="*/ 0 h 136"/>
              <a:gd name="T12" fmla="*/ 724 w 858"/>
              <a:gd name="T13" fmla="*/ 19 h 136"/>
              <a:gd name="T14" fmla="*/ 765 w 858"/>
              <a:gd name="T15" fmla="*/ 34 h 136"/>
              <a:gd name="T16" fmla="*/ 853 w 858"/>
              <a:gd name="T17" fmla="*/ 23 h 136"/>
              <a:gd name="T18" fmla="*/ 858 w 858"/>
              <a:gd name="T1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8" h="136">
                <a:moveTo>
                  <a:pt x="588" y="36"/>
                </a:moveTo>
                <a:lnTo>
                  <a:pt x="5" y="113"/>
                </a:lnTo>
                <a:lnTo>
                  <a:pt x="0" y="136"/>
                </a:lnTo>
                <a:lnTo>
                  <a:pt x="629" y="53"/>
                </a:lnTo>
                <a:lnTo>
                  <a:pt x="588" y="36"/>
                </a:lnTo>
                <a:close/>
                <a:moveTo>
                  <a:pt x="858" y="0"/>
                </a:moveTo>
                <a:lnTo>
                  <a:pt x="724" y="19"/>
                </a:lnTo>
                <a:lnTo>
                  <a:pt x="765" y="34"/>
                </a:lnTo>
                <a:lnTo>
                  <a:pt x="853" y="23"/>
                </a:lnTo>
                <a:lnTo>
                  <a:pt x="858" y="0"/>
                </a:lnTo>
                <a:close/>
              </a:path>
            </a:pathLst>
          </a:custGeom>
          <a:solidFill>
            <a:srgbClr val="737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8" name="iS1ïḋè"/>
          <p:cNvSpPr/>
          <p:nvPr/>
        </p:nvSpPr>
        <p:spPr bwMode="auto">
          <a:xfrm>
            <a:off x="2454411" y="2207326"/>
            <a:ext cx="563881" cy="89380"/>
          </a:xfrm>
          <a:custGeom>
            <a:avLst/>
            <a:gdLst>
              <a:gd name="T0" fmla="*/ 588 w 858"/>
              <a:gd name="T1" fmla="*/ 36 h 136"/>
              <a:gd name="T2" fmla="*/ 5 w 858"/>
              <a:gd name="T3" fmla="*/ 113 h 136"/>
              <a:gd name="T4" fmla="*/ 0 w 858"/>
              <a:gd name="T5" fmla="*/ 136 h 136"/>
              <a:gd name="T6" fmla="*/ 629 w 858"/>
              <a:gd name="T7" fmla="*/ 53 h 136"/>
              <a:gd name="T8" fmla="*/ 588 w 858"/>
              <a:gd name="T9" fmla="*/ 36 h 136"/>
              <a:gd name="T10" fmla="*/ 858 w 858"/>
              <a:gd name="T11" fmla="*/ 0 h 136"/>
              <a:gd name="T12" fmla="*/ 724 w 858"/>
              <a:gd name="T13" fmla="*/ 19 h 136"/>
              <a:gd name="T14" fmla="*/ 765 w 858"/>
              <a:gd name="T15" fmla="*/ 34 h 136"/>
              <a:gd name="T16" fmla="*/ 853 w 858"/>
              <a:gd name="T17" fmla="*/ 23 h 136"/>
              <a:gd name="T18" fmla="*/ 858 w 858"/>
              <a:gd name="T1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8" h="136">
                <a:moveTo>
                  <a:pt x="588" y="36"/>
                </a:moveTo>
                <a:lnTo>
                  <a:pt x="5" y="113"/>
                </a:lnTo>
                <a:lnTo>
                  <a:pt x="0" y="136"/>
                </a:lnTo>
                <a:lnTo>
                  <a:pt x="629" y="53"/>
                </a:lnTo>
                <a:lnTo>
                  <a:pt x="588" y="36"/>
                </a:lnTo>
                <a:moveTo>
                  <a:pt x="858" y="0"/>
                </a:moveTo>
                <a:lnTo>
                  <a:pt x="724" y="19"/>
                </a:lnTo>
                <a:lnTo>
                  <a:pt x="765" y="34"/>
                </a:lnTo>
                <a:lnTo>
                  <a:pt x="853" y="23"/>
                </a:lnTo>
                <a:lnTo>
                  <a:pt x="8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9" name="ïSlíḑè"/>
          <p:cNvSpPr/>
          <p:nvPr/>
        </p:nvSpPr>
        <p:spPr bwMode="auto">
          <a:xfrm>
            <a:off x="2457697" y="2189582"/>
            <a:ext cx="563881" cy="92009"/>
          </a:xfrm>
          <a:custGeom>
            <a:avLst/>
            <a:gdLst>
              <a:gd name="T0" fmla="*/ 527 w 858"/>
              <a:gd name="T1" fmla="*/ 42 h 140"/>
              <a:gd name="T2" fmla="*/ 141 w 858"/>
              <a:gd name="T3" fmla="*/ 89 h 140"/>
              <a:gd name="T4" fmla="*/ 7 w 858"/>
              <a:gd name="T5" fmla="*/ 106 h 140"/>
              <a:gd name="T6" fmla="*/ 0 w 858"/>
              <a:gd name="T7" fmla="*/ 140 h 140"/>
              <a:gd name="T8" fmla="*/ 583 w 858"/>
              <a:gd name="T9" fmla="*/ 63 h 140"/>
              <a:gd name="T10" fmla="*/ 527 w 858"/>
              <a:gd name="T11" fmla="*/ 42 h 140"/>
              <a:gd name="T12" fmla="*/ 858 w 858"/>
              <a:gd name="T13" fmla="*/ 0 h 140"/>
              <a:gd name="T14" fmla="*/ 666 w 858"/>
              <a:gd name="T15" fmla="*/ 24 h 140"/>
              <a:gd name="T16" fmla="*/ 719 w 858"/>
              <a:gd name="T17" fmla="*/ 46 h 140"/>
              <a:gd name="T18" fmla="*/ 853 w 858"/>
              <a:gd name="T19" fmla="*/ 27 h 140"/>
              <a:gd name="T20" fmla="*/ 858 w 858"/>
              <a:gd name="T21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8" h="140">
                <a:moveTo>
                  <a:pt x="527" y="42"/>
                </a:moveTo>
                <a:lnTo>
                  <a:pt x="141" y="89"/>
                </a:lnTo>
                <a:lnTo>
                  <a:pt x="7" y="106"/>
                </a:lnTo>
                <a:lnTo>
                  <a:pt x="0" y="140"/>
                </a:lnTo>
                <a:lnTo>
                  <a:pt x="583" y="63"/>
                </a:lnTo>
                <a:lnTo>
                  <a:pt x="527" y="42"/>
                </a:lnTo>
                <a:close/>
                <a:moveTo>
                  <a:pt x="858" y="0"/>
                </a:moveTo>
                <a:lnTo>
                  <a:pt x="666" y="24"/>
                </a:lnTo>
                <a:lnTo>
                  <a:pt x="719" y="46"/>
                </a:lnTo>
                <a:lnTo>
                  <a:pt x="853" y="27"/>
                </a:lnTo>
                <a:lnTo>
                  <a:pt x="858" y="0"/>
                </a:lnTo>
                <a:close/>
              </a:path>
            </a:pathLst>
          </a:custGeom>
          <a:solidFill>
            <a:srgbClr val="D2D9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0" name="íṡḻíḍè"/>
          <p:cNvSpPr/>
          <p:nvPr/>
        </p:nvSpPr>
        <p:spPr bwMode="auto">
          <a:xfrm>
            <a:off x="2457697" y="2189582"/>
            <a:ext cx="563881" cy="92009"/>
          </a:xfrm>
          <a:custGeom>
            <a:avLst/>
            <a:gdLst>
              <a:gd name="T0" fmla="*/ 527 w 858"/>
              <a:gd name="T1" fmla="*/ 42 h 140"/>
              <a:gd name="T2" fmla="*/ 141 w 858"/>
              <a:gd name="T3" fmla="*/ 89 h 140"/>
              <a:gd name="T4" fmla="*/ 7 w 858"/>
              <a:gd name="T5" fmla="*/ 106 h 140"/>
              <a:gd name="T6" fmla="*/ 0 w 858"/>
              <a:gd name="T7" fmla="*/ 140 h 140"/>
              <a:gd name="T8" fmla="*/ 583 w 858"/>
              <a:gd name="T9" fmla="*/ 63 h 140"/>
              <a:gd name="T10" fmla="*/ 527 w 858"/>
              <a:gd name="T11" fmla="*/ 42 h 140"/>
              <a:gd name="T12" fmla="*/ 858 w 858"/>
              <a:gd name="T13" fmla="*/ 0 h 140"/>
              <a:gd name="T14" fmla="*/ 666 w 858"/>
              <a:gd name="T15" fmla="*/ 24 h 140"/>
              <a:gd name="T16" fmla="*/ 719 w 858"/>
              <a:gd name="T17" fmla="*/ 46 h 140"/>
              <a:gd name="T18" fmla="*/ 853 w 858"/>
              <a:gd name="T19" fmla="*/ 27 h 140"/>
              <a:gd name="T20" fmla="*/ 858 w 858"/>
              <a:gd name="T21" fmla="*/ 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58" h="140">
                <a:moveTo>
                  <a:pt x="527" y="42"/>
                </a:moveTo>
                <a:lnTo>
                  <a:pt x="141" y="89"/>
                </a:lnTo>
                <a:lnTo>
                  <a:pt x="7" y="106"/>
                </a:lnTo>
                <a:lnTo>
                  <a:pt x="0" y="140"/>
                </a:lnTo>
                <a:lnTo>
                  <a:pt x="583" y="63"/>
                </a:lnTo>
                <a:lnTo>
                  <a:pt x="527" y="42"/>
                </a:lnTo>
                <a:moveTo>
                  <a:pt x="858" y="0"/>
                </a:moveTo>
                <a:lnTo>
                  <a:pt x="666" y="24"/>
                </a:lnTo>
                <a:lnTo>
                  <a:pt x="719" y="46"/>
                </a:lnTo>
                <a:lnTo>
                  <a:pt x="853" y="27"/>
                </a:lnTo>
                <a:lnTo>
                  <a:pt x="8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1" name="íSļîḑe"/>
          <p:cNvSpPr/>
          <p:nvPr/>
        </p:nvSpPr>
        <p:spPr bwMode="auto">
          <a:xfrm>
            <a:off x="2139611" y="3732696"/>
            <a:ext cx="303628" cy="42061"/>
          </a:xfrm>
          <a:custGeom>
            <a:avLst/>
            <a:gdLst>
              <a:gd name="T0" fmla="*/ 462 w 462"/>
              <a:gd name="T1" fmla="*/ 0 h 64"/>
              <a:gd name="T2" fmla="*/ 2 w 462"/>
              <a:gd name="T3" fmla="*/ 59 h 64"/>
              <a:gd name="T4" fmla="*/ 0 w 462"/>
              <a:gd name="T5" fmla="*/ 64 h 64"/>
              <a:gd name="T6" fmla="*/ 442 w 462"/>
              <a:gd name="T7" fmla="*/ 9 h 64"/>
              <a:gd name="T8" fmla="*/ 461 w 462"/>
              <a:gd name="T9" fmla="*/ 4 h 64"/>
              <a:gd name="T10" fmla="*/ 462 w 462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64">
                <a:moveTo>
                  <a:pt x="462" y="0"/>
                </a:moveTo>
                <a:lnTo>
                  <a:pt x="2" y="59"/>
                </a:lnTo>
                <a:lnTo>
                  <a:pt x="0" y="64"/>
                </a:lnTo>
                <a:lnTo>
                  <a:pt x="442" y="9"/>
                </a:lnTo>
                <a:lnTo>
                  <a:pt x="461" y="4"/>
                </a:lnTo>
                <a:lnTo>
                  <a:pt x="462" y="0"/>
                </a:lnTo>
                <a:close/>
              </a:path>
            </a:pathLst>
          </a:custGeom>
          <a:solidFill>
            <a:srgbClr val="BAC4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2" name="işļiḓé"/>
          <p:cNvSpPr/>
          <p:nvPr/>
        </p:nvSpPr>
        <p:spPr bwMode="auto">
          <a:xfrm>
            <a:off x="2139611" y="3732696"/>
            <a:ext cx="303628" cy="42061"/>
          </a:xfrm>
          <a:custGeom>
            <a:avLst/>
            <a:gdLst>
              <a:gd name="T0" fmla="*/ 462 w 462"/>
              <a:gd name="T1" fmla="*/ 0 h 64"/>
              <a:gd name="T2" fmla="*/ 2 w 462"/>
              <a:gd name="T3" fmla="*/ 59 h 64"/>
              <a:gd name="T4" fmla="*/ 0 w 462"/>
              <a:gd name="T5" fmla="*/ 64 h 64"/>
              <a:gd name="T6" fmla="*/ 442 w 462"/>
              <a:gd name="T7" fmla="*/ 9 h 64"/>
              <a:gd name="T8" fmla="*/ 461 w 462"/>
              <a:gd name="T9" fmla="*/ 4 h 64"/>
              <a:gd name="T10" fmla="*/ 462 w 462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64">
                <a:moveTo>
                  <a:pt x="462" y="0"/>
                </a:moveTo>
                <a:lnTo>
                  <a:pt x="2" y="59"/>
                </a:lnTo>
                <a:lnTo>
                  <a:pt x="0" y="64"/>
                </a:lnTo>
                <a:lnTo>
                  <a:pt x="442" y="9"/>
                </a:lnTo>
                <a:lnTo>
                  <a:pt x="461" y="4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3" name="íṡ1iďê"/>
          <p:cNvSpPr/>
          <p:nvPr/>
        </p:nvSpPr>
        <p:spPr bwMode="auto">
          <a:xfrm>
            <a:off x="2430095" y="3735325"/>
            <a:ext cx="12487" cy="3286"/>
          </a:xfrm>
          <a:custGeom>
            <a:avLst/>
            <a:gdLst>
              <a:gd name="T0" fmla="*/ 19 w 19"/>
              <a:gd name="T1" fmla="*/ 0 h 5"/>
              <a:gd name="T2" fmla="*/ 0 w 19"/>
              <a:gd name="T3" fmla="*/ 5 h 5"/>
              <a:gd name="T4" fmla="*/ 19 w 19"/>
              <a:gd name="T5" fmla="*/ 3 h 5"/>
              <a:gd name="T6" fmla="*/ 19 w 19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5">
                <a:moveTo>
                  <a:pt x="19" y="0"/>
                </a:moveTo>
                <a:lnTo>
                  <a:pt x="0" y="5"/>
                </a:lnTo>
                <a:lnTo>
                  <a:pt x="19" y="3"/>
                </a:lnTo>
                <a:lnTo>
                  <a:pt x="19" y="0"/>
                </a:lnTo>
                <a:close/>
              </a:path>
            </a:pathLst>
          </a:custGeom>
          <a:solidFill>
            <a:srgbClr val="7579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4" name="işļiďè"/>
          <p:cNvSpPr/>
          <p:nvPr/>
        </p:nvSpPr>
        <p:spPr bwMode="auto">
          <a:xfrm>
            <a:off x="2430095" y="3735325"/>
            <a:ext cx="12487" cy="3286"/>
          </a:xfrm>
          <a:custGeom>
            <a:avLst/>
            <a:gdLst>
              <a:gd name="T0" fmla="*/ 19 w 19"/>
              <a:gd name="T1" fmla="*/ 0 h 5"/>
              <a:gd name="T2" fmla="*/ 0 w 19"/>
              <a:gd name="T3" fmla="*/ 5 h 5"/>
              <a:gd name="T4" fmla="*/ 19 w 19"/>
              <a:gd name="T5" fmla="*/ 3 h 5"/>
              <a:gd name="T6" fmla="*/ 19 w 19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5">
                <a:moveTo>
                  <a:pt x="19" y="0"/>
                </a:moveTo>
                <a:lnTo>
                  <a:pt x="0" y="5"/>
                </a:lnTo>
                <a:lnTo>
                  <a:pt x="19" y="3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5" name="îšlíḋé"/>
          <p:cNvSpPr/>
          <p:nvPr/>
        </p:nvSpPr>
        <p:spPr bwMode="auto">
          <a:xfrm>
            <a:off x="2442581" y="3724152"/>
            <a:ext cx="61777" cy="11173"/>
          </a:xfrm>
          <a:custGeom>
            <a:avLst/>
            <a:gdLst>
              <a:gd name="T0" fmla="*/ 94 w 94"/>
              <a:gd name="T1" fmla="*/ 0 h 17"/>
              <a:gd name="T2" fmla="*/ 1 w 94"/>
              <a:gd name="T3" fmla="*/ 13 h 17"/>
              <a:gd name="T4" fmla="*/ 0 w 94"/>
              <a:gd name="T5" fmla="*/ 17 h 17"/>
              <a:gd name="T6" fmla="*/ 26 w 94"/>
              <a:gd name="T7" fmla="*/ 10 h 17"/>
              <a:gd name="T8" fmla="*/ 27 w 94"/>
              <a:gd name="T9" fmla="*/ 17 h 17"/>
              <a:gd name="T10" fmla="*/ 93 w 94"/>
              <a:gd name="T11" fmla="*/ 8 h 17"/>
              <a:gd name="T12" fmla="*/ 94 w 94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17">
                <a:moveTo>
                  <a:pt x="94" y="0"/>
                </a:moveTo>
                <a:lnTo>
                  <a:pt x="1" y="13"/>
                </a:lnTo>
                <a:lnTo>
                  <a:pt x="0" y="17"/>
                </a:lnTo>
                <a:lnTo>
                  <a:pt x="26" y="10"/>
                </a:lnTo>
                <a:lnTo>
                  <a:pt x="27" y="17"/>
                </a:lnTo>
                <a:lnTo>
                  <a:pt x="93" y="8"/>
                </a:lnTo>
                <a:lnTo>
                  <a:pt x="94" y="0"/>
                </a:lnTo>
                <a:close/>
              </a:path>
            </a:pathLst>
          </a:custGeom>
          <a:solidFill>
            <a:srgbClr val="92A0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6" name="ïṩ1îḍê"/>
          <p:cNvSpPr/>
          <p:nvPr/>
        </p:nvSpPr>
        <p:spPr bwMode="auto">
          <a:xfrm>
            <a:off x="2442581" y="3724152"/>
            <a:ext cx="61777" cy="11173"/>
          </a:xfrm>
          <a:custGeom>
            <a:avLst/>
            <a:gdLst>
              <a:gd name="T0" fmla="*/ 94 w 94"/>
              <a:gd name="T1" fmla="*/ 0 h 17"/>
              <a:gd name="T2" fmla="*/ 1 w 94"/>
              <a:gd name="T3" fmla="*/ 13 h 17"/>
              <a:gd name="T4" fmla="*/ 0 w 94"/>
              <a:gd name="T5" fmla="*/ 17 h 17"/>
              <a:gd name="T6" fmla="*/ 26 w 94"/>
              <a:gd name="T7" fmla="*/ 10 h 17"/>
              <a:gd name="T8" fmla="*/ 27 w 94"/>
              <a:gd name="T9" fmla="*/ 17 h 17"/>
              <a:gd name="T10" fmla="*/ 93 w 94"/>
              <a:gd name="T11" fmla="*/ 8 h 17"/>
              <a:gd name="T12" fmla="*/ 94 w 94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17">
                <a:moveTo>
                  <a:pt x="94" y="0"/>
                </a:moveTo>
                <a:lnTo>
                  <a:pt x="1" y="13"/>
                </a:lnTo>
                <a:lnTo>
                  <a:pt x="0" y="17"/>
                </a:lnTo>
                <a:lnTo>
                  <a:pt x="26" y="10"/>
                </a:lnTo>
                <a:lnTo>
                  <a:pt x="27" y="17"/>
                </a:lnTo>
                <a:lnTo>
                  <a:pt x="93" y="8"/>
                </a:lnTo>
                <a:lnTo>
                  <a:pt x="9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7" name="ïṩľiḓè"/>
          <p:cNvSpPr/>
          <p:nvPr/>
        </p:nvSpPr>
        <p:spPr bwMode="auto">
          <a:xfrm>
            <a:off x="2442581" y="3730724"/>
            <a:ext cx="17745" cy="6572"/>
          </a:xfrm>
          <a:custGeom>
            <a:avLst/>
            <a:gdLst>
              <a:gd name="T0" fmla="*/ 26 w 27"/>
              <a:gd name="T1" fmla="*/ 0 h 10"/>
              <a:gd name="T2" fmla="*/ 0 w 27"/>
              <a:gd name="T3" fmla="*/ 7 h 10"/>
              <a:gd name="T4" fmla="*/ 0 w 27"/>
              <a:gd name="T5" fmla="*/ 10 h 10"/>
              <a:gd name="T6" fmla="*/ 27 w 27"/>
              <a:gd name="T7" fmla="*/ 7 h 10"/>
              <a:gd name="T8" fmla="*/ 26 w 27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">
                <a:moveTo>
                  <a:pt x="26" y="0"/>
                </a:moveTo>
                <a:lnTo>
                  <a:pt x="0" y="7"/>
                </a:lnTo>
                <a:lnTo>
                  <a:pt x="0" y="10"/>
                </a:lnTo>
                <a:lnTo>
                  <a:pt x="27" y="7"/>
                </a:lnTo>
                <a:lnTo>
                  <a:pt x="26" y="0"/>
                </a:lnTo>
                <a:close/>
              </a:path>
            </a:pathLst>
          </a:custGeom>
          <a:solidFill>
            <a:srgbClr val="666C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8" name="ïşlîďè"/>
          <p:cNvSpPr/>
          <p:nvPr/>
        </p:nvSpPr>
        <p:spPr bwMode="auto">
          <a:xfrm>
            <a:off x="2442581" y="3730724"/>
            <a:ext cx="17745" cy="6572"/>
          </a:xfrm>
          <a:custGeom>
            <a:avLst/>
            <a:gdLst>
              <a:gd name="T0" fmla="*/ 26 w 27"/>
              <a:gd name="T1" fmla="*/ 0 h 10"/>
              <a:gd name="T2" fmla="*/ 0 w 27"/>
              <a:gd name="T3" fmla="*/ 7 h 10"/>
              <a:gd name="T4" fmla="*/ 0 w 27"/>
              <a:gd name="T5" fmla="*/ 10 h 10"/>
              <a:gd name="T6" fmla="*/ 27 w 27"/>
              <a:gd name="T7" fmla="*/ 7 h 10"/>
              <a:gd name="T8" fmla="*/ 26 w 27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0">
                <a:moveTo>
                  <a:pt x="26" y="0"/>
                </a:moveTo>
                <a:lnTo>
                  <a:pt x="0" y="7"/>
                </a:lnTo>
                <a:lnTo>
                  <a:pt x="0" y="10"/>
                </a:lnTo>
                <a:lnTo>
                  <a:pt x="27" y="7"/>
                </a:lnTo>
                <a:lnTo>
                  <a:pt x="2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9" name="iśļïḍè"/>
          <p:cNvSpPr/>
          <p:nvPr/>
        </p:nvSpPr>
        <p:spPr bwMode="auto">
          <a:xfrm>
            <a:off x="2503702" y="3698522"/>
            <a:ext cx="196504" cy="30889"/>
          </a:xfrm>
          <a:custGeom>
            <a:avLst/>
            <a:gdLst>
              <a:gd name="T0" fmla="*/ 299 w 299"/>
              <a:gd name="T1" fmla="*/ 0 h 47"/>
              <a:gd name="T2" fmla="*/ 1 w 299"/>
              <a:gd name="T3" fmla="*/ 39 h 47"/>
              <a:gd name="T4" fmla="*/ 0 w 299"/>
              <a:gd name="T5" fmla="*/ 47 h 47"/>
              <a:gd name="T6" fmla="*/ 298 w 299"/>
              <a:gd name="T7" fmla="*/ 10 h 47"/>
              <a:gd name="T8" fmla="*/ 299 w 299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47">
                <a:moveTo>
                  <a:pt x="299" y="0"/>
                </a:moveTo>
                <a:lnTo>
                  <a:pt x="1" y="39"/>
                </a:lnTo>
                <a:lnTo>
                  <a:pt x="0" y="47"/>
                </a:lnTo>
                <a:lnTo>
                  <a:pt x="298" y="10"/>
                </a:lnTo>
                <a:lnTo>
                  <a:pt x="299" y="0"/>
                </a:lnTo>
                <a:close/>
              </a:path>
            </a:pathLst>
          </a:custGeom>
          <a:solidFill>
            <a:srgbClr val="B8C3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0" name="îś1idê"/>
          <p:cNvSpPr/>
          <p:nvPr/>
        </p:nvSpPr>
        <p:spPr bwMode="auto">
          <a:xfrm>
            <a:off x="2503702" y="3698522"/>
            <a:ext cx="196504" cy="30889"/>
          </a:xfrm>
          <a:custGeom>
            <a:avLst/>
            <a:gdLst>
              <a:gd name="T0" fmla="*/ 299 w 299"/>
              <a:gd name="T1" fmla="*/ 0 h 47"/>
              <a:gd name="T2" fmla="*/ 1 w 299"/>
              <a:gd name="T3" fmla="*/ 39 h 47"/>
              <a:gd name="T4" fmla="*/ 0 w 299"/>
              <a:gd name="T5" fmla="*/ 47 h 47"/>
              <a:gd name="T6" fmla="*/ 298 w 299"/>
              <a:gd name="T7" fmla="*/ 10 h 47"/>
              <a:gd name="T8" fmla="*/ 299 w 299"/>
              <a:gd name="T9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47">
                <a:moveTo>
                  <a:pt x="299" y="0"/>
                </a:moveTo>
                <a:lnTo>
                  <a:pt x="1" y="39"/>
                </a:lnTo>
                <a:lnTo>
                  <a:pt x="0" y="47"/>
                </a:lnTo>
                <a:lnTo>
                  <a:pt x="298" y="10"/>
                </a:lnTo>
                <a:lnTo>
                  <a:pt x="29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1" name="ïṧḷïdè"/>
          <p:cNvSpPr/>
          <p:nvPr/>
        </p:nvSpPr>
        <p:spPr bwMode="auto">
          <a:xfrm>
            <a:off x="2148154" y="3517134"/>
            <a:ext cx="591483" cy="218192"/>
          </a:xfrm>
          <a:custGeom>
            <a:avLst/>
            <a:gdLst>
              <a:gd name="T0" fmla="*/ 900 w 900"/>
              <a:gd name="T1" fmla="*/ 0 h 332"/>
              <a:gd name="T2" fmla="*/ 47 w 900"/>
              <a:gd name="T3" fmla="*/ 112 h 332"/>
              <a:gd name="T4" fmla="*/ 0 w 900"/>
              <a:gd name="T5" fmla="*/ 332 h 332"/>
              <a:gd name="T6" fmla="*/ 853 w 900"/>
              <a:gd name="T7" fmla="*/ 221 h 332"/>
              <a:gd name="T8" fmla="*/ 900 w 900"/>
              <a:gd name="T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332">
                <a:moveTo>
                  <a:pt x="900" y="0"/>
                </a:moveTo>
                <a:lnTo>
                  <a:pt x="47" y="112"/>
                </a:lnTo>
                <a:lnTo>
                  <a:pt x="0" y="332"/>
                </a:lnTo>
                <a:lnTo>
                  <a:pt x="853" y="221"/>
                </a:lnTo>
                <a:lnTo>
                  <a:pt x="900" y="0"/>
                </a:lnTo>
                <a:close/>
              </a:path>
            </a:pathLst>
          </a:custGeom>
          <a:solidFill>
            <a:srgbClr val="797F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2" name="îṧḻidè"/>
          <p:cNvSpPr/>
          <p:nvPr/>
        </p:nvSpPr>
        <p:spPr bwMode="auto">
          <a:xfrm>
            <a:off x="2148154" y="3517134"/>
            <a:ext cx="591483" cy="218192"/>
          </a:xfrm>
          <a:custGeom>
            <a:avLst/>
            <a:gdLst>
              <a:gd name="T0" fmla="*/ 900 w 900"/>
              <a:gd name="T1" fmla="*/ 0 h 332"/>
              <a:gd name="T2" fmla="*/ 47 w 900"/>
              <a:gd name="T3" fmla="*/ 112 h 332"/>
              <a:gd name="T4" fmla="*/ 0 w 900"/>
              <a:gd name="T5" fmla="*/ 332 h 332"/>
              <a:gd name="T6" fmla="*/ 853 w 900"/>
              <a:gd name="T7" fmla="*/ 221 h 332"/>
              <a:gd name="T8" fmla="*/ 900 w 900"/>
              <a:gd name="T9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0" h="332">
                <a:moveTo>
                  <a:pt x="900" y="0"/>
                </a:moveTo>
                <a:lnTo>
                  <a:pt x="47" y="112"/>
                </a:lnTo>
                <a:lnTo>
                  <a:pt x="0" y="332"/>
                </a:lnTo>
                <a:lnTo>
                  <a:pt x="853" y="221"/>
                </a:lnTo>
                <a:lnTo>
                  <a:pt x="9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3" name="íşlídê"/>
          <p:cNvSpPr/>
          <p:nvPr/>
        </p:nvSpPr>
        <p:spPr bwMode="auto">
          <a:xfrm>
            <a:off x="2145526" y="3662375"/>
            <a:ext cx="563224" cy="88066"/>
          </a:xfrm>
          <a:custGeom>
            <a:avLst/>
            <a:gdLst>
              <a:gd name="T0" fmla="*/ 857 w 857"/>
              <a:gd name="T1" fmla="*/ 0 h 134"/>
              <a:gd name="T2" fmla="*/ 4 w 857"/>
              <a:gd name="T3" fmla="*/ 111 h 134"/>
              <a:gd name="T4" fmla="*/ 0 w 857"/>
              <a:gd name="T5" fmla="*/ 134 h 134"/>
              <a:gd name="T6" fmla="*/ 851 w 857"/>
              <a:gd name="T7" fmla="*/ 21 h 134"/>
              <a:gd name="T8" fmla="*/ 857 w 857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" h="134">
                <a:moveTo>
                  <a:pt x="857" y="0"/>
                </a:moveTo>
                <a:lnTo>
                  <a:pt x="4" y="111"/>
                </a:lnTo>
                <a:lnTo>
                  <a:pt x="0" y="134"/>
                </a:lnTo>
                <a:lnTo>
                  <a:pt x="851" y="21"/>
                </a:lnTo>
                <a:lnTo>
                  <a:pt x="857" y="0"/>
                </a:lnTo>
                <a:close/>
              </a:path>
            </a:pathLst>
          </a:custGeom>
          <a:solidFill>
            <a:srgbClr val="737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4" name="íšḻïdê"/>
          <p:cNvSpPr/>
          <p:nvPr/>
        </p:nvSpPr>
        <p:spPr bwMode="auto">
          <a:xfrm>
            <a:off x="2145526" y="3662375"/>
            <a:ext cx="563224" cy="88066"/>
          </a:xfrm>
          <a:custGeom>
            <a:avLst/>
            <a:gdLst>
              <a:gd name="T0" fmla="*/ 857 w 857"/>
              <a:gd name="T1" fmla="*/ 0 h 134"/>
              <a:gd name="T2" fmla="*/ 4 w 857"/>
              <a:gd name="T3" fmla="*/ 111 h 134"/>
              <a:gd name="T4" fmla="*/ 0 w 857"/>
              <a:gd name="T5" fmla="*/ 134 h 134"/>
              <a:gd name="T6" fmla="*/ 851 w 857"/>
              <a:gd name="T7" fmla="*/ 21 h 134"/>
              <a:gd name="T8" fmla="*/ 857 w 857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7" h="134">
                <a:moveTo>
                  <a:pt x="857" y="0"/>
                </a:moveTo>
                <a:lnTo>
                  <a:pt x="4" y="111"/>
                </a:lnTo>
                <a:lnTo>
                  <a:pt x="0" y="134"/>
                </a:lnTo>
                <a:lnTo>
                  <a:pt x="851" y="21"/>
                </a:lnTo>
                <a:lnTo>
                  <a:pt x="85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5" name="iš1îďe"/>
          <p:cNvSpPr/>
          <p:nvPr/>
        </p:nvSpPr>
        <p:spPr bwMode="auto">
          <a:xfrm>
            <a:off x="2140925" y="3676177"/>
            <a:ext cx="563881" cy="95295"/>
          </a:xfrm>
          <a:custGeom>
            <a:avLst/>
            <a:gdLst>
              <a:gd name="T0" fmla="*/ 858 w 858"/>
              <a:gd name="T1" fmla="*/ 0 h 145"/>
              <a:gd name="T2" fmla="*/ 7 w 858"/>
              <a:gd name="T3" fmla="*/ 113 h 145"/>
              <a:gd name="T4" fmla="*/ 0 w 858"/>
              <a:gd name="T5" fmla="*/ 145 h 145"/>
              <a:gd name="T6" fmla="*/ 460 w 858"/>
              <a:gd name="T7" fmla="*/ 86 h 145"/>
              <a:gd name="T8" fmla="*/ 553 w 858"/>
              <a:gd name="T9" fmla="*/ 73 h 145"/>
              <a:gd name="T10" fmla="*/ 851 w 858"/>
              <a:gd name="T11" fmla="*/ 34 h 145"/>
              <a:gd name="T12" fmla="*/ 858 w 858"/>
              <a:gd name="T1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145">
                <a:moveTo>
                  <a:pt x="858" y="0"/>
                </a:moveTo>
                <a:lnTo>
                  <a:pt x="7" y="113"/>
                </a:lnTo>
                <a:lnTo>
                  <a:pt x="0" y="145"/>
                </a:lnTo>
                <a:lnTo>
                  <a:pt x="460" y="86"/>
                </a:lnTo>
                <a:lnTo>
                  <a:pt x="553" y="73"/>
                </a:lnTo>
                <a:lnTo>
                  <a:pt x="851" y="34"/>
                </a:lnTo>
                <a:lnTo>
                  <a:pt x="858" y="0"/>
                </a:lnTo>
                <a:close/>
              </a:path>
            </a:pathLst>
          </a:custGeom>
          <a:solidFill>
            <a:srgbClr val="D2D9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6" name="ïšlîdê"/>
          <p:cNvSpPr/>
          <p:nvPr/>
        </p:nvSpPr>
        <p:spPr bwMode="auto">
          <a:xfrm>
            <a:off x="2140925" y="3676177"/>
            <a:ext cx="563881" cy="95295"/>
          </a:xfrm>
          <a:custGeom>
            <a:avLst/>
            <a:gdLst>
              <a:gd name="T0" fmla="*/ 858 w 858"/>
              <a:gd name="T1" fmla="*/ 0 h 145"/>
              <a:gd name="T2" fmla="*/ 7 w 858"/>
              <a:gd name="T3" fmla="*/ 113 h 145"/>
              <a:gd name="T4" fmla="*/ 0 w 858"/>
              <a:gd name="T5" fmla="*/ 145 h 145"/>
              <a:gd name="T6" fmla="*/ 460 w 858"/>
              <a:gd name="T7" fmla="*/ 86 h 145"/>
              <a:gd name="T8" fmla="*/ 553 w 858"/>
              <a:gd name="T9" fmla="*/ 73 h 145"/>
              <a:gd name="T10" fmla="*/ 851 w 858"/>
              <a:gd name="T11" fmla="*/ 34 h 145"/>
              <a:gd name="T12" fmla="*/ 858 w 858"/>
              <a:gd name="T13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8" h="145">
                <a:moveTo>
                  <a:pt x="858" y="0"/>
                </a:moveTo>
                <a:lnTo>
                  <a:pt x="7" y="113"/>
                </a:lnTo>
                <a:lnTo>
                  <a:pt x="0" y="145"/>
                </a:lnTo>
                <a:lnTo>
                  <a:pt x="460" y="86"/>
                </a:lnTo>
                <a:lnTo>
                  <a:pt x="553" y="73"/>
                </a:lnTo>
                <a:lnTo>
                  <a:pt x="851" y="34"/>
                </a:lnTo>
                <a:lnTo>
                  <a:pt x="8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7" name="îSḷïde"/>
          <p:cNvSpPr/>
          <p:nvPr/>
        </p:nvSpPr>
        <p:spPr bwMode="auto">
          <a:xfrm>
            <a:off x="2752125" y="2295391"/>
            <a:ext cx="36147" cy="36804"/>
          </a:xfrm>
          <a:custGeom>
            <a:avLst/>
            <a:gdLst>
              <a:gd name="T0" fmla="*/ 38 w 39"/>
              <a:gd name="T1" fmla="*/ 17 h 39"/>
              <a:gd name="T2" fmla="*/ 22 w 39"/>
              <a:gd name="T3" fmla="*/ 38 h 39"/>
              <a:gd name="T4" fmla="*/ 1 w 39"/>
              <a:gd name="T5" fmla="*/ 22 h 39"/>
              <a:gd name="T6" fmla="*/ 17 w 39"/>
              <a:gd name="T7" fmla="*/ 1 h 39"/>
              <a:gd name="T8" fmla="*/ 38 w 39"/>
              <a:gd name="T9" fmla="*/ 1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39">
                <a:moveTo>
                  <a:pt x="38" y="17"/>
                </a:moveTo>
                <a:cubicBezTo>
                  <a:pt x="39" y="27"/>
                  <a:pt x="32" y="37"/>
                  <a:pt x="22" y="38"/>
                </a:cubicBezTo>
                <a:cubicBezTo>
                  <a:pt x="11" y="39"/>
                  <a:pt x="2" y="32"/>
                  <a:pt x="1" y="22"/>
                </a:cubicBezTo>
                <a:cubicBezTo>
                  <a:pt x="0" y="12"/>
                  <a:pt x="7" y="3"/>
                  <a:pt x="17" y="1"/>
                </a:cubicBezTo>
                <a:cubicBezTo>
                  <a:pt x="27" y="0"/>
                  <a:pt x="36" y="7"/>
                  <a:pt x="38" y="17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8" name="ís1iḑè"/>
          <p:cNvSpPr/>
          <p:nvPr/>
        </p:nvSpPr>
        <p:spPr bwMode="auto">
          <a:xfrm>
            <a:off x="1899731" y="2275018"/>
            <a:ext cx="1905891" cy="1334124"/>
          </a:xfrm>
          <a:custGeom>
            <a:avLst/>
            <a:gdLst>
              <a:gd name="T0" fmla="*/ 2900 w 2900"/>
              <a:gd name="T1" fmla="*/ 1678 h 2030"/>
              <a:gd name="T2" fmla="*/ 220 w 2900"/>
              <a:gd name="T3" fmla="*/ 2030 h 2030"/>
              <a:gd name="T4" fmla="*/ 0 w 2900"/>
              <a:gd name="T5" fmla="*/ 352 h 2030"/>
              <a:gd name="T6" fmla="*/ 2679 w 2900"/>
              <a:gd name="T7" fmla="*/ 0 h 2030"/>
              <a:gd name="T8" fmla="*/ 2900 w 2900"/>
              <a:gd name="T9" fmla="*/ 1678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0" h="2030">
                <a:moveTo>
                  <a:pt x="2900" y="1678"/>
                </a:moveTo>
                <a:lnTo>
                  <a:pt x="220" y="2030"/>
                </a:lnTo>
                <a:lnTo>
                  <a:pt x="0" y="352"/>
                </a:lnTo>
                <a:lnTo>
                  <a:pt x="2679" y="0"/>
                </a:lnTo>
                <a:lnTo>
                  <a:pt x="2900" y="1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9" name="íṡliḓe"/>
          <p:cNvSpPr/>
          <p:nvPr/>
        </p:nvSpPr>
        <p:spPr bwMode="auto">
          <a:xfrm>
            <a:off x="1899731" y="2275018"/>
            <a:ext cx="1905891" cy="1334124"/>
          </a:xfrm>
          <a:custGeom>
            <a:avLst/>
            <a:gdLst>
              <a:gd name="T0" fmla="*/ 2900 w 2900"/>
              <a:gd name="T1" fmla="*/ 1678 h 2030"/>
              <a:gd name="T2" fmla="*/ 220 w 2900"/>
              <a:gd name="T3" fmla="*/ 2030 h 2030"/>
              <a:gd name="T4" fmla="*/ 0 w 2900"/>
              <a:gd name="T5" fmla="*/ 352 h 2030"/>
              <a:gd name="T6" fmla="*/ 2679 w 2900"/>
              <a:gd name="T7" fmla="*/ 0 h 2030"/>
              <a:gd name="T8" fmla="*/ 2900 w 2900"/>
              <a:gd name="T9" fmla="*/ 1678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0" h="2030">
                <a:moveTo>
                  <a:pt x="2900" y="1678"/>
                </a:moveTo>
                <a:lnTo>
                  <a:pt x="220" y="2030"/>
                </a:lnTo>
                <a:lnTo>
                  <a:pt x="0" y="352"/>
                </a:lnTo>
                <a:lnTo>
                  <a:pt x="2679" y="0"/>
                </a:lnTo>
                <a:lnTo>
                  <a:pt x="2900" y="167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0" name="ïşḷïďe"/>
          <p:cNvSpPr/>
          <p:nvPr/>
        </p:nvSpPr>
        <p:spPr bwMode="auto">
          <a:xfrm>
            <a:off x="3434959" y="2689713"/>
            <a:ext cx="127497" cy="157072"/>
          </a:xfrm>
          <a:custGeom>
            <a:avLst/>
            <a:gdLst>
              <a:gd name="T0" fmla="*/ 57 w 136"/>
              <a:gd name="T1" fmla="*/ 168 h 168"/>
              <a:gd name="T2" fmla="*/ 55 w 136"/>
              <a:gd name="T3" fmla="*/ 168 h 168"/>
              <a:gd name="T4" fmla="*/ 52 w 136"/>
              <a:gd name="T5" fmla="*/ 164 h 168"/>
              <a:gd name="T6" fmla="*/ 0 w 136"/>
              <a:gd name="T7" fmla="*/ 8 h 168"/>
              <a:gd name="T8" fmla="*/ 3 w 136"/>
              <a:gd name="T9" fmla="*/ 1 h 168"/>
              <a:gd name="T10" fmla="*/ 6 w 136"/>
              <a:gd name="T11" fmla="*/ 0 h 168"/>
              <a:gd name="T12" fmla="*/ 10 w 136"/>
              <a:gd name="T13" fmla="*/ 2 h 168"/>
              <a:gd name="T14" fmla="*/ 134 w 136"/>
              <a:gd name="T15" fmla="*/ 110 h 168"/>
              <a:gd name="T16" fmla="*/ 136 w 136"/>
              <a:gd name="T17" fmla="*/ 114 h 168"/>
              <a:gd name="T18" fmla="*/ 134 w 136"/>
              <a:gd name="T19" fmla="*/ 118 h 168"/>
              <a:gd name="T20" fmla="*/ 59 w 136"/>
              <a:gd name="T21" fmla="*/ 168 h 168"/>
              <a:gd name="T22" fmla="*/ 57 w 136"/>
              <a:gd name="T23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68">
                <a:moveTo>
                  <a:pt x="57" y="168"/>
                </a:moveTo>
                <a:cubicBezTo>
                  <a:pt x="56" y="168"/>
                  <a:pt x="55" y="168"/>
                  <a:pt x="55" y="168"/>
                </a:cubicBezTo>
                <a:cubicBezTo>
                  <a:pt x="53" y="167"/>
                  <a:pt x="52" y="166"/>
                  <a:pt x="52" y="164"/>
                </a:cubicBezTo>
                <a:cubicBezTo>
                  <a:pt x="0" y="8"/>
                  <a:pt x="0" y="8"/>
                  <a:pt x="0" y="8"/>
                </a:cubicBezTo>
                <a:cubicBezTo>
                  <a:pt x="0" y="5"/>
                  <a:pt x="1" y="3"/>
                  <a:pt x="3" y="1"/>
                </a:cubicBezTo>
                <a:cubicBezTo>
                  <a:pt x="4" y="1"/>
                  <a:pt x="5" y="0"/>
                  <a:pt x="6" y="0"/>
                </a:cubicBezTo>
                <a:cubicBezTo>
                  <a:pt x="7" y="0"/>
                  <a:pt x="8" y="1"/>
                  <a:pt x="10" y="2"/>
                </a:cubicBezTo>
                <a:cubicBezTo>
                  <a:pt x="134" y="110"/>
                  <a:pt x="134" y="110"/>
                  <a:pt x="134" y="110"/>
                </a:cubicBezTo>
                <a:cubicBezTo>
                  <a:pt x="135" y="111"/>
                  <a:pt x="136" y="112"/>
                  <a:pt x="136" y="114"/>
                </a:cubicBezTo>
                <a:cubicBezTo>
                  <a:pt x="136" y="115"/>
                  <a:pt x="136" y="117"/>
                  <a:pt x="134" y="118"/>
                </a:cubicBezTo>
                <a:cubicBezTo>
                  <a:pt x="114" y="140"/>
                  <a:pt x="88" y="157"/>
                  <a:pt x="59" y="168"/>
                </a:cubicBezTo>
                <a:cubicBezTo>
                  <a:pt x="58" y="168"/>
                  <a:pt x="58" y="168"/>
                  <a:pt x="57" y="168"/>
                </a:cubicBezTo>
                <a:close/>
              </a:path>
            </a:pathLst>
          </a:custGeom>
          <a:solidFill>
            <a:srgbClr val="72B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1" name="íşḻïḋè"/>
          <p:cNvSpPr/>
          <p:nvPr/>
        </p:nvSpPr>
        <p:spPr bwMode="auto">
          <a:xfrm>
            <a:off x="3429045" y="2685113"/>
            <a:ext cx="139327" cy="167587"/>
          </a:xfrm>
          <a:custGeom>
            <a:avLst/>
            <a:gdLst>
              <a:gd name="T0" fmla="*/ 13 w 149"/>
              <a:gd name="T1" fmla="*/ 11 h 179"/>
              <a:gd name="T2" fmla="*/ 137 w 149"/>
              <a:gd name="T3" fmla="*/ 119 h 179"/>
              <a:gd name="T4" fmla="*/ 64 w 149"/>
              <a:gd name="T5" fmla="*/ 168 h 179"/>
              <a:gd name="T6" fmla="*/ 13 w 149"/>
              <a:gd name="T7" fmla="*/ 11 h 179"/>
              <a:gd name="T8" fmla="*/ 13 w 149"/>
              <a:gd name="T9" fmla="*/ 0 h 179"/>
              <a:gd name="T10" fmla="*/ 7 w 149"/>
              <a:gd name="T11" fmla="*/ 2 h 179"/>
              <a:gd name="T12" fmla="*/ 2 w 149"/>
              <a:gd name="T13" fmla="*/ 15 h 179"/>
              <a:gd name="T14" fmla="*/ 53 w 149"/>
              <a:gd name="T15" fmla="*/ 171 h 179"/>
              <a:gd name="T16" fmla="*/ 59 w 149"/>
              <a:gd name="T17" fmla="*/ 178 h 179"/>
              <a:gd name="T18" fmla="*/ 64 w 149"/>
              <a:gd name="T19" fmla="*/ 179 h 179"/>
              <a:gd name="T20" fmla="*/ 68 w 149"/>
              <a:gd name="T21" fmla="*/ 178 h 179"/>
              <a:gd name="T22" fmla="*/ 146 w 149"/>
              <a:gd name="T23" fmla="*/ 127 h 179"/>
              <a:gd name="T24" fmla="*/ 149 w 149"/>
              <a:gd name="T25" fmla="*/ 118 h 179"/>
              <a:gd name="T26" fmla="*/ 145 w 149"/>
              <a:gd name="T27" fmla="*/ 110 h 179"/>
              <a:gd name="T28" fmla="*/ 20 w 149"/>
              <a:gd name="T29" fmla="*/ 3 h 179"/>
              <a:gd name="T30" fmla="*/ 13 w 149"/>
              <a:gd name="T31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79">
                <a:moveTo>
                  <a:pt x="13" y="11"/>
                </a:moveTo>
                <a:cubicBezTo>
                  <a:pt x="137" y="119"/>
                  <a:pt x="137" y="119"/>
                  <a:pt x="137" y="119"/>
                </a:cubicBezTo>
                <a:cubicBezTo>
                  <a:pt x="117" y="140"/>
                  <a:pt x="92" y="157"/>
                  <a:pt x="64" y="168"/>
                </a:cubicBezTo>
                <a:cubicBezTo>
                  <a:pt x="13" y="11"/>
                  <a:pt x="13" y="11"/>
                  <a:pt x="13" y="11"/>
                </a:cubicBezTo>
                <a:moveTo>
                  <a:pt x="13" y="0"/>
                </a:moveTo>
                <a:cubicBezTo>
                  <a:pt x="11" y="0"/>
                  <a:pt x="8" y="0"/>
                  <a:pt x="7" y="2"/>
                </a:cubicBezTo>
                <a:cubicBezTo>
                  <a:pt x="2" y="5"/>
                  <a:pt x="0" y="10"/>
                  <a:pt x="2" y="15"/>
                </a:cubicBezTo>
                <a:cubicBezTo>
                  <a:pt x="53" y="171"/>
                  <a:pt x="53" y="171"/>
                  <a:pt x="53" y="171"/>
                </a:cubicBezTo>
                <a:cubicBezTo>
                  <a:pt x="54" y="174"/>
                  <a:pt x="56" y="177"/>
                  <a:pt x="59" y="178"/>
                </a:cubicBezTo>
                <a:cubicBezTo>
                  <a:pt x="61" y="179"/>
                  <a:pt x="62" y="179"/>
                  <a:pt x="64" y="179"/>
                </a:cubicBezTo>
                <a:cubicBezTo>
                  <a:pt x="65" y="179"/>
                  <a:pt x="67" y="179"/>
                  <a:pt x="68" y="178"/>
                </a:cubicBezTo>
                <a:cubicBezTo>
                  <a:pt x="97" y="167"/>
                  <a:pt x="124" y="150"/>
                  <a:pt x="146" y="127"/>
                </a:cubicBezTo>
                <a:cubicBezTo>
                  <a:pt x="148" y="124"/>
                  <a:pt x="149" y="121"/>
                  <a:pt x="149" y="118"/>
                </a:cubicBezTo>
                <a:cubicBezTo>
                  <a:pt x="148" y="115"/>
                  <a:pt x="147" y="112"/>
                  <a:pt x="145" y="110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2" name="iṧḻiḓe"/>
          <p:cNvSpPr/>
          <p:nvPr/>
        </p:nvSpPr>
        <p:spPr bwMode="auto">
          <a:xfrm>
            <a:off x="3436931" y="2654225"/>
            <a:ext cx="177445" cy="137356"/>
          </a:xfrm>
          <a:custGeom>
            <a:avLst/>
            <a:gdLst>
              <a:gd name="T0" fmla="*/ 137 w 189"/>
              <a:gd name="T1" fmla="*/ 147 h 147"/>
              <a:gd name="T2" fmla="*/ 134 w 189"/>
              <a:gd name="T3" fmla="*/ 146 h 147"/>
              <a:gd name="T4" fmla="*/ 2 w 189"/>
              <a:gd name="T5" fmla="*/ 32 h 147"/>
              <a:gd name="T6" fmla="*/ 0 w 189"/>
              <a:gd name="T7" fmla="*/ 26 h 147"/>
              <a:gd name="T8" fmla="*/ 5 w 189"/>
              <a:gd name="T9" fmla="*/ 22 h 147"/>
              <a:gd name="T10" fmla="*/ 178 w 189"/>
              <a:gd name="T11" fmla="*/ 0 h 147"/>
              <a:gd name="T12" fmla="*/ 178 w 189"/>
              <a:gd name="T13" fmla="*/ 0 h 147"/>
              <a:gd name="T14" fmla="*/ 182 w 189"/>
              <a:gd name="T15" fmla="*/ 1 h 147"/>
              <a:gd name="T16" fmla="*/ 184 w 189"/>
              <a:gd name="T17" fmla="*/ 5 h 147"/>
              <a:gd name="T18" fmla="*/ 142 w 189"/>
              <a:gd name="T19" fmla="*/ 145 h 147"/>
              <a:gd name="T20" fmla="*/ 138 w 189"/>
              <a:gd name="T21" fmla="*/ 147 h 147"/>
              <a:gd name="T22" fmla="*/ 137 w 189"/>
              <a:gd name="T2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9" h="147">
                <a:moveTo>
                  <a:pt x="137" y="147"/>
                </a:moveTo>
                <a:cubicBezTo>
                  <a:pt x="136" y="147"/>
                  <a:pt x="135" y="147"/>
                  <a:pt x="134" y="146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30"/>
                  <a:pt x="0" y="28"/>
                  <a:pt x="0" y="26"/>
                </a:cubicBezTo>
                <a:cubicBezTo>
                  <a:pt x="1" y="24"/>
                  <a:pt x="3" y="22"/>
                  <a:pt x="5" y="22"/>
                </a:cubicBezTo>
                <a:cubicBezTo>
                  <a:pt x="178" y="0"/>
                  <a:pt x="178" y="0"/>
                  <a:pt x="178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0" y="0"/>
                  <a:pt x="181" y="1"/>
                  <a:pt x="182" y="1"/>
                </a:cubicBezTo>
                <a:cubicBezTo>
                  <a:pt x="183" y="2"/>
                  <a:pt x="184" y="4"/>
                  <a:pt x="184" y="5"/>
                </a:cubicBezTo>
                <a:cubicBezTo>
                  <a:pt x="189" y="56"/>
                  <a:pt x="174" y="105"/>
                  <a:pt x="142" y="145"/>
                </a:cubicBezTo>
                <a:cubicBezTo>
                  <a:pt x="141" y="146"/>
                  <a:pt x="139" y="147"/>
                  <a:pt x="138" y="147"/>
                </a:cubicBezTo>
                <a:lnTo>
                  <a:pt x="137" y="147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3" name="iṡḷïḓê"/>
          <p:cNvSpPr/>
          <p:nvPr/>
        </p:nvSpPr>
        <p:spPr bwMode="auto">
          <a:xfrm>
            <a:off x="3431674" y="2649624"/>
            <a:ext cx="187303" cy="147871"/>
          </a:xfrm>
          <a:custGeom>
            <a:avLst/>
            <a:gdLst>
              <a:gd name="T0" fmla="*/ 184 w 200"/>
              <a:gd name="T1" fmla="*/ 11 h 158"/>
              <a:gd name="T2" fmla="*/ 143 w 200"/>
              <a:gd name="T3" fmla="*/ 146 h 158"/>
              <a:gd name="T4" fmla="*/ 12 w 200"/>
              <a:gd name="T5" fmla="*/ 33 h 158"/>
              <a:gd name="T6" fmla="*/ 184 w 200"/>
              <a:gd name="T7" fmla="*/ 11 h 158"/>
              <a:gd name="T8" fmla="*/ 184 w 200"/>
              <a:gd name="T9" fmla="*/ 0 h 158"/>
              <a:gd name="T10" fmla="*/ 183 w 200"/>
              <a:gd name="T11" fmla="*/ 0 h 158"/>
              <a:gd name="T12" fmla="*/ 10 w 200"/>
              <a:gd name="T13" fmla="*/ 21 h 158"/>
              <a:gd name="T14" fmla="*/ 1 w 200"/>
              <a:gd name="T15" fmla="*/ 29 h 158"/>
              <a:gd name="T16" fmla="*/ 4 w 200"/>
              <a:gd name="T17" fmla="*/ 41 h 158"/>
              <a:gd name="T18" fmla="*/ 136 w 200"/>
              <a:gd name="T19" fmla="*/ 155 h 158"/>
              <a:gd name="T20" fmla="*/ 143 w 200"/>
              <a:gd name="T21" fmla="*/ 158 h 158"/>
              <a:gd name="T22" fmla="*/ 144 w 200"/>
              <a:gd name="T23" fmla="*/ 158 h 158"/>
              <a:gd name="T24" fmla="*/ 152 w 200"/>
              <a:gd name="T25" fmla="*/ 153 h 158"/>
              <a:gd name="T26" fmla="*/ 196 w 200"/>
              <a:gd name="T27" fmla="*/ 10 h 158"/>
              <a:gd name="T28" fmla="*/ 192 w 200"/>
              <a:gd name="T29" fmla="*/ 2 h 158"/>
              <a:gd name="T30" fmla="*/ 184 w 200"/>
              <a:gd name="T31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158">
                <a:moveTo>
                  <a:pt x="184" y="11"/>
                </a:moveTo>
                <a:cubicBezTo>
                  <a:pt x="189" y="61"/>
                  <a:pt x="173" y="109"/>
                  <a:pt x="143" y="146"/>
                </a:cubicBezTo>
                <a:cubicBezTo>
                  <a:pt x="12" y="33"/>
                  <a:pt x="12" y="33"/>
                  <a:pt x="12" y="33"/>
                </a:cubicBezTo>
                <a:cubicBezTo>
                  <a:pt x="184" y="11"/>
                  <a:pt x="184" y="11"/>
                  <a:pt x="184" y="11"/>
                </a:cubicBezTo>
                <a:moveTo>
                  <a:pt x="184" y="0"/>
                </a:moveTo>
                <a:cubicBezTo>
                  <a:pt x="184" y="0"/>
                  <a:pt x="183" y="0"/>
                  <a:pt x="183" y="0"/>
                </a:cubicBezTo>
                <a:cubicBezTo>
                  <a:pt x="10" y="21"/>
                  <a:pt x="10" y="21"/>
                  <a:pt x="10" y="21"/>
                </a:cubicBezTo>
                <a:cubicBezTo>
                  <a:pt x="6" y="22"/>
                  <a:pt x="2" y="25"/>
                  <a:pt x="1" y="29"/>
                </a:cubicBezTo>
                <a:cubicBezTo>
                  <a:pt x="0" y="34"/>
                  <a:pt x="1" y="38"/>
                  <a:pt x="4" y="41"/>
                </a:cubicBezTo>
                <a:cubicBezTo>
                  <a:pt x="136" y="155"/>
                  <a:pt x="136" y="155"/>
                  <a:pt x="136" y="155"/>
                </a:cubicBezTo>
                <a:cubicBezTo>
                  <a:pt x="138" y="157"/>
                  <a:pt x="141" y="158"/>
                  <a:pt x="143" y="158"/>
                </a:cubicBezTo>
                <a:cubicBezTo>
                  <a:pt x="144" y="158"/>
                  <a:pt x="144" y="158"/>
                  <a:pt x="144" y="158"/>
                </a:cubicBezTo>
                <a:cubicBezTo>
                  <a:pt x="147" y="157"/>
                  <a:pt x="150" y="156"/>
                  <a:pt x="152" y="153"/>
                </a:cubicBezTo>
                <a:cubicBezTo>
                  <a:pt x="185" y="113"/>
                  <a:pt x="200" y="62"/>
                  <a:pt x="196" y="10"/>
                </a:cubicBezTo>
                <a:cubicBezTo>
                  <a:pt x="195" y="7"/>
                  <a:pt x="194" y="4"/>
                  <a:pt x="192" y="2"/>
                </a:cubicBezTo>
                <a:cubicBezTo>
                  <a:pt x="190" y="0"/>
                  <a:pt x="187" y="0"/>
                  <a:pt x="18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4" name="ïšľîḋé"/>
          <p:cNvSpPr/>
          <p:nvPr/>
        </p:nvSpPr>
        <p:spPr bwMode="auto">
          <a:xfrm>
            <a:off x="3406042" y="2491895"/>
            <a:ext cx="202419" cy="182046"/>
          </a:xfrm>
          <a:custGeom>
            <a:avLst/>
            <a:gdLst>
              <a:gd name="T0" fmla="*/ 28 w 216"/>
              <a:gd name="T1" fmla="*/ 194 h 194"/>
              <a:gd name="T2" fmla="*/ 25 w 216"/>
              <a:gd name="T3" fmla="*/ 192 h 194"/>
              <a:gd name="T4" fmla="*/ 23 w 216"/>
              <a:gd name="T5" fmla="*/ 189 h 194"/>
              <a:gd name="T6" fmla="*/ 0 w 216"/>
              <a:gd name="T7" fmla="*/ 7 h 194"/>
              <a:gd name="T8" fmla="*/ 1 w 216"/>
              <a:gd name="T9" fmla="*/ 3 h 194"/>
              <a:gd name="T10" fmla="*/ 5 w 216"/>
              <a:gd name="T11" fmla="*/ 1 h 194"/>
              <a:gd name="T12" fmla="*/ 23 w 216"/>
              <a:gd name="T13" fmla="*/ 0 h 194"/>
              <a:gd name="T14" fmla="*/ 215 w 216"/>
              <a:gd name="T15" fmla="*/ 164 h 194"/>
              <a:gd name="T16" fmla="*/ 214 w 216"/>
              <a:gd name="T17" fmla="*/ 169 h 194"/>
              <a:gd name="T18" fmla="*/ 210 w 216"/>
              <a:gd name="T19" fmla="*/ 171 h 194"/>
              <a:gd name="T20" fmla="*/ 29 w 216"/>
              <a:gd name="T21" fmla="*/ 193 h 194"/>
              <a:gd name="T22" fmla="*/ 28 w 216"/>
              <a:gd name="T2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" h="194">
                <a:moveTo>
                  <a:pt x="28" y="194"/>
                </a:moveTo>
                <a:cubicBezTo>
                  <a:pt x="27" y="194"/>
                  <a:pt x="26" y="193"/>
                  <a:pt x="25" y="192"/>
                </a:cubicBezTo>
                <a:cubicBezTo>
                  <a:pt x="24" y="191"/>
                  <a:pt x="23" y="190"/>
                  <a:pt x="23" y="189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0" y="4"/>
                  <a:pt x="1" y="3"/>
                </a:cubicBezTo>
                <a:cubicBezTo>
                  <a:pt x="2" y="2"/>
                  <a:pt x="4" y="1"/>
                  <a:pt x="5" y="1"/>
                </a:cubicBezTo>
                <a:cubicBezTo>
                  <a:pt x="11" y="0"/>
                  <a:pt x="17" y="0"/>
                  <a:pt x="23" y="0"/>
                </a:cubicBezTo>
                <a:cubicBezTo>
                  <a:pt x="119" y="0"/>
                  <a:pt x="200" y="69"/>
                  <a:pt x="215" y="164"/>
                </a:cubicBezTo>
                <a:cubicBezTo>
                  <a:pt x="216" y="166"/>
                  <a:pt x="215" y="167"/>
                  <a:pt x="214" y="169"/>
                </a:cubicBezTo>
                <a:cubicBezTo>
                  <a:pt x="213" y="170"/>
                  <a:pt x="212" y="171"/>
                  <a:pt x="210" y="171"/>
                </a:cubicBezTo>
                <a:cubicBezTo>
                  <a:pt x="29" y="193"/>
                  <a:pt x="29" y="193"/>
                  <a:pt x="29" y="193"/>
                </a:cubicBezTo>
                <a:lnTo>
                  <a:pt x="28" y="194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5" name="ïŝ1iďe"/>
          <p:cNvSpPr/>
          <p:nvPr/>
        </p:nvSpPr>
        <p:spPr bwMode="auto">
          <a:xfrm>
            <a:off x="3400785" y="2487294"/>
            <a:ext cx="212934" cy="191247"/>
          </a:xfrm>
          <a:custGeom>
            <a:avLst/>
            <a:gdLst>
              <a:gd name="T0" fmla="*/ 29 w 227"/>
              <a:gd name="T1" fmla="*/ 11 h 204"/>
              <a:gd name="T2" fmla="*/ 216 w 227"/>
              <a:gd name="T3" fmla="*/ 170 h 204"/>
              <a:gd name="T4" fmla="*/ 34 w 227"/>
              <a:gd name="T5" fmla="*/ 193 h 204"/>
              <a:gd name="T6" fmla="*/ 12 w 227"/>
              <a:gd name="T7" fmla="*/ 12 h 204"/>
              <a:gd name="T8" fmla="*/ 29 w 227"/>
              <a:gd name="T9" fmla="*/ 11 h 204"/>
              <a:gd name="T10" fmla="*/ 29 w 227"/>
              <a:gd name="T11" fmla="*/ 0 h 204"/>
              <a:gd name="T12" fmla="*/ 11 w 227"/>
              <a:gd name="T13" fmla="*/ 0 h 204"/>
              <a:gd name="T14" fmla="*/ 3 w 227"/>
              <a:gd name="T15" fmla="*/ 5 h 204"/>
              <a:gd name="T16" fmla="*/ 1 w 227"/>
              <a:gd name="T17" fmla="*/ 13 h 204"/>
              <a:gd name="T18" fmla="*/ 23 w 227"/>
              <a:gd name="T19" fmla="*/ 194 h 204"/>
              <a:gd name="T20" fmla="*/ 28 w 227"/>
              <a:gd name="T21" fmla="*/ 202 h 204"/>
              <a:gd name="T22" fmla="*/ 34 w 227"/>
              <a:gd name="T23" fmla="*/ 204 h 204"/>
              <a:gd name="T24" fmla="*/ 36 w 227"/>
              <a:gd name="T25" fmla="*/ 204 h 204"/>
              <a:gd name="T26" fmla="*/ 217 w 227"/>
              <a:gd name="T27" fmla="*/ 181 h 204"/>
              <a:gd name="T28" fmla="*/ 225 w 227"/>
              <a:gd name="T29" fmla="*/ 177 h 204"/>
              <a:gd name="T30" fmla="*/ 227 w 227"/>
              <a:gd name="T31" fmla="*/ 168 h 204"/>
              <a:gd name="T32" fmla="*/ 158 w 227"/>
              <a:gd name="T33" fmla="*/ 47 h 204"/>
              <a:gd name="T34" fmla="*/ 29 w 227"/>
              <a:gd name="T35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" h="204">
                <a:moveTo>
                  <a:pt x="29" y="11"/>
                </a:moveTo>
                <a:cubicBezTo>
                  <a:pt x="121" y="11"/>
                  <a:pt x="201" y="78"/>
                  <a:pt x="216" y="170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12" y="12"/>
                  <a:pt x="12" y="12"/>
                  <a:pt x="12" y="12"/>
                </a:cubicBezTo>
                <a:cubicBezTo>
                  <a:pt x="17" y="11"/>
                  <a:pt x="23" y="11"/>
                  <a:pt x="29" y="11"/>
                </a:cubicBezTo>
                <a:moveTo>
                  <a:pt x="29" y="0"/>
                </a:moveTo>
                <a:cubicBezTo>
                  <a:pt x="23" y="0"/>
                  <a:pt x="17" y="0"/>
                  <a:pt x="11" y="0"/>
                </a:cubicBezTo>
                <a:cubicBezTo>
                  <a:pt x="8" y="1"/>
                  <a:pt x="5" y="2"/>
                  <a:pt x="3" y="5"/>
                </a:cubicBezTo>
                <a:cubicBezTo>
                  <a:pt x="1" y="7"/>
                  <a:pt x="0" y="10"/>
                  <a:pt x="1" y="13"/>
                </a:cubicBezTo>
                <a:cubicBezTo>
                  <a:pt x="23" y="194"/>
                  <a:pt x="23" y="194"/>
                  <a:pt x="23" y="194"/>
                </a:cubicBezTo>
                <a:cubicBezTo>
                  <a:pt x="24" y="197"/>
                  <a:pt x="25" y="200"/>
                  <a:pt x="28" y="202"/>
                </a:cubicBezTo>
                <a:cubicBezTo>
                  <a:pt x="30" y="203"/>
                  <a:pt x="32" y="204"/>
                  <a:pt x="34" y="204"/>
                </a:cubicBezTo>
                <a:cubicBezTo>
                  <a:pt x="35" y="204"/>
                  <a:pt x="35" y="204"/>
                  <a:pt x="36" y="204"/>
                </a:cubicBezTo>
                <a:cubicBezTo>
                  <a:pt x="217" y="181"/>
                  <a:pt x="217" y="181"/>
                  <a:pt x="217" y="181"/>
                </a:cubicBezTo>
                <a:cubicBezTo>
                  <a:pt x="220" y="181"/>
                  <a:pt x="223" y="179"/>
                  <a:pt x="225" y="177"/>
                </a:cubicBezTo>
                <a:cubicBezTo>
                  <a:pt x="227" y="174"/>
                  <a:pt x="227" y="171"/>
                  <a:pt x="227" y="168"/>
                </a:cubicBezTo>
                <a:cubicBezTo>
                  <a:pt x="219" y="121"/>
                  <a:pt x="195" y="78"/>
                  <a:pt x="158" y="47"/>
                </a:cubicBezTo>
                <a:cubicBezTo>
                  <a:pt x="122" y="16"/>
                  <a:pt x="76" y="0"/>
                  <a:pt x="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6" name="iṧlîḑe"/>
          <p:cNvSpPr/>
          <p:nvPr/>
        </p:nvSpPr>
        <p:spPr bwMode="auto">
          <a:xfrm>
            <a:off x="3323892" y="2683799"/>
            <a:ext cx="158386" cy="174159"/>
          </a:xfrm>
          <a:custGeom>
            <a:avLst/>
            <a:gdLst>
              <a:gd name="T0" fmla="*/ 110 w 169"/>
              <a:gd name="T1" fmla="*/ 186 h 186"/>
              <a:gd name="T2" fmla="*/ 3 w 169"/>
              <a:gd name="T3" fmla="*/ 154 h 186"/>
              <a:gd name="T4" fmla="*/ 0 w 169"/>
              <a:gd name="T5" fmla="*/ 150 h 186"/>
              <a:gd name="T6" fmla="*/ 1 w 169"/>
              <a:gd name="T7" fmla="*/ 146 h 186"/>
              <a:gd name="T8" fmla="*/ 104 w 169"/>
              <a:gd name="T9" fmla="*/ 2 h 186"/>
              <a:gd name="T10" fmla="*/ 108 w 169"/>
              <a:gd name="T11" fmla="*/ 0 h 186"/>
              <a:gd name="T12" fmla="*/ 109 w 169"/>
              <a:gd name="T13" fmla="*/ 0 h 186"/>
              <a:gd name="T14" fmla="*/ 114 w 169"/>
              <a:gd name="T15" fmla="*/ 4 h 186"/>
              <a:gd name="T16" fmla="*/ 168 w 169"/>
              <a:gd name="T17" fmla="*/ 171 h 186"/>
              <a:gd name="T18" fmla="*/ 168 w 169"/>
              <a:gd name="T19" fmla="*/ 176 h 186"/>
              <a:gd name="T20" fmla="*/ 164 w 169"/>
              <a:gd name="T21" fmla="*/ 178 h 186"/>
              <a:gd name="T22" fmla="*/ 135 w 169"/>
              <a:gd name="T23" fmla="*/ 184 h 186"/>
              <a:gd name="T24" fmla="*/ 110 w 169"/>
              <a:gd name="T25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" h="186">
                <a:moveTo>
                  <a:pt x="110" y="186"/>
                </a:moveTo>
                <a:cubicBezTo>
                  <a:pt x="72" y="186"/>
                  <a:pt x="35" y="175"/>
                  <a:pt x="3" y="154"/>
                </a:cubicBezTo>
                <a:cubicBezTo>
                  <a:pt x="2" y="153"/>
                  <a:pt x="1" y="151"/>
                  <a:pt x="0" y="150"/>
                </a:cubicBezTo>
                <a:cubicBezTo>
                  <a:pt x="0" y="148"/>
                  <a:pt x="0" y="147"/>
                  <a:pt x="1" y="146"/>
                </a:cubicBezTo>
                <a:cubicBezTo>
                  <a:pt x="104" y="2"/>
                  <a:pt x="104" y="2"/>
                  <a:pt x="104" y="2"/>
                </a:cubicBezTo>
                <a:cubicBezTo>
                  <a:pt x="105" y="1"/>
                  <a:pt x="106" y="0"/>
                  <a:pt x="10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1" y="0"/>
                  <a:pt x="113" y="2"/>
                  <a:pt x="114" y="4"/>
                </a:cubicBezTo>
                <a:cubicBezTo>
                  <a:pt x="168" y="171"/>
                  <a:pt x="168" y="171"/>
                  <a:pt x="168" y="171"/>
                </a:cubicBezTo>
                <a:cubicBezTo>
                  <a:pt x="169" y="173"/>
                  <a:pt x="169" y="174"/>
                  <a:pt x="168" y="176"/>
                </a:cubicBezTo>
                <a:cubicBezTo>
                  <a:pt x="167" y="177"/>
                  <a:pt x="166" y="178"/>
                  <a:pt x="164" y="178"/>
                </a:cubicBezTo>
                <a:cubicBezTo>
                  <a:pt x="155" y="181"/>
                  <a:pt x="145" y="183"/>
                  <a:pt x="135" y="184"/>
                </a:cubicBezTo>
                <a:cubicBezTo>
                  <a:pt x="127" y="185"/>
                  <a:pt x="118" y="186"/>
                  <a:pt x="110" y="186"/>
                </a:cubicBez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7" name="íṡḷïdé"/>
          <p:cNvSpPr/>
          <p:nvPr/>
        </p:nvSpPr>
        <p:spPr bwMode="auto">
          <a:xfrm>
            <a:off x="3317977" y="2678541"/>
            <a:ext cx="169558" cy="185331"/>
          </a:xfrm>
          <a:custGeom>
            <a:avLst/>
            <a:gdLst>
              <a:gd name="T0" fmla="*/ 114 w 181"/>
              <a:gd name="T1" fmla="*/ 12 h 198"/>
              <a:gd name="T2" fmla="*/ 169 w 181"/>
              <a:gd name="T3" fmla="*/ 179 h 198"/>
              <a:gd name="T4" fmla="*/ 140 w 181"/>
              <a:gd name="T5" fmla="*/ 185 h 198"/>
              <a:gd name="T6" fmla="*/ 116 w 181"/>
              <a:gd name="T7" fmla="*/ 186 h 198"/>
              <a:gd name="T8" fmla="*/ 12 w 181"/>
              <a:gd name="T9" fmla="*/ 155 h 198"/>
              <a:gd name="T10" fmla="*/ 114 w 181"/>
              <a:gd name="T11" fmla="*/ 12 h 198"/>
              <a:gd name="T12" fmla="*/ 114 w 181"/>
              <a:gd name="T13" fmla="*/ 0 h 198"/>
              <a:gd name="T14" fmla="*/ 105 w 181"/>
              <a:gd name="T15" fmla="*/ 5 h 198"/>
              <a:gd name="T16" fmla="*/ 3 w 181"/>
              <a:gd name="T17" fmla="*/ 148 h 198"/>
              <a:gd name="T18" fmla="*/ 1 w 181"/>
              <a:gd name="T19" fmla="*/ 157 h 198"/>
              <a:gd name="T20" fmla="*/ 6 w 181"/>
              <a:gd name="T21" fmla="*/ 164 h 198"/>
              <a:gd name="T22" fmla="*/ 116 w 181"/>
              <a:gd name="T23" fmla="*/ 198 h 198"/>
              <a:gd name="T24" fmla="*/ 141 w 181"/>
              <a:gd name="T25" fmla="*/ 196 h 198"/>
              <a:gd name="T26" fmla="*/ 172 w 181"/>
              <a:gd name="T27" fmla="*/ 190 h 198"/>
              <a:gd name="T28" fmla="*/ 179 w 181"/>
              <a:gd name="T29" fmla="*/ 184 h 198"/>
              <a:gd name="T30" fmla="*/ 180 w 181"/>
              <a:gd name="T31" fmla="*/ 175 h 198"/>
              <a:gd name="T32" fmla="*/ 125 w 181"/>
              <a:gd name="T33" fmla="*/ 8 h 198"/>
              <a:gd name="T34" fmla="*/ 116 w 181"/>
              <a:gd name="T35" fmla="*/ 1 h 198"/>
              <a:gd name="T36" fmla="*/ 114 w 181"/>
              <a:gd name="T37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1" h="198">
                <a:moveTo>
                  <a:pt x="114" y="12"/>
                </a:moveTo>
                <a:cubicBezTo>
                  <a:pt x="169" y="179"/>
                  <a:pt x="169" y="179"/>
                  <a:pt x="169" y="179"/>
                </a:cubicBezTo>
                <a:cubicBezTo>
                  <a:pt x="160" y="182"/>
                  <a:pt x="150" y="184"/>
                  <a:pt x="140" y="185"/>
                </a:cubicBezTo>
                <a:cubicBezTo>
                  <a:pt x="132" y="186"/>
                  <a:pt x="124" y="186"/>
                  <a:pt x="116" y="186"/>
                </a:cubicBezTo>
                <a:cubicBezTo>
                  <a:pt x="78" y="186"/>
                  <a:pt x="42" y="175"/>
                  <a:pt x="12" y="155"/>
                </a:cubicBezTo>
                <a:cubicBezTo>
                  <a:pt x="114" y="12"/>
                  <a:pt x="114" y="12"/>
                  <a:pt x="114" y="12"/>
                </a:cubicBezTo>
                <a:moveTo>
                  <a:pt x="114" y="0"/>
                </a:moveTo>
                <a:cubicBezTo>
                  <a:pt x="111" y="0"/>
                  <a:pt x="107" y="2"/>
                  <a:pt x="105" y="5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1"/>
                  <a:pt x="0" y="154"/>
                  <a:pt x="1" y="157"/>
                </a:cubicBezTo>
                <a:cubicBezTo>
                  <a:pt x="1" y="160"/>
                  <a:pt x="3" y="163"/>
                  <a:pt x="6" y="164"/>
                </a:cubicBezTo>
                <a:cubicBezTo>
                  <a:pt x="39" y="186"/>
                  <a:pt x="77" y="198"/>
                  <a:pt x="116" y="198"/>
                </a:cubicBezTo>
                <a:cubicBezTo>
                  <a:pt x="125" y="198"/>
                  <a:pt x="133" y="197"/>
                  <a:pt x="141" y="196"/>
                </a:cubicBezTo>
                <a:cubicBezTo>
                  <a:pt x="152" y="195"/>
                  <a:pt x="162" y="193"/>
                  <a:pt x="172" y="190"/>
                </a:cubicBezTo>
                <a:cubicBezTo>
                  <a:pt x="175" y="189"/>
                  <a:pt x="177" y="187"/>
                  <a:pt x="179" y="184"/>
                </a:cubicBezTo>
                <a:cubicBezTo>
                  <a:pt x="180" y="182"/>
                  <a:pt x="181" y="178"/>
                  <a:pt x="180" y="175"/>
                </a:cubicBezTo>
                <a:cubicBezTo>
                  <a:pt x="125" y="8"/>
                  <a:pt x="125" y="8"/>
                  <a:pt x="125" y="8"/>
                </a:cubicBezTo>
                <a:cubicBezTo>
                  <a:pt x="124" y="4"/>
                  <a:pt x="120" y="1"/>
                  <a:pt x="116" y="1"/>
                </a:cubicBezTo>
                <a:cubicBezTo>
                  <a:pt x="115" y="0"/>
                  <a:pt x="115" y="0"/>
                  <a:pt x="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8" name="ísļiďè"/>
          <p:cNvSpPr/>
          <p:nvPr/>
        </p:nvSpPr>
        <p:spPr bwMode="auto">
          <a:xfrm>
            <a:off x="3232541" y="2495181"/>
            <a:ext cx="193218" cy="326630"/>
          </a:xfrm>
          <a:custGeom>
            <a:avLst/>
            <a:gdLst>
              <a:gd name="T0" fmla="*/ 92 w 206"/>
              <a:gd name="T1" fmla="*/ 349 h 349"/>
              <a:gd name="T2" fmla="*/ 88 w 206"/>
              <a:gd name="T3" fmla="*/ 347 h 349"/>
              <a:gd name="T4" fmla="*/ 66 w 206"/>
              <a:gd name="T5" fmla="*/ 328 h 349"/>
              <a:gd name="T6" fmla="*/ 57 w 206"/>
              <a:gd name="T7" fmla="*/ 317 h 349"/>
              <a:gd name="T8" fmla="*/ 14 w 206"/>
              <a:gd name="T9" fmla="*/ 217 h 349"/>
              <a:gd name="T10" fmla="*/ 176 w 206"/>
              <a:gd name="T11" fmla="*/ 0 h 349"/>
              <a:gd name="T12" fmla="*/ 177 w 206"/>
              <a:gd name="T13" fmla="*/ 0 h 349"/>
              <a:gd name="T14" fmla="*/ 180 w 206"/>
              <a:gd name="T15" fmla="*/ 1 h 349"/>
              <a:gd name="T16" fmla="*/ 183 w 206"/>
              <a:gd name="T17" fmla="*/ 5 h 349"/>
              <a:gd name="T18" fmla="*/ 206 w 206"/>
              <a:gd name="T19" fmla="*/ 193 h 349"/>
              <a:gd name="T20" fmla="*/ 205 w 206"/>
              <a:gd name="T21" fmla="*/ 197 h 349"/>
              <a:gd name="T22" fmla="*/ 96 w 206"/>
              <a:gd name="T23" fmla="*/ 346 h 349"/>
              <a:gd name="T24" fmla="*/ 92 w 206"/>
              <a:gd name="T25" fmla="*/ 348 h 349"/>
              <a:gd name="T26" fmla="*/ 92 w 206"/>
              <a:gd name="T27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349">
                <a:moveTo>
                  <a:pt x="92" y="349"/>
                </a:moveTo>
                <a:cubicBezTo>
                  <a:pt x="90" y="349"/>
                  <a:pt x="89" y="348"/>
                  <a:pt x="88" y="347"/>
                </a:cubicBezTo>
                <a:cubicBezTo>
                  <a:pt x="80" y="341"/>
                  <a:pt x="73" y="335"/>
                  <a:pt x="66" y="328"/>
                </a:cubicBezTo>
                <a:cubicBezTo>
                  <a:pt x="57" y="317"/>
                  <a:pt x="57" y="317"/>
                  <a:pt x="57" y="317"/>
                </a:cubicBezTo>
                <a:cubicBezTo>
                  <a:pt x="33" y="289"/>
                  <a:pt x="18" y="254"/>
                  <a:pt x="14" y="217"/>
                </a:cubicBezTo>
                <a:cubicBezTo>
                  <a:pt x="0" y="112"/>
                  <a:pt x="72" y="17"/>
                  <a:pt x="176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0"/>
                  <a:pt x="179" y="0"/>
                  <a:pt x="180" y="1"/>
                </a:cubicBezTo>
                <a:cubicBezTo>
                  <a:pt x="182" y="2"/>
                  <a:pt x="182" y="3"/>
                  <a:pt x="183" y="5"/>
                </a:cubicBezTo>
                <a:cubicBezTo>
                  <a:pt x="206" y="193"/>
                  <a:pt x="206" y="193"/>
                  <a:pt x="206" y="193"/>
                </a:cubicBezTo>
                <a:cubicBezTo>
                  <a:pt x="206" y="194"/>
                  <a:pt x="206" y="195"/>
                  <a:pt x="205" y="197"/>
                </a:cubicBezTo>
                <a:cubicBezTo>
                  <a:pt x="96" y="346"/>
                  <a:pt x="96" y="346"/>
                  <a:pt x="96" y="346"/>
                </a:cubicBezTo>
                <a:cubicBezTo>
                  <a:pt x="95" y="347"/>
                  <a:pt x="94" y="348"/>
                  <a:pt x="92" y="348"/>
                </a:cubicBezTo>
                <a:lnTo>
                  <a:pt x="92" y="349"/>
                </a:lnTo>
                <a:close/>
              </a:path>
            </a:pathLst>
          </a:custGeom>
          <a:solidFill>
            <a:srgbClr val="B74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9" name="íşlïďê"/>
          <p:cNvSpPr/>
          <p:nvPr/>
        </p:nvSpPr>
        <p:spPr bwMode="auto">
          <a:xfrm>
            <a:off x="3233855" y="2489266"/>
            <a:ext cx="197819" cy="337146"/>
          </a:xfrm>
          <a:custGeom>
            <a:avLst/>
            <a:gdLst>
              <a:gd name="T0" fmla="*/ 176 w 211"/>
              <a:gd name="T1" fmla="*/ 11 h 360"/>
              <a:gd name="T2" fmla="*/ 190 w 211"/>
              <a:gd name="T3" fmla="*/ 122 h 360"/>
              <a:gd name="T4" fmla="*/ 199 w 211"/>
              <a:gd name="T5" fmla="*/ 196 h 360"/>
              <a:gd name="T6" fmla="*/ 200 w 211"/>
              <a:gd name="T7" fmla="*/ 199 h 360"/>
              <a:gd name="T8" fmla="*/ 91 w 211"/>
              <a:gd name="T9" fmla="*/ 349 h 360"/>
              <a:gd name="T10" fmla="*/ 69 w 211"/>
              <a:gd name="T11" fmla="*/ 330 h 360"/>
              <a:gd name="T12" fmla="*/ 60 w 211"/>
              <a:gd name="T13" fmla="*/ 320 h 360"/>
              <a:gd name="T14" fmla="*/ 18 w 211"/>
              <a:gd name="T15" fmla="*/ 222 h 360"/>
              <a:gd name="T16" fmla="*/ 176 w 211"/>
              <a:gd name="T17" fmla="*/ 11 h 360"/>
              <a:gd name="T18" fmla="*/ 176 w 211"/>
              <a:gd name="T19" fmla="*/ 0 h 360"/>
              <a:gd name="T20" fmla="*/ 174 w 211"/>
              <a:gd name="T21" fmla="*/ 0 h 360"/>
              <a:gd name="T22" fmla="*/ 46 w 211"/>
              <a:gd name="T23" fmla="*/ 78 h 360"/>
              <a:gd name="T24" fmla="*/ 7 w 211"/>
              <a:gd name="T25" fmla="*/ 224 h 360"/>
              <a:gd name="T26" fmla="*/ 52 w 211"/>
              <a:gd name="T27" fmla="*/ 327 h 360"/>
              <a:gd name="T28" fmla="*/ 52 w 211"/>
              <a:gd name="T29" fmla="*/ 327 h 360"/>
              <a:gd name="T30" fmla="*/ 61 w 211"/>
              <a:gd name="T31" fmla="*/ 337 h 360"/>
              <a:gd name="T32" fmla="*/ 61 w 211"/>
              <a:gd name="T33" fmla="*/ 338 h 360"/>
              <a:gd name="T34" fmla="*/ 84 w 211"/>
              <a:gd name="T35" fmla="*/ 358 h 360"/>
              <a:gd name="T36" fmla="*/ 91 w 211"/>
              <a:gd name="T37" fmla="*/ 360 h 360"/>
              <a:gd name="T38" fmla="*/ 92 w 211"/>
              <a:gd name="T39" fmla="*/ 360 h 360"/>
              <a:gd name="T40" fmla="*/ 100 w 211"/>
              <a:gd name="T41" fmla="*/ 356 h 360"/>
              <a:gd name="T42" fmla="*/ 209 w 211"/>
              <a:gd name="T43" fmla="*/ 206 h 360"/>
              <a:gd name="T44" fmla="*/ 211 w 211"/>
              <a:gd name="T45" fmla="*/ 198 h 360"/>
              <a:gd name="T46" fmla="*/ 210 w 211"/>
              <a:gd name="T47" fmla="*/ 194 h 360"/>
              <a:gd name="T48" fmla="*/ 201 w 211"/>
              <a:gd name="T49" fmla="*/ 120 h 360"/>
              <a:gd name="T50" fmla="*/ 187 w 211"/>
              <a:gd name="T51" fmla="*/ 10 h 360"/>
              <a:gd name="T52" fmla="*/ 183 w 211"/>
              <a:gd name="T53" fmla="*/ 2 h 360"/>
              <a:gd name="T54" fmla="*/ 176 w 211"/>
              <a:gd name="T55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1" h="360">
                <a:moveTo>
                  <a:pt x="176" y="11"/>
                </a:moveTo>
                <a:cubicBezTo>
                  <a:pt x="190" y="122"/>
                  <a:pt x="190" y="122"/>
                  <a:pt x="190" y="122"/>
                </a:cubicBezTo>
                <a:cubicBezTo>
                  <a:pt x="199" y="196"/>
                  <a:pt x="199" y="196"/>
                  <a:pt x="199" y="196"/>
                </a:cubicBezTo>
                <a:cubicBezTo>
                  <a:pt x="200" y="199"/>
                  <a:pt x="200" y="199"/>
                  <a:pt x="200" y="199"/>
                </a:cubicBezTo>
                <a:cubicBezTo>
                  <a:pt x="91" y="349"/>
                  <a:pt x="91" y="349"/>
                  <a:pt x="91" y="349"/>
                </a:cubicBezTo>
                <a:cubicBezTo>
                  <a:pt x="83" y="343"/>
                  <a:pt x="76" y="337"/>
                  <a:pt x="69" y="330"/>
                </a:cubicBezTo>
                <a:cubicBezTo>
                  <a:pt x="60" y="320"/>
                  <a:pt x="60" y="320"/>
                  <a:pt x="60" y="320"/>
                </a:cubicBezTo>
                <a:cubicBezTo>
                  <a:pt x="38" y="293"/>
                  <a:pt x="23" y="259"/>
                  <a:pt x="18" y="222"/>
                </a:cubicBezTo>
                <a:cubicBezTo>
                  <a:pt x="5" y="121"/>
                  <a:pt x="76" y="28"/>
                  <a:pt x="176" y="11"/>
                </a:cubicBezTo>
                <a:moveTo>
                  <a:pt x="176" y="0"/>
                </a:moveTo>
                <a:cubicBezTo>
                  <a:pt x="175" y="0"/>
                  <a:pt x="175" y="0"/>
                  <a:pt x="174" y="0"/>
                </a:cubicBezTo>
                <a:cubicBezTo>
                  <a:pt x="123" y="9"/>
                  <a:pt x="77" y="36"/>
                  <a:pt x="46" y="78"/>
                </a:cubicBezTo>
                <a:cubicBezTo>
                  <a:pt x="14" y="120"/>
                  <a:pt x="0" y="172"/>
                  <a:pt x="7" y="224"/>
                </a:cubicBezTo>
                <a:cubicBezTo>
                  <a:pt x="12" y="262"/>
                  <a:pt x="27" y="297"/>
                  <a:pt x="52" y="327"/>
                </a:cubicBezTo>
                <a:cubicBezTo>
                  <a:pt x="52" y="327"/>
                  <a:pt x="52" y="327"/>
                  <a:pt x="52" y="327"/>
                </a:cubicBezTo>
                <a:cubicBezTo>
                  <a:pt x="61" y="337"/>
                  <a:pt x="61" y="337"/>
                  <a:pt x="61" y="337"/>
                </a:cubicBezTo>
                <a:cubicBezTo>
                  <a:pt x="61" y="338"/>
                  <a:pt x="61" y="338"/>
                  <a:pt x="61" y="338"/>
                </a:cubicBezTo>
                <a:cubicBezTo>
                  <a:pt x="68" y="345"/>
                  <a:pt x="76" y="352"/>
                  <a:pt x="84" y="358"/>
                </a:cubicBezTo>
                <a:cubicBezTo>
                  <a:pt x="86" y="359"/>
                  <a:pt x="88" y="360"/>
                  <a:pt x="91" y="360"/>
                </a:cubicBezTo>
                <a:cubicBezTo>
                  <a:pt x="91" y="360"/>
                  <a:pt x="92" y="360"/>
                  <a:pt x="92" y="360"/>
                </a:cubicBezTo>
                <a:cubicBezTo>
                  <a:pt x="95" y="360"/>
                  <a:pt x="98" y="358"/>
                  <a:pt x="100" y="356"/>
                </a:cubicBezTo>
                <a:cubicBezTo>
                  <a:pt x="209" y="206"/>
                  <a:pt x="209" y="206"/>
                  <a:pt x="209" y="206"/>
                </a:cubicBezTo>
                <a:cubicBezTo>
                  <a:pt x="210" y="204"/>
                  <a:pt x="211" y="201"/>
                  <a:pt x="211" y="198"/>
                </a:cubicBezTo>
                <a:cubicBezTo>
                  <a:pt x="210" y="194"/>
                  <a:pt x="210" y="194"/>
                  <a:pt x="210" y="194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187" y="10"/>
                  <a:pt x="187" y="10"/>
                  <a:pt x="187" y="10"/>
                </a:cubicBezTo>
                <a:cubicBezTo>
                  <a:pt x="187" y="7"/>
                  <a:pt x="185" y="4"/>
                  <a:pt x="183" y="2"/>
                </a:cubicBezTo>
                <a:cubicBezTo>
                  <a:pt x="181" y="1"/>
                  <a:pt x="178" y="0"/>
                  <a:pt x="1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0" name="ïṥḷídé"/>
          <p:cNvSpPr/>
          <p:nvPr/>
        </p:nvSpPr>
        <p:spPr bwMode="auto">
          <a:xfrm>
            <a:off x="3302204" y="2978226"/>
            <a:ext cx="59806" cy="59806"/>
          </a:xfrm>
          <a:custGeom>
            <a:avLst/>
            <a:gdLst>
              <a:gd name="T0" fmla="*/ 0 w 91"/>
              <a:gd name="T1" fmla="*/ 9 h 91"/>
              <a:gd name="T2" fmla="*/ 81 w 91"/>
              <a:gd name="T3" fmla="*/ 0 h 91"/>
              <a:gd name="T4" fmla="*/ 91 w 91"/>
              <a:gd name="T5" fmla="*/ 79 h 91"/>
              <a:gd name="T6" fmla="*/ 11 w 91"/>
              <a:gd name="T7" fmla="*/ 91 h 91"/>
              <a:gd name="T8" fmla="*/ 0 w 91"/>
              <a:gd name="T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1">
                <a:moveTo>
                  <a:pt x="0" y="9"/>
                </a:moveTo>
                <a:lnTo>
                  <a:pt x="81" y="0"/>
                </a:lnTo>
                <a:lnTo>
                  <a:pt x="91" y="79"/>
                </a:lnTo>
                <a:lnTo>
                  <a:pt x="11" y="91"/>
                </a:lnTo>
                <a:lnTo>
                  <a:pt x="0" y="9"/>
                </a:lnTo>
                <a:close/>
              </a:path>
            </a:pathLst>
          </a:custGeom>
          <a:solidFill>
            <a:srgbClr val="72B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1" name="isḻïde"/>
          <p:cNvSpPr/>
          <p:nvPr/>
        </p:nvSpPr>
        <p:spPr bwMode="auto">
          <a:xfrm>
            <a:off x="3294975" y="2969682"/>
            <a:ext cx="74921" cy="75579"/>
          </a:xfrm>
          <a:custGeom>
            <a:avLst/>
            <a:gdLst>
              <a:gd name="T0" fmla="*/ 82 w 114"/>
              <a:gd name="T1" fmla="*/ 24 h 115"/>
              <a:gd name="T2" fmla="*/ 91 w 114"/>
              <a:gd name="T3" fmla="*/ 84 h 115"/>
              <a:gd name="T4" fmla="*/ 31 w 114"/>
              <a:gd name="T5" fmla="*/ 91 h 115"/>
              <a:gd name="T6" fmla="*/ 24 w 114"/>
              <a:gd name="T7" fmla="*/ 32 h 115"/>
              <a:gd name="T8" fmla="*/ 82 w 114"/>
              <a:gd name="T9" fmla="*/ 24 h 115"/>
              <a:gd name="T10" fmla="*/ 101 w 114"/>
              <a:gd name="T11" fmla="*/ 0 h 115"/>
              <a:gd name="T12" fmla="*/ 79 w 114"/>
              <a:gd name="T13" fmla="*/ 3 h 115"/>
              <a:gd name="T14" fmla="*/ 21 w 114"/>
              <a:gd name="T15" fmla="*/ 11 h 115"/>
              <a:gd name="T16" fmla="*/ 0 w 114"/>
              <a:gd name="T17" fmla="*/ 14 h 115"/>
              <a:gd name="T18" fmla="*/ 2 w 114"/>
              <a:gd name="T19" fmla="*/ 35 h 115"/>
              <a:gd name="T20" fmla="*/ 10 w 114"/>
              <a:gd name="T21" fmla="*/ 94 h 115"/>
              <a:gd name="T22" fmla="*/ 12 w 114"/>
              <a:gd name="T23" fmla="*/ 115 h 115"/>
              <a:gd name="T24" fmla="*/ 34 w 114"/>
              <a:gd name="T25" fmla="*/ 112 h 115"/>
              <a:gd name="T26" fmla="*/ 94 w 114"/>
              <a:gd name="T27" fmla="*/ 105 h 115"/>
              <a:gd name="T28" fmla="*/ 114 w 114"/>
              <a:gd name="T29" fmla="*/ 102 h 115"/>
              <a:gd name="T30" fmla="*/ 111 w 114"/>
              <a:gd name="T31" fmla="*/ 81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2" y="24"/>
                </a:moveTo>
                <a:lnTo>
                  <a:pt x="91" y="84"/>
                </a:lnTo>
                <a:lnTo>
                  <a:pt x="31" y="91"/>
                </a:lnTo>
                <a:lnTo>
                  <a:pt x="24" y="32"/>
                </a:lnTo>
                <a:lnTo>
                  <a:pt x="82" y="24"/>
                </a:lnTo>
                <a:close/>
                <a:moveTo>
                  <a:pt x="101" y="0"/>
                </a:moveTo>
                <a:lnTo>
                  <a:pt x="79" y="3"/>
                </a:lnTo>
                <a:lnTo>
                  <a:pt x="21" y="11"/>
                </a:lnTo>
                <a:lnTo>
                  <a:pt x="0" y="14"/>
                </a:lnTo>
                <a:lnTo>
                  <a:pt x="2" y="35"/>
                </a:lnTo>
                <a:lnTo>
                  <a:pt x="10" y="94"/>
                </a:lnTo>
                <a:lnTo>
                  <a:pt x="12" y="115"/>
                </a:lnTo>
                <a:lnTo>
                  <a:pt x="34" y="112"/>
                </a:lnTo>
                <a:lnTo>
                  <a:pt x="94" y="105"/>
                </a:lnTo>
                <a:lnTo>
                  <a:pt x="114" y="102"/>
                </a:lnTo>
                <a:lnTo>
                  <a:pt x="111" y="81"/>
                </a:lnTo>
                <a:lnTo>
                  <a:pt x="104" y="21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2" name="ïṥḷîḑè"/>
          <p:cNvSpPr/>
          <p:nvPr/>
        </p:nvSpPr>
        <p:spPr bwMode="auto">
          <a:xfrm>
            <a:off x="3294975" y="2969682"/>
            <a:ext cx="74921" cy="75579"/>
          </a:xfrm>
          <a:custGeom>
            <a:avLst/>
            <a:gdLst>
              <a:gd name="T0" fmla="*/ 82 w 114"/>
              <a:gd name="T1" fmla="*/ 24 h 115"/>
              <a:gd name="T2" fmla="*/ 91 w 114"/>
              <a:gd name="T3" fmla="*/ 84 h 115"/>
              <a:gd name="T4" fmla="*/ 31 w 114"/>
              <a:gd name="T5" fmla="*/ 91 h 115"/>
              <a:gd name="T6" fmla="*/ 24 w 114"/>
              <a:gd name="T7" fmla="*/ 32 h 115"/>
              <a:gd name="T8" fmla="*/ 82 w 114"/>
              <a:gd name="T9" fmla="*/ 24 h 115"/>
              <a:gd name="T10" fmla="*/ 101 w 114"/>
              <a:gd name="T11" fmla="*/ 0 h 115"/>
              <a:gd name="T12" fmla="*/ 79 w 114"/>
              <a:gd name="T13" fmla="*/ 3 h 115"/>
              <a:gd name="T14" fmla="*/ 21 w 114"/>
              <a:gd name="T15" fmla="*/ 11 h 115"/>
              <a:gd name="T16" fmla="*/ 0 w 114"/>
              <a:gd name="T17" fmla="*/ 14 h 115"/>
              <a:gd name="T18" fmla="*/ 2 w 114"/>
              <a:gd name="T19" fmla="*/ 35 h 115"/>
              <a:gd name="T20" fmla="*/ 10 w 114"/>
              <a:gd name="T21" fmla="*/ 94 h 115"/>
              <a:gd name="T22" fmla="*/ 12 w 114"/>
              <a:gd name="T23" fmla="*/ 115 h 115"/>
              <a:gd name="T24" fmla="*/ 34 w 114"/>
              <a:gd name="T25" fmla="*/ 112 h 115"/>
              <a:gd name="T26" fmla="*/ 94 w 114"/>
              <a:gd name="T27" fmla="*/ 105 h 115"/>
              <a:gd name="T28" fmla="*/ 114 w 114"/>
              <a:gd name="T29" fmla="*/ 102 h 115"/>
              <a:gd name="T30" fmla="*/ 111 w 114"/>
              <a:gd name="T31" fmla="*/ 81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2" y="24"/>
                </a:moveTo>
                <a:lnTo>
                  <a:pt x="91" y="84"/>
                </a:lnTo>
                <a:lnTo>
                  <a:pt x="31" y="91"/>
                </a:lnTo>
                <a:lnTo>
                  <a:pt x="24" y="32"/>
                </a:lnTo>
                <a:lnTo>
                  <a:pt x="82" y="24"/>
                </a:lnTo>
                <a:moveTo>
                  <a:pt x="101" y="0"/>
                </a:moveTo>
                <a:lnTo>
                  <a:pt x="79" y="3"/>
                </a:lnTo>
                <a:lnTo>
                  <a:pt x="21" y="11"/>
                </a:lnTo>
                <a:lnTo>
                  <a:pt x="0" y="14"/>
                </a:lnTo>
                <a:lnTo>
                  <a:pt x="2" y="35"/>
                </a:lnTo>
                <a:lnTo>
                  <a:pt x="10" y="94"/>
                </a:lnTo>
                <a:lnTo>
                  <a:pt x="12" y="115"/>
                </a:lnTo>
                <a:lnTo>
                  <a:pt x="34" y="112"/>
                </a:lnTo>
                <a:lnTo>
                  <a:pt x="94" y="105"/>
                </a:lnTo>
                <a:lnTo>
                  <a:pt x="114" y="102"/>
                </a:lnTo>
                <a:lnTo>
                  <a:pt x="111" y="81"/>
                </a:lnTo>
                <a:lnTo>
                  <a:pt x="104" y="21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3" name="işḻîḋe"/>
          <p:cNvSpPr/>
          <p:nvPr/>
        </p:nvSpPr>
        <p:spPr bwMode="auto">
          <a:xfrm>
            <a:off x="3384355" y="2959824"/>
            <a:ext cx="251709" cy="47976"/>
          </a:xfrm>
          <a:custGeom>
            <a:avLst/>
            <a:gdLst>
              <a:gd name="T0" fmla="*/ 383 w 383"/>
              <a:gd name="T1" fmla="*/ 23 h 73"/>
              <a:gd name="T2" fmla="*/ 3 w 383"/>
              <a:gd name="T3" fmla="*/ 73 h 73"/>
              <a:gd name="T4" fmla="*/ 0 w 383"/>
              <a:gd name="T5" fmla="*/ 50 h 73"/>
              <a:gd name="T6" fmla="*/ 380 w 383"/>
              <a:gd name="T7" fmla="*/ 0 h 73"/>
              <a:gd name="T8" fmla="*/ 383 w 383"/>
              <a:gd name="T9" fmla="*/ 2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3" h="73">
                <a:moveTo>
                  <a:pt x="383" y="23"/>
                </a:moveTo>
                <a:lnTo>
                  <a:pt x="3" y="73"/>
                </a:lnTo>
                <a:lnTo>
                  <a:pt x="0" y="50"/>
                </a:lnTo>
                <a:lnTo>
                  <a:pt x="380" y="0"/>
                </a:lnTo>
                <a:lnTo>
                  <a:pt x="383" y="23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4" name="ïṧḷïḑê"/>
          <p:cNvSpPr/>
          <p:nvPr/>
        </p:nvSpPr>
        <p:spPr bwMode="auto">
          <a:xfrm>
            <a:off x="3310748" y="3040660"/>
            <a:ext cx="59806" cy="59149"/>
          </a:xfrm>
          <a:custGeom>
            <a:avLst/>
            <a:gdLst>
              <a:gd name="T0" fmla="*/ 0 w 91"/>
              <a:gd name="T1" fmla="*/ 10 h 90"/>
              <a:gd name="T2" fmla="*/ 80 w 91"/>
              <a:gd name="T3" fmla="*/ 0 h 90"/>
              <a:gd name="T4" fmla="*/ 91 w 91"/>
              <a:gd name="T5" fmla="*/ 80 h 90"/>
              <a:gd name="T6" fmla="*/ 11 w 91"/>
              <a:gd name="T7" fmla="*/ 90 h 90"/>
              <a:gd name="T8" fmla="*/ 0 w 91"/>
              <a:gd name="T9" fmla="*/ 1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0">
                <a:moveTo>
                  <a:pt x="0" y="10"/>
                </a:moveTo>
                <a:lnTo>
                  <a:pt x="80" y="0"/>
                </a:lnTo>
                <a:lnTo>
                  <a:pt x="91" y="80"/>
                </a:lnTo>
                <a:lnTo>
                  <a:pt x="11" y="90"/>
                </a:lnTo>
                <a:lnTo>
                  <a:pt x="0" y="10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5" name="ïśḻiḓe"/>
          <p:cNvSpPr/>
          <p:nvPr/>
        </p:nvSpPr>
        <p:spPr bwMode="auto">
          <a:xfrm>
            <a:off x="3302861" y="3032117"/>
            <a:ext cx="74921" cy="75579"/>
          </a:xfrm>
          <a:custGeom>
            <a:avLst/>
            <a:gdLst>
              <a:gd name="T0" fmla="*/ 83 w 114"/>
              <a:gd name="T1" fmla="*/ 24 h 115"/>
              <a:gd name="T2" fmla="*/ 90 w 114"/>
              <a:gd name="T3" fmla="*/ 83 h 115"/>
              <a:gd name="T4" fmla="*/ 32 w 114"/>
              <a:gd name="T5" fmla="*/ 91 h 115"/>
              <a:gd name="T6" fmla="*/ 25 w 114"/>
              <a:gd name="T7" fmla="*/ 33 h 115"/>
              <a:gd name="T8" fmla="*/ 83 w 114"/>
              <a:gd name="T9" fmla="*/ 24 h 115"/>
              <a:gd name="T10" fmla="*/ 102 w 114"/>
              <a:gd name="T11" fmla="*/ 0 h 115"/>
              <a:gd name="T12" fmla="*/ 80 w 114"/>
              <a:gd name="T13" fmla="*/ 3 h 115"/>
              <a:gd name="T14" fmla="*/ 22 w 114"/>
              <a:gd name="T15" fmla="*/ 12 h 115"/>
              <a:gd name="T16" fmla="*/ 0 w 114"/>
              <a:gd name="T17" fmla="*/ 14 h 115"/>
              <a:gd name="T18" fmla="*/ 3 w 114"/>
              <a:gd name="T19" fmla="*/ 36 h 115"/>
              <a:gd name="T20" fmla="*/ 10 w 114"/>
              <a:gd name="T21" fmla="*/ 94 h 115"/>
              <a:gd name="T22" fmla="*/ 13 w 114"/>
              <a:gd name="T23" fmla="*/ 115 h 115"/>
              <a:gd name="T24" fmla="*/ 35 w 114"/>
              <a:gd name="T25" fmla="*/ 113 h 115"/>
              <a:gd name="T26" fmla="*/ 93 w 114"/>
              <a:gd name="T27" fmla="*/ 104 h 115"/>
              <a:gd name="T28" fmla="*/ 114 w 114"/>
              <a:gd name="T29" fmla="*/ 101 h 115"/>
              <a:gd name="T30" fmla="*/ 112 w 114"/>
              <a:gd name="T31" fmla="*/ 80 h 115"/>
              <a:gd name="T32" fmla="*/ 104 w 114"/>
              <a:gd name="T33" fmla="*/ 21 h 115"/>
              <a:gd name="T34" fmla="*/ 102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3" y="24"/>
                </a:moveTo>
                <a:lnTo>
                  <a:pt x="90" y="83"/>
                </a:lnTo>
                <a:lnTo>
                  <a:pt x="32" y="91"/>
                </a:lnTo>
                <a:lnTo>
                  <a:pt x="25" y="33"/>
                </a:lnTo>
                <a:lnTo>
                  <a:pt x="83" y="24"/>
                </a:lnTo>
                <a:close/>
                <a:moveTo>
                  <a:pt x="102" y="0"/>
                </a:moveTo>
                <a:lnTo>
                  <a:pt x="80" y="3"/>
                </a:lnTo>
                <a:lnTo>
                  <a:pt x="22" y="12"/>
                </a:lnTo>
                <a:lnTo>
                  <a:pt x="0" y="14"/>
                </a:lnTo>
                <a:lnTo>
                  <a:pt x="3" y="36"/>
                </a:lnTo>
                <a:lnTo>
                  <a:pt x="10" y="94"/>
                </a:lnTo>
                <a:lnTo>
                  <a:pt x="13" y="115"/>
                </a:lnTo>
                <a:lnTo>
                  <a:pt x="35" y="113"/>
                </a:lnTo>
                <a:lnTo>
                  <a:pt x="93" y="104"/>
                </a:lnTo>
                <a:lnTo>
                  <a:pt x="114" y="101"/>
                </a:lnTo>
                <a:lnTo>
                  <a:pt x="112" y="80"/>
                </a:lnTo>
                <a:lnTo>
                  <a:pt x="104" y="21"/>
                </a:lnTo>
                <a:lnTo>
                  <a:pt x="1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6" name="íSľiḓê"/>
          <p:cNvSpPr/>
          <p:nvPr/>
        </p:nvSpPr>
        <p:spPr bwMode="auto">
          <a:xfrm>
            <a:off x="3302861" y="3032117"/>
            <a:ext cx="74921" cy="75579"/>
          </a:xfrm>
          <a:custGeom>
            <a:avLst/>
            <a:gdLst>
              <a:gd name="T0" fmla="*/ 83 w 114"/>
              <a:gd name="T1" fmla="*/ 24 h 115"/>
              <a:gd name="T2" fmla="*/ 90 w 114"/>
              <a:gd name="T3" fmla="*/ 83 h 115"/>
              <a:gd name="T4" fmla="*/ 32 w 114"/>
              <a:gd name="T5" fmla="*/ 91 h 115"/>
              <a:gd name="T6" fmla="*/ 25 w 114"/>
              <a:gd name="T7" fmla="*/ 33 h 115"/>
              <a:gd name="T8" fmla="*/ 83 w 114"/>
              <a:gd name="T9" fmla="*/ 24 h 115"/>
              <a:gd name="T10" fmla="*/ 102 w 114"/>
              <a:gd name="T11" fmla="*/ 0 h 115"/>
              <a:gd name="T12" fmla="*/ 80 w 114"/>
              <a:gd name="T13" fmla="*/ 3 h 115"/>
              <a:gd name="T14" fmla="*/ 22 w 114"/>
              <a:gd name="T15" fmla="*/ 12 h 115"/>
              <a:gd name="T16" fmla="*/ 0 w 114"/>
              <a:gd name="T17" fmla="*/ 14 h 115"/>
              <a:gd name="T18" fmla="*/ 3 w 114"/>
              <a:gd name="T19" fmla="*/ 36 h 115"/>
              <a:gd name="T20" fmla="*/ 10 w 114"/>
              <a:gd name="T21" fmla="*/ 94 h 115"/>
              <a:gd name="T22" fmla="*/ 13 w 114"/>
              <a:gd name="T23" fmla="*/ 115 h 115"/>
              <a:gd name="T24" fmla="*/ 35 w 114"/>
              <a:gd name="T25" fmla="*/ 113 h 115"/>
              <a:gd name="T26" fmla="*/ 93 w 114"/>
              <a:gd name="T27" fmla="*/ 104 h 115"/>
              <a:gd name="T28" fmla="*/ 114 w 114"/>
              <a:gd name="T29" fmla="*/ 101 h 115"/>
              <a:gd name="T30" fmla="*/ 112 w 114"/>
              <a:gd name="T31" fmla="*/ 80 h 115"/>
              <a:gd name="T32" fmla="*/ 104 w 114"/>
              <a:gd name="T33" fmla="*/ 21 h 115"/>
              <a:gd name="T34" fmla="*/ 102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3" y="24"/>
                </a:moveTo>
                <a:lnTo>
                  <a:pt x="90" y="83"/>
                </a:lnTo>
                <a:lnTo>
                  <a:pt x="32" y="91"/>
                </a:lnTo>
                <a:lnTo>
                  <a:pt x="25" y="33"/>
                </a:lnTo>
                <a:lnTo>
                  <a:pt x="83" y="24"/>
                </a:lnTo>
                <a:moveTo>
                  <a:pt x="102" y="0"/>
                </a:moveTo>
                <a:lnTo>
                  <a:pt x="80" y="3"/>
                </a:lnTo>
                <a:lnTo>
                  <a:pt x="22" y="12"/>
                </a:lnTo>
                <a:lnTo>
                  <a:pt x="0" y="14"/>
                </a:lnTo>
                <a:lnTo>
                  <a:pt x="3" y="36"/>
                </a:lnTo>
                <a:lnTo>
                  <a:pt x="10" y="94"/>
                </a:lnTo>
                <a:lnTo>
                  <a:pt x="13" y="115"/>
                </a:lnTo>
                <a:lnTo>
                  <a:pt x="35" y="113"/>
                </a:lnTo>
                <a:lnTo>
                  <a:pt x="93" y="104"/>
                </a:lnTo>
                <a:lnTo>
                  <a:pt x="114" y="101"/>
                </a:lnTo>
                <a:lnTo>
                  <a:pt x="112" y="80"/>
                </a:lnTo>
                <a:lnTo>
                  <a:pt x="104" y="21"/>
                </a:lnTo>
                <a:lnTo>
                  <a:pt x="1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7" name="ïŝ1îdè"/>
          <p:cNvSpPr/>
          <p:nvPr/>
        </p:nvSpPr>
        <p:spPr bwMode="auto">
          <a:xfrm>
            <a:off x="3392898" y="3044604"/>
            <a:ext cx="90037" cy="26288"/>
          </a:xfrm>
          <a:custGeom>
            <a:avLst/>
            <a:gdLst>
              <a:gd name="T0" fmla="*/ 137 w 137"/>
              <a:gd name="T1" fmla="*/ 21 h 40"/>
              <a:gd name="T2" fmla="*/ 3 w 137"/>
              <a:gd name="T3" fmla="*/ 40 h 40"/>
              <a:gd name="T4" fmla="*/ 0 w 137"/>
              <a:gd name="T5" fmla="*/ 17 h 40"/>
              <a:gd name="T6" fmla="*/ 134 w 137"/>
              <a:gd name="T7" fmla="*/ 0 h 40"/>
              <a:gd name="T8" fmla="*/ 137 w 137"/>
              <a:gd name="T9" fmla="*/ 2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40">
                <a:moveTo>
                  <a:pt x="137" y="21"/>
                </a:moveTo>
                <a:lnTo>
                  <a:pt x="3" y="40"/>
                </a:lnTo>
                <a:lnTo>
                  <a:pt x="0" y="17"/>
                </a:lnTo>
                <a:lnTo>
                  <a:pt x="134" y="0"/>
                </a:lnTo>
                <a:lnTo>
                  <a:pt x="137" y="21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8" name="îšlïḓê"/>
          <p:cNvSpPr/>
          <p:nvPr/>
        </p:nvSpPr>
        <p:spPr bwMode="auto">
          <a:xfrm>
            <a:off x="3319291" y="3103095"/>
            <a:ext cx="59806" cy="59149"/>
          </a:xfrm>
          <a:custGeom>
            <a:avLst/>
            <a:gdLst>
              <a:gd name="T0" fmla="*/ 0 w 91"/>
              <a:gd name="T1" fmla="*/ 10 h 90"/>
              <a:gd name="T2" fmla="*/ 79 w 91"/>
              <a:gd name="T3" fmla="*/ 0 h 90"/>
              <a:gd name="T4" fmla="*/ 91 w 91"/>
              <a:gd name="T5" fmla="*/ 80 h 90"/>
              <a:gd name="T6" fmla="*/ 10 w 91"/>
              <a:gd name="T7" fmla="*/ 90 h 90"/>
              <a:gd name="T8" fmla="*/ 0 w 91"/>
              <a:gd name="T9" fmla="*/ 1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0">
                <a:moveTo>
                  <a:pt x="0" y="10"/>
                </a:moveTo>
                <a:lnTo>
                  <a:pt x="79" y="0"/>
                </a:lnTo>
                <a:lnTo>
                  <a:pt x="91" y="80"/>
                </a:lnTo>
                <a:lnTo>
                  <a:pt x="10" y="90"/>
                </a:lnTo>
                <a:lnTo>
                  <a:pt x="0" y="10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9" name="i$ľîḋe"/>
          <p:cNvSpPr/>
          <p:nvPr/>
        </p:nvSpPr>
        <p:spPr bwMode="auto">
          <a:xfrm>
            <a:off x="3311405" y="3095208"/>
            <a:ext cx="74921" cy="75579"/>
          </a:xfrm>
          <a:custGeom>
            <a:avLst/>
            <a:gdLst>
              <a:gd name="T0" fmla="*/ 83 w 114"/>
              <a:gd name="T1" fmla="*/ 24 h 115"/>
              <a:gd name="T2" fmla="*/ 90 w 114"/>
              <a:gd name="T3" fmla="*/ 82 h 115"/>
              <a:gd name="T4" fmla="*/ 32 w 114"/>
              <a:gd name="T5" fmla="*/ 91 h 115"/>
              <a:gd name="T6" fmla="*/ 24 w 114"/>
              <a:gd name="T7" fmla="*/ 31 h 115"/>
              <a:gd name="T8" fmla="*/ 83 w 114"/>
              <a:gd name="T9" fmla="*/ 24 h 115"/>
              <a:gd name="T10" fmla="*/ 101 w 114"/>
              <a:gd name="T11" fmla="*/ 0 h 115"/>
              <a:gd name="T12" fmla="*/ 80 w 114"/>
              <a:gd name="T13" fmla="*/ 2 h 115"/>
              <a:gd name="T14" fmla="*/ 22 w 114"/>
              <a:gd name="T15" fmla="*/ 10 h 115"/>
              <a:gd name="T16" fmla="*/ 0 w 114"/>
              <a:gd name="T17" fmla="*/ 12 h 115"/>
              <a:gd name="T18" fmla="*/ 3 w 114"/>
              <a:gd name="T19" fmla="*/ 34 h 115"/>
              <a:gd name="T20" fmla="*/ 10 w 114"/>
              <a:gd name="T21" fmla="*/ 94 h 115"/>
              <a:gd name="T22" fmla="*/ 13 w 114"/>
              <a:gd name="T23" fmla="*/ 115 h 115"/>
              <a:gd name="T24" fmla="*/ 34 w 114"/>
              <a:gd name="T25" fmla="*/ 112 h 115"/>
              <a:gd name="T26" fmla="*/ 93 w 114"/>
              <a:gd name="T27" fmla="*/ 104 h 115"/>
              <a:gd name="T28" fmla="*/ 114 w 114"/>
              <a:gd name="T29" fmla="*/ 101 h 115"/>
              <a:gd name="T30" fmla="*/ 111 w 114"/>
              <a:gd name="T31" fmla="*/ 79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3" y="24"/>
                </a:moveTo>
                <a:lnTo>
                  <a:pt x="90" y="82"/>
                </a:lnTo>
                <a:lnTo>
                  <a:pt x="32" y="91"/>
                </a:lnTo>
                <a:lnTo>
                  <a:pt x="24" y="31"/>
                </a:lnTo>
                <a:lnTo>
                  <a:pt x="83" y="24"/>
                </a:lnTo>
                <a:close/>
                <a:moveTo>
                  <a:pt x="101" y="0"/>
                </a:moveTo>
                <a:lnTo>
                  <a:pt x="80" y="2"/>
                </a:lnTo>
                <a:lnTo>
                  <a:pt x="22" y="10"/>
                </a:lnTo>
                <a:lnTo>
                  <a:pt x="0" y="12"/>
                </a:lnTo>
                <a:lnTo>
                  <a:pt x="3" y="34"/>
                </a:lnTo>
                <a:lnTo>
                  <a:pt x="10" y="94"/>
                </a:lnTo>
                <a:lnTo>
                  <a:pt x="13" y="115"/>
                </a:lnTo>
                <a:lnTo>
                  <a:pt x="34" y="112"/>
                </a:lnTo>
                <a:lnTo>
                  <a:pt x="93" y="104"/>
                </a:lnTo>
                <a:lnTo>
                  <a:pt x="114" y="101"/>
                </a:lnTo>
                <a:lnTo>
                  <a:pt x="111" y="79"/>
                </a:lnTo>
                <a:lnTo>
                  <a:pt x="104" y="21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0" name="ïśļïďê"/>
          <p:cNvSpPr/>
          <p:nvPr/>
        </p:nvSpPr>
        <p:spPr bwMode="auto">
          <a:xfrm>
            <a:off x="3311405" y="3095208"/>
            <a:ext cx="74921" cy="75579"/>
          </a:xfrm>
          <a:custGeom>
            <a:avLst/>
            <a:gdLst>
              <a:gd name="T0" fmla="*/ 83 w 114"/>
              <a:gd name="T1" fmla="*/ 24 h 115"/>
              <a:gd name="T2" fmla="*/ 90 w 114"/>
              <a:gd name="T3" fmla="*/ 82 h 115"/>
              <a:gd name="T4" fmla="*/ 32 w 114"/>
              <a:gd name="T5" fmla="*/ 91 h 115"/>
              <a:gd name="T6" fmla="*/ 24 w 114"/>
              <a:gd name="T7" fmla="*/ 31 h 115"/>
              <a:gd name="T8" fmla="*/ 83 w 114"/>
              <a:gd name="T9" fmla="*/ 24 h 115"/>
              <a:gd name="T10" fmla="*/ 101 w 114"/>
              <a:gd name="T11" fmla="*/ 0 h 115"/>
              <a:gd name="T12" fmla="*/ 80 w 114"/>
              <a:gd name="T13" fmla="*/ 2 h 115"/>
              <a:gd name="T14" fmla="*/ 22 w 114"/>
              <a:gd name="T15" fmla="*/ 10 h 115"/>
              <a:gd name="T16" fmla="*/ 0 w 114"/>
              <a:gd name="T17" fmla="*/ 12 h 115"/>
              <a:gd name="T18" fmla="*/ 3 w 114"/>
              <a:gd name="T19" fmla="*/ 34 h 115"/>
              <a:gd name="T20" fmla="*/ 10 w 114"/>
              <a:gd name="T21" fmla="*/ 94 h 115"/>
              <a:gd name="T22" fmla="*/ 13 w 114"/>
              <a:gd name="T23" fmla="*/ 115 h 115"/>
              <a:gd name="T24" fmla="*/ 34 w 114"/>
              <a:gd name="T25" fmla="*/ 112 h 115"/>
              <a:gd name="T26" fmla="*/ 93 w 114"/>
              <a:gd name="T27" fmla="*/ 104 h 115"/>
              <a:gd name="T28" fmla="*/ 114 w 114"/>
              <a:gd name="T29" fmla="*/ 101 h 115"/>
              <a:gd name="T30" fmla="*/ 111 w 114"/>
              <a:gd name="T31" fmla="*/ 79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3" y="24"/>
                </a:moveTo>
                <a:lnTo>
                  <a:pt x="90" y="82"/>
                </a:lnTo>
                <a:lnTo>
                  <a:pt x="32" y="91"/>
                </a:lnTo>
                <a:lnTo>
                  <a:pt x="24" y="31"/>
                </a:lnTo>
                <a:lnTo>
                  <a:pt x="83" y="24"/>
                </a:lnTo>
                <a:moveTo>
                  <a:pt x="101" y="0"/>
                </a:moveTo>
                <a:lnTo>
                  <a:pt x="80" y="2"/>
                </a:lnTo>
                <a:lnTo>
                  <a:pt x="22" y="10"/>
                </a:lnTo>
                <a:lnTo>
                  <a:pt x="0" y="12"/>
                </a:lnTo>
                <a:lnTo>
                  <a:pt x="3" y="34"/>
                </a:lnTo>
                <a:lnTo>
                  <a:pt x="10" y="94"/>
                </a:lnTo>
                <a:lnTo>
                  <a:pt x="13" y="115"/>
                </a:lnTo>
                <a:lnTo>
                  <a:pt x="34" y="112"/>
                </a:lnTo>
                <a:lnTo>
                  <a:pt x="93" y="104"/>
                </a:lnTo>
                <a:lnTo>
                  <a:pt x="114" y="101"/>
                </a:lnTo>
                <a:lnTo>
                  <a:pt x="111" y="79"/>
                </a:lnTo>
                <a:lnTo>
                  <a:pt x="104" y="21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1" name="iŝḷïdé"/>
          <p:cNvSpPr/>
          <p:nvPr/>
        </p:nvSpPr>
        <p:spPr bwMode="auto">
          <a:xfrm>
            <a:off x="3401442" y="3091922"/>
            <a:ext cx="201762" cy="41404"/>
          </a:xfrm>
          <a:custGeom>
            <a:avLst/>
            <a:gdLst>
              <a:gd name="T0" fmla="*/ 307 w 307"/>
              <a:gd name="T1" fmla="*/ 22 h 63"/>
              <a:gd name="T2" fmla="*/ 3 w 307"/>
              <a:gd name="T3" fmla="*/ 63 h 63"/>
              <a:gd name="T4" fmla="*/ 0 w 307"/>
              <a:gd name="T5" fmla="*/ 40 h 63"/>
              <a:gd name="T6" fmla="*/ 304 w 307"/>
              <a:gd name="T7" fmla="*/ 0 h 63"/>
              <a:gd name="T8" fmla="*/ 307 w 307"/>
              <a:gd name="T9" fmla="*/ 2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63">
                <a:moveTo>
                  <a:pt x="307" y="22"/>
                </a:moveTo>
                <a:lnTo>
                  <a:pt x="3" y="63"/>
                </a:lnTo>
                <a:lnTo>
                  <a:pt x="0" y="40"/>
                </a:lnTo>
                <a:lnTo>
                  <a:pt x="304" y="0"/>
                </a:lnTo>
                <a:lnTo>
                  <a:pt x="307" y="22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2" name="ïşlïďè"/>
          <p:cNvSpPr/>
          <p:nvPr/>
        </p:nvSpPr>
        <p:spPr bwMode="auto">
          <a:xfrm>
            <a:off x="3326521" y="3166843"/>
            <a:ext cx="59806" cy="59806"/>
          </a:xfrm>
          <a:custGeom>
            <a:avLst/>
            <a:gdLst>
              <a:gd name="T0" fmla="*/ 0 w 91"/>
              <a:gd name="T1" fmla="*/ 12 h 91"/>
              <a:gd name="T2" fmla="*/ 80 w 91"/>
              <a:gd name="T3" fmla="*/ 0 h 91"/>
              <a:gd name="T4" fmla="*/ 91 w 91"/>
              <a:gd name="T5" fmla="*/ 81 h 91"/>
              <a:gd name="T6" fmla="*/ 11 w 91"/>
              <a:gd name="T7" fmla="*/ 91 h 91"/>
              <a:gd name="T8" fmla="*/ 0 w 91"/>
              <a:gd name="T9" fmla="*/ 1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91">
                <a:moveTo>
                  <a:pt x="0" y="12"/>
                </a:moveTo>
                <a:lnTo>
                  <a:pt x="80" y="0"/>
                </a:lnTo>
                <a:lnTo>
                  <a:pt x="91" y="81"/>
                </a:lnTo>
                <a:lnTo>
                  <a:pt x="11" y="91"/>
                </a:lnTo>
                <a:lnTo>
                  <a:pt x="0" y="12"/>
                </a:lnTo>
                <a:close/>
              </a:path>
            </a:pathLst>
          </a:custGeom>
          <a:solidFill>
            <a:srgbClr val="B74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3" name="iṩļíḋé"/>
          <p:cNvSpPr/>
          <p:nvPr/>
        </p:nvSpPr>
        <p:spPr bwMode="auto">
          <a:xfrm>
            <a:off x="3319291" y="3159614"/>
            <a:ext cx="74921" cy="75579"/>
          </a:xfrm>
          <a:custGeom>
            <a:avLst/>
            <a:gdLst>
              <a:gd name="T0" fmla="*/ 82 w 114"/>
              <a:gd name="T1" fmla="*/ 24 h 115"/>
              <a:gd name="T2" fmla="*/ 89 w 114"/>
              <a:gd name="T3" fmla="*/ 82 h 115"/>
              <a:gd name="T4" fmla="*/ 31 w 114"/>
              <a:gd name="T5" fmla="*/ 91 h 115"/>
              <a:gd name="T6" fmla="*/ 24 w 114"/>
              <a:gd name="T7" fmla="*/ 31 h 115"/>
              <a:gd name="T8" fmla="*/ 82 w 114"/>
              <a:gd name="T9" fmla="*/ 24 h 115"/>
              <a:gd name="T10" fmla="*/ 101 w 114"/>
              <a:gd name="T11" fmla="*/ 0 h 115"/>
              <a:gd name="T12" fmla="*/ 79 w 114"/>
              <a:gd name="T13" fmla="*/ 3 h 115"/>
              <a:gd name="T14" fmla="*/ 21 w 114"/>
              <a:gd name="T15" fmla="*/ 10 h 115"/>
              <a:gd name="T16" fmla="*/ 0 w 114"/>
              <a:gd name="T17" fmla="*/ 13 h 115"/>
              <a:gd name="T18" fmla="*/ 2 w 114"/>
              <a:gd name="T19" fmla="*/ 34 h 115"/>
              <a:gd name="T20" fmla="*/ 10 w 114"/>
              <a:gd name="T21" fmla="*/ 94 h 115"/>
              <a:gd name="T22" fmla="*/ 12 w 114"/>
              <a:gd name="T23" fmla="*/ 115 h 115"/>
              <a:gd name="T24" fmla="*/ 34 w 114"/>
              <a:gd name="T25" fmla="*/ 112 h 115"/>
              <a:gd name="T26" fmla="*/ 92 w 114"/>
              <a:gd name="T27" fmla="*/ 104 h 115"/>
              <a:gd name="T28" fmla="*/ 114 w 114"/>
              <a:gd name="T29" fmla="*/ 101 h 115"/>
              <a:gd name="T30" fmla="*/ 111 w 114"/>
              <a:gd name="T31" fmla="*/ 80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2" y="24"/>
                </a:moveTo>
                <a:lnTo>
                  <a:pt x="89" y="82"/>
                </a:lnTo>
                <a:lnTo>
                  <a:pt x="31" y="91"/>
                </a:lnTo>
                <a:lnTo>
                  <a:pt x="24" y="31"/>
                </a:lnTo>
                <a:lnTo>
                  <a:pt x="82" y="24"/>
                </a:lnTo>
                <a:close/>
                <a:moveTo>
                  <a:pt x="101" y="0"/>
                </a:moveTo>
                <a:lnTo>
                  <a:pt x="79" y="3"/>
                </a:lnTo>
                <a:lnTo>
                  <a:pt x="21" y="10"/>
                </a:lnTo>
                <a:lnTo>
                  <a:pt x="0" y="13"/>
                </a:lnTo>
                <a:lnTo>
                  <a:pt x="2" y="34"/>
                </a:lnTo>
                <a:lnTo>
                  <a:pt x="10" y="94"/>
                </a:lnTo>
                <a:lnTo>
                  <a:pt x="12" y="115"/>
                </a:lnTo>
                <a:lnTo>
                  <a:pt x="34" y="112"/>
                </a:lnTo>
                <a:lnTo>
                  <a:pt x="92" y="104"/>
                </a:lnTo>
                <a:lnTo>
                  <a:pt x="114" y="101"/>
                </a:lnTo>
                <a:lnTo>
                  <a:pt x="111" y="80"/>
                </a:lnTo>
                <a:lnTo>
                  <a:pt x="104" y="21"/>
                </a:lnTo>
                <a:lnTo>
                  <a:pt x="1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4" name="îšľïdé"/>
          <p:cNvSpPr/>
          <p:nvPr/>
        </p:nvSpPr>
        <p:spPr bwMode="auto">
          <a:xfrm>
            <a:off x="3319291" y="3159614"/>
            <a:ext cx="74921" cy="75579"/>
          </a:xfrm>
          <a:custGeom>
            <a:avLst/>
            <a:gdLst>
              <a:gd name="T0" fmla="*/ 82 w 114"/>
              <a:gd name="T1" fmla="*/ 24 h 115"/>
              <a:gd name="T2" fmla="*/ 89 w 114"/>
              <a:gd name="T3" fmla="*/ 82 h 115"/>
              <a:gd name="T4" fmla="*/ 31 w 114"/>
              <a:gd name="T5" fmla="*/ 91 h 115"/>
              <a:gd name="T6" fmla="*/ 24 w 114"/>
              <a:gd name="T7" fmla="*/ 31 h 115"/>
              <a:gd name="T8" fmla="*/ 82 w 114"/>
              <a:gd name="T9" fmla="*/ 24 h 115"/>
              <a:gd name="T10" fmla="*/ 101 w 114"/>
              <a:gd name="T11" fmla="*/ 0 h 115"/>
              <a:gd name="T12" fmla="*/ 79 w 114"/>
              <a:gd name="T13" fmla="*/ 3 h 115"/>
              <a:gd name="T14" fmla="*/ 21 w 114"/>
              <a:gd name="T15" fmla="*/ 10 h 115"/>
              <a:gd name="T16" fmla="*/ 0 w 114"/>
              <a:gd name="T17" fmla="*/ 13 h 115"/>
              <a:gd name="T18" fmla="*/ 2 w 114"/>
              <a:gd name="T19" fmla="*/ 34 h 115"/>
              <a:gd name="T20" fmla="*/ 10 w 114"/>
              <a:gd name="T21" fmla="*/ 94 h 115"/>
              <a:gd name="T22" fmla="*/ 12 w 114"/>
              <a:gd name="T23" fmla="*/ 115 h 115"/>
              <a:gd name="T24" fmla="*/ 34 w 114"/>
              <a:gd name="T25" fmla="*/ 112 h 115"/>
              <a:gd name="T26" fmla="*/ 92 w 114"/>
              <a:gd name="T27" fmla="*/ 104 h 115"/>
              <a:gd name="T28" fmla="*/ 114 w 114"/>
              <a:gd name="T29" fmla="*/ 101 h 115"/>
              <a:gd name="T30" fmla="*/ 111 w 114"/>
              <a:gd name="T31" fmla="*/ 80 h 115"/>
              <a:gd name="T32" fmla="*/ 104 w 114"/>
              <a:gd name="T33" fmla="*/ 21 h 115"/>
              <a:gd name="T34" fmla="*/ 101 w 114"/>
              <a:gd name="T3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115">
                <a:moveTo>
                  <a:pt x="82" y="24"/>
                </a:moveTo>
                <a:lnTo>
                  <a:pt x="89" y="82"/>
                </a:lnTo>
                <a:lnTo>
                  <a:pt x="31" y="91"/>
                </a:lnTo>
                <a:lnTo>
                  <a:pt x="24" y="31"/>
                </a:lnTo>
                <a:lnTo>
                  <a:pt x="82" y="24"/>
                </a:lnTo>
                <a:moveTo>
                  <a:pt x="101" y="0"/>
                </a:moveTo>
                <a:lnTo>
                  <a:pt x="79" y="3"/>
                </a:lnTo>
                <a:lnTo>
                  <a:pt x="21" y="10"/>
                </a:lnTo>
                <a:lnTo>
                  <a:pt x="0" y="13"/>
                </a:lnTo>
                <a:lnTo>
                  <a:pt x="2" y="34"/>
                </a:lnTo>
                <a:lnTo>
                  <a:pt x="10" y="94"/>
                </a:lnTo>
                <a:lnTo>
                  <a:pt x="12" y="115"/>
                </a:lnTo>
                <a:lnTo>
                  <a:pt x="34" y="112"/>
                </a:lnTo>
                <a:lnTo>
                  <a:pt x="92" y="104"/>
                </a:lnTo>
                <a:lnTo>
                  <a:pt x="114" y="101"/>
                </a:lnTo>
                <a:lnTo>
                  <a:pt x="111" y="80"/>
                </a:lnTo>
                <a:lnTo>
                  <a:pt x="104" y="21"/>
                </a:lnTo>
                <a:lnTo>
                  <a:pt x="10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5" name="îṧḷiḋè"/>
          <p:cNvSpPr/>
          <p:nvPr/>
        </p:nvSpPr>
        <p:spPr bwMode="auto">
          <a:xfrm>
            <a:off x="3409329" y="3156985"/>
            <a:ext cx="201104" cy="40747"/>
          </a:xfrm>
          <a:custGeom>
            <a:avLst/>
            <a:gdLst>
              <a:gd name="T0" fmla="*/ 306 w 306"/>
              <a:gd name="T1" fmla="*/ 21 h 62"/>
              <a:gd name="T2" fmla="*/ 2 w 306"/>
              <a:gd name="T3" fmla="*/ 62 h 62"/>
              <a:gd name="T4" fmla="*/ 0 w 306"/>
              <a:gd name="T5" fmla="*/ 39 h 62"/>
              <a:gd name="T6" fmla="*/ 303 w 306"/>
              <a:gd name="T7" fmla="*/ 0 h 62"/>
              <a:gd name="T8" fmla="*/ 306 w 306"/>
              <a:gd name="T9" fmla="*/ 2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62">
                <a:moveTo>
                  <a:pt x="306" y="21"/>
                </a:moveTo>
                <a:lnTo>
                  <a:pt x="2" y="62"/>
                </a:lnTo>
                <a:lnTo>
                  <a:pt x="0" y="39"/>
                </a:lnTo>
                <a:lnTo>
                  <a:pt x="303" y="0"/>
                </a:lnTo>
                <a:lnTo>
                  <a:pt x="306" y="21"/>
                </a:lnTo>
                <a:close/>
              </a:path>
            </a:pathLst>
          </a:custGeom>
          <a:solidFill>
            <a:srgbClr val="5A5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6" name="íṧḷiḍè"/>
          <p:cNvSpPr/>
          <p:nvPr/>
        </p:nvSpPr>
        <p:spPr bwMode="auto">
          <a:xfrm>
            <a:off x="2161298" y="2747547"/>
            <a:ext cx="1020638" cy="636831"/>
          </a:xfrm>
          <a:custGeom>
            <a:avLst/>
            <a:gdLst>
              <a:gd name="T0" fmla="*/ 1081 w 1089"/>
              <a:gd name="T1" fmla="*/ 468 h 680"/>
              <a:gd name="T2" fmla="*/ 1078 w 1089"/>
              <a:gd name="T3" fmla="*/ 469 h 680"/>
              <a:gd name="T4" fmla="*/ 1084 w 1089"/>
              <a:gd name="T5" fmla="*/ 529 h 680"/>
              <a:gd name="T6" fmla="*/ 1083 w 1089"/>
              <a:gd name="T7" fmla="*/ 529 h 680"/>
              <a:gd name="T8" fmla="*/ 1083 w 1089"/>
              <a:gd name="T9" fmla="*/ 530 h 680"/>
              <a:gd name="T10" fmla="*/ 0 w 1089"/>
              <a:gd name="T11" fmla="*/ 672 h 680"/>
              <a:gd name="T12" fmla="*/ 1 w 1089"/>
              <a:gd name="T13" fmla="*/ 680 h 680"/>
              <a:gd name="T14" fmla="*/ 1089 w 1089"/>
              <a:gd name="T15" fmla="*/ 535 h 680"/>
              <a:gd name="T16" fmla="*/ 1081 w 1089"/>
              <a:gd name="T17" fmla="*/ 468 h 680"/>
              <a:gd name="T18" fmla="*/ 322 w 1089"/>
              <a:gd name="T19" fmla="*/ 0 h 680"/>
              <a:gd name="T20" fmla="*/ 306 w 1089"/>
              <a:gd name="T21" fmla="*/ 0 h 680"/>
              <a:gd name="T22" fmla="*/ 83 w 1089"/>
              <a:gd name="T23" fmla="*/ 326 h 680"/>
              <a:gd name="T24" fmla="*/ 197 w 1089"/>
              <a:gd name="T25" fmla="*/ 411 h 680"/>
              <a:gd name="T26" fmla="*/ 197 w 1089"/>
              <a:gd name="T27" fmla="*/ 411 h 680"/>
              <a:gd name="T28" fmla="*/ 198 w 1089"/>
              <a:gd name="T29" fmla="*/ 411 h 680"/>
              <a:gd name="T30" fmla="*/ 336 w 1089"/>
              <a:gd name="T31" fmla="*/ 468 h 680"/>
              <a:gd name="T32" fmla="*/ 336 w 1089"/>
              <a:gd name="T33" fmla="*/ 468 h 680"/>
              <a:gd name="T34" fmla="*/ 336 w 1089"/>
              <a:gd name="T35" fmla="*/ 468 h 680"/>
              <a:gd name="T36" fmla="*/ 490 w 1089"/>
              <a:gd name="T37" fmla="*/ 377 h 680"/>
              <a:gd name="T38" fmla="*/ 491 w 1089"/>
              <a:gd name="T39" fmla="*/ 376 h 680"/>
              <a:gd name="T40" fmla="*/ 491 w 1089"/>
              <a:gd name="T41" fmla="*/ 376 h 680"/>
              <a:gd name="T42" fmla="*/ 491 w 1089"/>
              <a:gd name="T43" fmla="*/ 376 h 680"/>
              <a:gd name="T44" fmla="*/ 491 w 1089"/>
              <a:gd name="T45" fmla="*/ 375 h 680"/>
              <a:gd name="T46" fmla="*/ 492 w 1089"/>
              <a:gd name="T47" fmla="*/ 375 h 680"/>
              <a:gd name="T48" fmla="*/ 492 w 1089"/>
              <a:gd name="T49" fmla="*/ 375 h 680"/>
              <a:gd name="T50" fmla="*/ 492 w 1089"/>
              <a:gd name="T51" fmla="*/ 374 h 680"/>
              <a:gd name="T52" fmla="*/ 492 w 1089"/>
              <a:gd name="T53" fmla="*/ 374 h 680"/>
              <a:gd name="T54" fmla="*/ 492 w 1089"/>
              <a:gd name="T55" fmla="*/ 374 h 680"/>
              <a:gd name="T56" fmla="*/ 493 w 1089"/>
              <a:gd name="T57" fmla="*/ 373 h 680"/>
              <a:gd name="T58" fmla="*/ 493 w 1089"/>
              <a:gd name="T59" fmla="*/ 373 h 680"/>
              <a:gd name="T60" fmla="*/ 587 w 1089"/>
              <a:gd name="T61" fmla="*/ 263 h 680"/>
              <a:gd name="T62" fmla="*/ 575 w 1089"/>
              <a:gd name="T63" fmla="*/ 243 h 680"/>
              <a:gd name="T64" fmla="*/ 322 w 1089"/>
              <a:gd name="T65" fmla="*/ 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9" h="680">
                <a:moveTo>
                  <a:pt x="1081" y="468"/>
                </a:moveTo>
                <a:cubicBezTo>
                  <a:pt x="1080" y="468"/>
                  <a:pt x="1079" y="468"/>
                  <a:pt x="1078" y="469"/>
                </a:cubicBezTo>
                <a:cubicBezTo>
                  <a:pt x="1084" y="529"/>
                  <a:pt x="1084" y="529"/>
                  <a:pt x="1084" y="529"/>
                </a:cubicBezTo>
                <a:cubicBezTo>
                  <a:pt x="1083" y="529"/>
                  <a:pt x="1083" y="529"/>
                  <a:pt x="1083" y="529"/>
                </a:cubicBezTo>
                <a:cubicBezTo>
                  <a:pt x="1083" y="530"/>
                  <a:pt x="1083" y="530"/>
                  <a:pt x="1083" y="530"/>
                </a:cubicBezTo>
                <a:cubicBezTo>
                  <a:pt x="0" y="672"/>
                  <a:pt x="0" y="672"/>
                  <a:pt x="0" y="672"/>
                </a:cubicBezTo>
                <a:cubicBezTo>
                  <a:pt x="1" y="680"/>
                  <a:pt x="1" y="680"/>
                  <a:pt x="1" y="680"/>
                </a:cubicBezTo>
                <a:cubicBezTo>
                  <a:pt x="1089" y="535"/>
                  <a:pt x="1089" y="535"/>
                  <a:pt x="1089" y="535"/>
                </a:cubicBezTo>
                <a:cubicBezTo>
                  <a:pt x="1081" y="468"/>
                  <a:pt x="1081" y="468"/>
                  <a:pt x="1081" y="468"/>
                </a:cubicBezTo>
                <a:moveTo>
                  <a:pt x="322" y="0"/>
                </a:moveTo>
                <a:cubicBezTo>
                  <a:pt x="317" y="0"/>
                  <a:pt x="311" y="0"/>
                  <a:pt x="306" y="0"/>
                </a:cubicBezTo>
                <a:cubicBezTo>
                  <a:pt x="139" y="14"/>
                  <a:pt x="122" y="193"/>
                  <a:pt x="83" y="326"/>
                </a:cubicBezTo>
                <a:cubicBezTo>
                  <a:pt x="132" y="349"/>
                  <a:pt x="169" y="384"/>
                  <a:pt x="197" y="411"/>
                </a:cubicBezTo>
                <a:cubicBezTo>
                  <a:pt x="197" y="411"/>
                  <a:pt x="197" y="411"/>
                  <a:pt x="197" y="411"/>
                </a:cubicBezTo>
                <a:cubicBezTo>
                  <a:pt x="197" y="411"/>
                  <a:pt x="197" y="411"/>
                  <a:pt x="198" y="411"/>
                </a:cubicBezTo>
                <a:cubicBezTo>
                  <a:pt x="234" y="446"/>
                  <a:pt x="284" y="468"/>
                  <a:pt x="336" y="468"/>
                </a:cubicBezTo>
                <a:cubicBezTo>
                  <a:pt x="336" y="468"/>
                  <a:pt x="336" y="468"/>
                  <a:pt x="336" y="468"/>
                </a:cubicBezTo>
                <a:cubicBezTo>
                  <a:pt x="336" y="468"/>
                  <a:pt x="336" y="468"/>
                  <a:pt x="336" y="468"/>
                </a:cubicBezTo>
                <a:cubicBezTo>
                  <a:pt x="392" y="468"/>
                  <a:pt x="450" y="441"/>
                  <a:pt x="490" y="377"/>
                </a:cubicBezTo>
                <a:cubicBezTo>
                  <a:pt x="491" y="377"/>
                  <a:pt x="491" y="376"/>
                  <a:pt x="491" y="376"/>
                </a:cubicBezTo>
                <a:cubicBezTo>
                  <a:pt x="491" y="376"/>
                  <a:pt x="491" y="376"/>
                  <a:pt x="491" y="376"/>
                </a:cubicBezTo>
                <a:cubicBezTo>
                  <a:pt x="491" y="376"/>
                  <a:pt x="491" y="376"/>
                  <a:pt x="491" y="376"/>
                </a:cubicBezTo>
                <a:cubicBezTo>
                  <a:pt x="491" y="375"/>
                  <a:pt x="491" y="375"/>
                  <a:pt x="491" y="375"/>
                </a:cubicBezTo>
                <a:cubicBezTo>
                  <a:pt x="491" y="375"/>
                  <a:pt x="491" y="375"/>
                  <a:pt x="492" y="375"/>
                </a:cubicBezTo>
                <a:cubicBezTo>
                  <a:pt x="492" y="375"/>
                  <a:pt x="492" y="375"/>
                  <a:pt x="492" y="375"/>
                </a:cubicBezTo>
                <a:cubicBezTo>
                  <a:pt x="492" y="375"/>
                  <a:pt x="492" y="374"/>
                  <a:pt x="492" y="374"/>
                </a:cubicBezTo>
                <a:cubicBezTo>
                  <a:pt x="492" y="374"/>
                  <a:pt x="492" y="374"/>
                  <a:pt x="492" y="374"/>
                </a:cubicBezTo>
                <a:cubicBezTo>
                  <a:pt x="492" y="374"/>
                  <a:pt x="492" y="374"/>
                  <a:pt x="492" y="374"/>
                </a:cubicBezTo>
                <a:cubicBezTo>
                  <a:pt x="492" y="374"/>
                  <a:pt x="492" y="373"/>
                  <a:pt x="493" y="373"/>
                </a:cubicBezTo>
                <a:cubicBezTo>
                  <a:pt x="493" y="373"/>
                  <a:pt x="493" y="373"/>
                  <a:pt x="493" y="373"/>
                </a:cubicBezTo>
                <a:cubicBezTo>
                  <a:pt x="523" y="325"/>
                  <a:pt x="555" y="289"/>
                  <a:pt x="587" y="263"/>
                </a:cubicBezTo>
                <a:cubicBezTo>
                  <a:pt x="583" y="256"/>
                  <a:pt x="579" y="249"/>
                  <a:pt x="575" y="243"/>
                </a:cubicBezTo>
                <a:cubicBezTo>
                  <a:pt x="503" y="121"/>
                  <a:pt x="447" y="0"/>
                  <a:pt x="322" y="0"/>
                </a:cubicBezTo>
              </a:path>
            </a:pathLst>
          </a:custGeom>
          <a:solidFill>
            <a:srgbClr val="D6D4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7" name="îṧḷïďê"/>
          <p:cNvSpPr/>
          <p:nvPr/>
        </p:nvSpPr>
        <p:spPr bwMode="auto">
          <a:xfrm>
            <a:off x="2111351" y="2946023"/>
            <a:ext cx="1060727" cy="249738"/>
          </a:xfrm>
          <a:custGeom>
            <a:avLst/>
            <a:gdLst>
              <a:gd name="T0" fmla="*/ 33 w 1131"/>
              <a:gd name="T1" fmla="*/ 91 h 267"/>
              <a:gd name="T2" fmla="*/ 0 w 1131"/>
              <a:gd name="T3" fmla="*/ 93 h 267"/>
              <a:gd name="T4" fmla="*/ 21 w 1131"/>
              <a:gd name="T5" fmla="*/ 246 h 267"/>
              <a:gd name="T6" fmla="*/ 130 w 1131"/>
              <a:gd name="T7" fmla="*/ 111 h 267"/>
              <a:gd name="T8" fmla="*/ 136 w 1131"/>
              <a:gd name="T9" fmla="*/ 114 h 267"/>
              <a:gd name="T10" fmla="*/ 136 w 1131"/>
              <a:gd name="T11" fmla="*/ 114 h 267"/>
              <a:gd name="T12" fmla="*/ 33 w 1131"/>
              <a:gd name="T13" fmla="*/ 91 h 267"/>
              <a:gd name="T14" fmla="*/ 773 w 1131"/>
              <a:gd name="T15" fmla="*/ 0 h 267"/>
              <a:gd name="T16" fmla="*/ 640 w 1131"/>
              <a:gd name="T17" fmla="*/ 51 h 267"/>
              <a:gd name="T18" fmla="*/ 658 w 1131"/>
              <a:gd name="T19" fmla="*/ 78 h 267"/>
              <a:gd name="T20" fmla="*/ 979 w 1131"/>
              <a:gd name="T21" fmla="*/ 267 h 267"/>
              <a:gd name="T22" fmla="*/ 1046 w 1131"/>
              <a:gd name="T23" fmla="*/ 262 h 267"/>
              <a:gd name="T24" fmla="*/ 1129 w 1131"/>
              <a:gd name="T25" fmla="*/ 248 h 267"/>
              <a:gd name="T26" fmla="*/ 1130 w 1131"/>
              <a:gd name="T27" fmla="*/ 257 h 267"/>
              <a:gd name="T28" fmla="*/ 1131 w 1131"/>
              <a:gd name="T29" fmla="*/ 257 h 267"/>
              <a:gd name="T30" fmla="*/ 1118 w 1131"/>
              <a:gd name="T31" fmla="*/ 138 h 267"/>
              <a:gd name="T32" fmla="*/ 1098 w 1131"/>
              <a:gd name="T33" fmla="*/ 139 h 267"/>
              <a:gd name="T34" fmla="*/ 950 w 1131"/>
              <a:gd name="T35" fmla="*/ 78 h 267"/>
              <a:gd name="T36" fmla="*/ 773 w 1131"/>
              <a:gd name="T37" fmla="*/ 0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1" h="267">
                <a:moveTo>
                  <a:pt x="33" y="91"/>
                </a:moveTo>
                <a:cubicBezTo>
                  <a:pt x="22" y="91"/>
                  <a:pt x="12" y="91"/>
                  <a:pt x="0" y="93"/>
                </a:cubicBezTo>
                <a:cubicBezTo>
                  <a:pt x="21" y="246"/>
                  <a:pt x="21" y="246"/>
                  <a:pt x="21" y="246"/>
                </a:cubicBezTo>
                <a:cubicBezTo>
                  <a:pt x="81" y="236"/>
                  <a:pt x="109" y="181"/>
                  <a:pt x="130" y="111"/>
                </a:cubicBezTo>
                <a:cubicBezTo>
                  <a:pt x="132" y="112"/>
                  <a:pt x="134" y="113"/>
                  <a:pt x="136" y="114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06" y="100"/>
                  <a:pt x="72" y="91"/>
                  <a:pt x="33" y="91"/>
                </a:cubicBezTo>
                <a:moveTo>
                  <a:pt x="773" y="0"/>
                </a:moveTo>
                <a:cubicBezTo>
                  <a:pt x="728" y="0"/>
                  <a:pt x="684" y="16"/>
                  <a:pt x="640" y="51"/>
                </a:cubicBezTo>
                <a:cubicBezTo>
                  <a:pt x="646" y="60"/>
                  <a:pt x="652" y="69"/>
                  <a:pt x="658" y="78"/>
                </a:cubicBezTo>
                <a:cubicBezTo>
                  <a:pt x="726" y="179"/>
                  <a:pt x="815" y="267"/>
                  <a:pt x="979" y="267"/>
                </a:cubicBezTo>
                <a:cubicBezTo>
                  <a:pt x="1000" y="267"/>
                  <a:pt x="1022" y="265"/>
                  <a:pt x="1046" y="262"/>
                </a:cubicBezTo>
                <a:cubicBezTo>
                  <a:pt x="1076" y="258"/>
                  <a:pt x="1103" y="254"/>
                  <a:pt x="1129" y="248"/>
                </a:cubicBezTo>
                <a:cubicBezTo>
                  <a:pt x="1130" y="257"/>
                  <a:pt x="1130" y="257"/>
                  <a:pt x="1130" y="257"/>
                </a:cubicBezTo>
                <a:cubicBezTo>
                  <a:pt x="1131" y="257"/>
                  <a:pt x="1131" y="257"/>
                  <a:pt x="1131" y="257"/>
                </a:cubicBezTo>
                <a:cubicBezTo>
                  <a:pt x="1118" y="138"/>
                  <a:pt x="1118" y="138"/>
                  <a:pt x="1118" y="138"/>
                </a:cubicBezTo>
                <a:cubicBezTo>
                  <a:pt x="1112" y="138"/>
                  <a:pt x="1105" y="139"/>
                  <a:pt x="1098" y="139"/>
                </a:cubicBezTo>
                <a:cubicBezTo>
                  <a:pt x="1049" y="139"/>
                  <a:pt x="997" y="118"/>
                  <a:pt x="950" y="78"/>
                </a:cubicBezTo>
                <a:cubicBezTo>
                  <a:pt x="893" y="28"/>
                  <a:pt x="833" y="0"/>
                  <a:pt x="773" y="0"/>
                </a:cubicBezTo>
              </a:path>
            </a:pathLst>
          </a:custGeom>
          <a:solidFill>
            <a:srgbClr val="FFBE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8" name="îslïḍê"/>
          <p:cNvSpPr/>
          <p:nvPr/>
        </p:nvSpPr>
        <p:spPr bwMode="auto">
          <a:xfrm>
            <a:off x="2238848" y="2993999"/>
            <a:ext cx="938487" cy="249081"/>
          </a:xfrm>
          <a:custGeom>
            <a:avLst/>
            <a:gdLst>
              <a:gd name="T0" fmla="*/ 995 w 1001"/>
              <a:gd name="T1" fmla="*/ 206 h 266"/>
              <a:gd name="T2" fmla="*/ 994 w 1001"/>
              <a:gd name="T3" fmla="*/ 206 h 266"/>
              <a:gd name="T4" fmla="*/ 1000 w 1001"/>
              <a:gd name="T5" fmla="*/ 266 h 266"/>
              <a:gd name="T6" fmla="*/ 1001 w 1001"/>
              <a:gd name="T7" fmla="*/ 266 h 266"/>
              <a:gd name="T8" fmla="*/ 995 w 1001"/>
              <a:gd name="T9" fmla="*/ 206 h 266"/>
              <a:gd name="T10" fmla="*/ 253 w 1001"/>
              <a:gd name="T11" fmla="*/ 205 h 266"/>
              <a:gd name="T12" fmla="*/ 253 w 1001"/>
              <a:gd name="T13" fmla="*/ 205 h 266"/>
              <a:gd name="T14" fmla="*/ 253 w 1001"/>
              <a:gd name="T15" fmla="*/ 205 h 266"/>
              <a:gd name="T16" fmla="*/ 253 w 1001"/>
              <a:gd name="T17" fmla="*/ 205 h 266"/>
              <a:gd name="T18" fmla="*/ 115 w 1001"/>
              <a:gd name="T19" fmla="*/ 148 h 266"/>
              <a:gd name="T20" fmla="*/ 253 w 1001"/>
              <a:gd name="T21" fmla="*/ 205 h 266"/>
              <a:gd name="T22" fmla="*/ 115 w 1001"/>
              <a:gd name="T23" fmla="*/ 148 h 266"/>
              <a:gd name="T24" fmla="*/ 408 w 1001"/>
              <a:gd name="T25" fmla="*/ 113 h 266"/>
              <a:gd name="T26" fmla="*/ 407 w 1001"/>
              <a:gd name="T27" fmla="*/ 114 h 266"/>
              <a:gd name="T28" fmla="*/ 408 w 1001"/>
              <a:gd name="T29" fmla="*/ 113 h 266"/>
              <a:gd name="T30" fmla="*/ 408 w 1001"/>
              <a:gd name="T31" fmla="*/ 112 h 266"/>
              <a:gd name="T32" fmla="*/ 408 w 1001"/>
              <a:gd name="T33" fmla="*/ 113 h 266"/>
              <a:gd name="T34" fmla="*/ 408 w 1001"/>
              <a:gd name="T35" fmla="*/ 112 h 266"/>
              <a:gd name="T36" fmla="*/ 409 w 1001"/>
              <a:gd name="T37" fmla="*/ 112 h 266"/>
              <a:gd name="T38" fmla="*/ 409 w 1001"/>
              <a:gd name="T39" fmla="*/ 112 h 266"/>
              <a:gd name="T40" fmla="*/ 409 w 1001"/>
              <a:gd name="T41" fmla="*/ 112 h 266"/>
              <a:gd name="T42" fmla="*/ 409 w 1001"/>
              <a:gd name="T43" fmla="*/ 111 h 266"/>
              <a:gd name="T44" fmla="*/ 409 w 1001"/>
              <a:gd name="T45" fmla="*/ 111 h 266"/>
              <a:gd name="T46" fmla="*/ 409 w 1001"/>
              <a:gd name="T47" fmla="*/ 111 h 266"/>
              <a:gd name="T48" fmla="*/ 410 w 1001"/>
              <a:gd name="T49" fmla="*/ 110 h 266"/>
              <a:gd name="T50" fmla="*/ 409 w 1001"/>
              <a:gd name="T51" fmla="*/ 111 h 266"/>
              <a:gd name="T52" fmla="*/ 410 w 1001"/>
              <a:gd name="T53" fmla="*/ 110 h 266"/>
              <a:gd name="T54" fmla="*/ 0 w 1001"/>
              <a:gd name="T55" fmla="*/ 63 h 266"/>
              <a:gd name="T56" fmla="*/ 0 w 1001"/>
              <a:gd name="T57" fmla="*/ 63 h 266"/>
              <a:gd name="T58" fmla="*/ 114 w 1001"/>
              <a:gd name="T59" fmla="*/ 148 h 266"/>
              <a:gd name="T60" fmla="*/ 0 w 1001"/>
              <a:gd name="T61" fmla="*/ 63 h 266"/>
              <a:gd name="T62" fmla="*/ 504 w 1001"/>
              <a:gd name="T63" fmla="*/ 0 h 266"/>
              <a:gd name="T64" fmla="*/ 410 w 1001"/>
              <a:gd name="T65" fmla="*/ 110 h 266"/>
              <a:gd name="T66" fmla="*/ 504 w 1001"/>
              <a:gd name="T67" fmla="*/ 0 h 266"/>
              <a:gd name="T68" fmla="*/ 522 w 1001"/>
              <a:gd name="T69" fmla="*/ 27 h 266"/>
              <a:gd name="T70" fmla="*/ 504 w 1001"/>
              <a:gd name="T71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01" h="266">
                <a:moveTo>
                  <a:pt x="995" y="206"/>
                </a:moveTo>
                <a:cubicBezTo>
                  <a:pt x="995" y="206"/>
                  <a:pt x="995" y="206"/>
                  <a:pt x="994" y="206"/>
                </a:cubicBezTo>
                <a:cubicBezTo>
                  <a:pt x="1000" y="266"/>
                  <a:pt x="1000" y="266"/>
                  <a:pt x="1000" y="266"/>
                </a:cubicBezTo>
                <a:cubicBezTo>
                  <a:pt x="1001" y="266"/>
                  <a:pt x="1001" y="266"/>
                  <a:pt x="1001" y="266"/>
                </a:cubicBezTo>
                <a:cubicBezTo>
                  <a:pt x="995" y="206"/>
                  <a:pt x="995" y="206"/>
                  <a:pt x="995" y="206"/>
                </a:cubicBezTo>
                <a:moveTo>
                  <a:pt x="253" y="205"/>
                </a:moveTo>
                <a:cubicBezTo>
                  <a:pt x="253" y="205"/>
                  <a:pt x="253" y="205"/>
                  <a:pt x="253" y="205"/>
                </a:cubicBezTo>
                <a:cubicBezTo>
                  <a:pt x="253" y="205"/>
                  <a:pt x="253" y="205"/>
                  <a:pt x="253" y="205"/>
                </a:cubicBezTo>
                <a:cubicBezTo>
                  <a:pt x="253" y="205"/>
                  <a:pt x="253" y="205"/>
                  <a:pt x="253" y="205"/>
                </a:cubicBezTo>
                <a:moveTo>
                  <a:pt x="115" y="148"/>
                </a:moveTo>
                <a:cubicBezTo>
                  <a:pt x="151" y="183"/>
                  <a:pt x="201" y="205"/>
                  <a:pt x="253" y="205"/>
                </a:cubicBezTo>
                <a:cubicBezTo>
                  <a:pt x="201" y="205"/>
                  <a:pt x="151" y="183"/>
                  <a:pt x="115" y="148"/>
                </a:cubicBezTo>
                <a:moveTo>
                  <a:pt x="408" y="113"/>
                </a:moveTo>
                <a:cubicBezTo>
                  <a:pt x="408" y="113"/>
                  <a:pt x="408" y="114"/>
                  <a:pt x="407" y="114"/>
                </a:cubicBezTo>
                <a:cubicBezTo>
                  <a:pt x="408" y="114"/>
                  <a:pt x="408" y="113"/>
                  <a:pt x="408" y="113"/>
                </a:cubicBezTo>
                <a:moveTo>
                  <a:pt x="408" y="112"/>
                </a:moveTo>
                <a:cubicBezTo>
                  <a:pt x="408" y="112"/>
                  <a:pt x="408" y="112"/>
                  <a:pt x="408" y="113"/>
                </a:cubicBezTo>
                <a:cubicBezTo>
                  <a:pt x="408" y="112"/>
                  <a:pt x="408" y="112"/>
                  <a:pt x="408" y="112"/>
                </a:cubicBezTo>
                <a:moveTo>
                  <a:pt x="409" y="112"/>
                </a:moveTo>
                <a:cubicBezTo>
                  <a:pt x="409" y="112"/>
                  <a:pt x="409" y="112"/>
                  <a:pt x="409" y="112"/>
                </a:cubicBezTo>
                <a:cubicBezTo>
                  <a:pt x="409" y="112"/>
                  <a:pt x="409" y="112"/>
                  <a:pt x="409" y="112"/>
                </a:cubicBezTo>
                <a:moveTo>
                  <a:pt x="409" y="111"/>
                </a:moveTo>
                <a:cubicBezTo>
                  <a:pt x="409" y="111"/>
                  <a:pt x="409" y="111"/>
                  <a:pt x="409" y="111"/>
                </a:cubicBezTo>
                <a:cubicBezTo>
                  <a:pt x="409" y="111"/>
                  <a:pt x="409" y="111"/>
                  <a:pt x="409" y="111"/>
                </a:cubicBezTo>
                <a:moveTo>
                  <a:pt x="410" y="110"/>
                </a:moveTo>
                <a:cubicBezTo>
                  <a:pt x="409" y="110"/>
                  <a:pt x="409" y="111"/>
                  <a:pt x="409" y="111"/>
                </a:cubicBezTo>
                <a:cubicBezTo>
                  <a:pt x="409" y="111"/>
                  <a:pt x="409" y="110"/>
                  <a:pt x="410" y="110"/>
                </a:cubicBezTo>
                <a:moveTo>
                  <a:pt x="0" y="63"/>
                </a:moveTo>
                <a:cubicBezTo>
                  <a:pt x="0" y="63"/>
                  <a:pt x="0" y="63"/>
                  <a:pt x="0" y="63"/>
                </a:cubicBezTo>
                <a:cubicBezTo>
                  <a:pt x="49" y="86"/>
                  <a:pt x="86" y="121"/>
                  <a:pt x="114" y="148"/>
                </a:cubicBezTo>
                <a:cubicBezTo>
                  <a:pt x="86" y="121"/>
                  <a:pt x="49" y="86"/>
                  <a:pt x="0" y="63"/>
                </a:cubicBezTo>
                <a:moveTo>
                  <a:pt x="504" y="0"/>
                </a:moveTo>
                <a:cubicBezTo>
                  <a:pt x="472" y="26"/>
                  <a:pt x="440" y="62"/>
                  <a:pt x="410" y="110"/>
                </a:cubicBezTo>
                <a:cubicBezTo>
                  <a:pt x="440" y="62"/>
                  <a:pt x="472" y="26"/>
                  <a:pt x="504" y="0"/>
                </a:cubicBezTo>
                <a:cubicBezTo>
                  <a:pt x="510" y="9"/>
                  <a:pt x="516" y="18"/>
                  <a:pt x="522" y="27"/>
                </a:cubicBezTo>
                <a:cubicBezTo>
                  <a:pt x="516" y="18"/>
                  <a:pt x="510" y="9"/>
                  <a:pt x="504" y="0"/>
                </a:cubicBezTo>
              </a:path>
            </a:pathLst>
          </a:custGeom>
          <a:solidFill>
            <a:srgbClr val="EBA8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9" name="îṣ1ïḍe"/>
          <p:cNvSpPr/>
          <p:nvPr/>
        </p:nvSpPr>
        <p:spPr bwMode="auto">
          <a:xfrm>
            <a:off x="2131067" y="3176044"/>
            <a:ext cx="30231" cy="200447"/>
          </a:xfrm>
          <a:custGeom>
            <a:avLst/>
            <a:gdLst>
              <a:gd name="T0" fmla="*/ 0 w 46"/>
              <a:gd name="T1" fmla="*/ 0 h 305"/>
              <a:gd name="T2" fmla="*/ 0 w 46"/>
              <a:gd name="T3" fmla="*/ 0 h 305"/>
              <a:gd name="T4" fmla="*/ 40 w 46"/>
              <a:gd name="T5" fmla="*/ 305 h 305"/>
              <a:gd name="T6" fmla="*/ 46 w 46"/>
              <a:gd name="T7" fmla="*/ 305 h 305"/>
              <a:gd name="T8" fmla="*/ 46 w 46"/>
              <a:gd name="T9" fmla="*/ 305 h 305"/>
              <a:gd name="T10" fmla="*/ 40 w 46"/>
              <a:gd name="T11" fmla="*/ 305 h 305"/>
              <a:gd name="T12" fmla="*/ 0 w 46"/>
              <a:gd name="T13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05">
                <a:moveTo>
                  <a:pt x="0" y="0"/>
                </a:moveTo>
                <a:lnTo>
                  <a:pt x="0" y="0"/>
                </a:lnTo>
                <a:lnTo>
                  <a:pt x="40" y="305"/>
                </a:lnTo>
                <a:lnTo>
                  <a:pt x="46" y="305"/>
                </a:lnTo>
                <a:lnTo>
                  <a:pt x="46" y="305"/>
                </a:lnTo>
                <a:lnTo>
                  <a:pt x="40" y="305"/>
                </a:lnTo>
                <a:lnTo>
                  <a:pt x="0" y="0"/>
                </a:lnTo>
                <a:close/>
              </a:path>
            </a:pathLst>
          </a:custGeom>
          <a:solidFill>
            <a:srgbClr val="EBD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0" name="í$ļídè"/>
          <p:cNvSpPr/>
          <p:nvPr/>
        </p:nvSpPr>
        <p:spPr bwMode="auto">
          <a:xfrm>
            <a:off x="2131067" y="3176044"/>
            <a:ext cx="30231" cy="200447"/>
          </a:xfrm>
          <a:custGeom>
            <a:avLst/>
            <a:gdLst>
              <a:gd name="T0" fmla="*/ 0 w 46"/>
              <a:gd name="T1" fmla="*/ 0 h 305"/>
              <a:gd name="T2" fmla="*/ 0 w 46"/>
              <a:gd name="T3" fmla="*/ 0 h 305"/>
              <a:gd name="T4" fmla="*/ 40 w 46"/>
              <a:gd name="T5" fmla="*/ 305 h 305"/>
              <a:gd name="T6" fmla="*/ 46 w 46"/>
              <a:gd name="T7" fmla="*/ 305 h 305"/>
              <a:gd name="T8" fmla="*/ 46 w 46"/>
              <a:gd name="T9" fmla="*/ 305 h 305"/>
              <a:gd name="T10" fmla="*/ 40 w 46"/>
              <a:gd name="T11" fmla="*/ 305 h 305"/>
              <a:gd name="T12" fmla="*/ 0 w 46"/>
              <a:gd name="T13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05">
                <a:moveTo>
                  <a:pt x="0" y="0"/>
                </a:moveTo>
                <a:lnTo>
                  <a:pt x="0" y="0"/>
                </a:lnTo>
                <a:lnTo>
                  <a:pt x="40" y="305"/>
                </a:lnTo>
                <a:lnTo>
                  <a:pt x="46" y="305"/>
                </a:lnTo>
                <a:lnTo>
                  <a:pt x="46" y="305"/>
                </a:lnTo>
                <a:lnTo>
                  <a:pt x="40" y="30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1" name="ïšḷïḑe"/>
          <p:cNvSpPr/>
          <p:nvPr/>
        </p:nvSpPr>
        <p:spPr bwMode="auto">
          <a:xfrm>
            <a:off x="2161298" y="3096523"/>
            <a:ext cx="1015380" cy="279969"/>
          </a:xfrm>
          <a:custGeom>
            <a:avLst/>
            <a:gdLst>
              <a:gd name="T0" fmla="*/ 1083 w 1083"/>
              <a:gd name="T1" fmla="*/ 156 h 299"/>
              <a:gd name="T2" fmla="*/ 0 w 1083"/>
              <a:gd name="T3" fmla="*/ 299 h 299"/>
              <a:gd name="T4" fmla="*/ 0 w 1083"/>
              <a:gd name="T5" fmla="*/ 299 h 299"/>
              <a:gd name="T6" fmla="*/ 1083 w 1083"/>
              <a:gd name="T7" fmla="*/ 157 h 299"/>
              <a:gd name="T8" fmla="*/ 1083 w 1083"/>
              <a:gd name="T9" fmla="*/ 156 h 299"/>
              <a:gd name="T10" fmla="*/ 336 w 1083"/>
              <a:gd name="T11" fmla="*/ 95 h 299"/>
              <a:gd name="T12" fmla="*/ 336 w 1083"/>
              <a:gd name="T13" fmla="*/ 95 h 299"/>
              <a:gd name="T14" fmla="*/ 336 w 1083"/>
              <a:gd name="T15" fmla="*/ 95 h 299"/>
              <a:gd name="T16" fmla="*/ 336 w 1083"/>
              <a:gd name="T17" fmla="*/ 95 h 299"/>
              <a:gd name="T18" fmla="*/ 197 w 1083"/>
              <a:gd name="T19" fmla="*/ 38 h 299"/>
              <a:gd name="T20" fmla="*/ 197 w 1083"/>
              <a:gd name="T21" fmla="*/ 38 h 299"/>
              <a:gd name="T22" fmla="*/ 198 w 1083"/>
              <a:gd name="T23" fmla="*/ 38 h 299"/>
              <a:gd name="T24" fmla="*/ 197 w 1083"/>
              <a:gd name="T25" fmla="*/ 38 h 299"/>
              <a:gd name="T26" fmla="*/ 197 w 1083"/>
              <a:gd name="T27" fmla="*/ 38 h 299"/>
              <a:gd name="T28" fmla="*/ 490 w 1083"/>
              <a:gd name="T29" fmla="*/ 4 h 299"/>
              <a:gd name="T30" fmla="*/ 336 w 1083"/>
              <a:gd name="T31" fmla="*/ 95 h 299"/>
              <a:gd name="T32" fmla="*/ 490 w 1083"/>
              <a:gd name="T33" fmla="*/ 4 h 299"/>
              <a:gd name="T34" fmla="*/ 491 w 1083"/>
              <a:gd name="T35" fmla="*/ 3 h 299"/>
              <a:gd name="T36" fmla="*/ 491 w 1083"/>
              <a:gd name="T37" fmla="*/ 3 h 299"/>
              <a:gd name="T38" fmla="*/ 491 w 1083"/>
              <a:gd name="T39" fmla="*/ 3 h 299"/>
              <a:gd name="T40" fmla="*/ 491 w 1083"/>
              <a:gd name="T41" fmla="*/ 3 h 299"/>
              <a:gd name="T42" fmla="*/ 491 w 1083"/>
              <a:gd name="T43" fmla="*/ 3 h 299"/>
              <a:gd name="T44" fmla="*/ 492 w 1083"/>
              <a:gd name="T45" fmla="*/ 2 h 299"/>
              <a:gd name="T46" fmla="*/ 491 w 1083"/>
              <a:gd name="T47" fmla="*/ 2 h 299"/>
              <a:gd name="T48" fmla="*/ 492 w 1083"/>
              <a:gd name="T49" fmla="*/ 2 h 299"/>
              <a:gd name="T50" fmla="*/ 492 w 1083"/>
              <a:gd name="T51" fmla="*/ 1 h 299"/>
              <a:gd name="T52" fmla="*/ 492 w 1083"/>
              <a:gd name="T53" fmla="*/ 2 h 299"/>
              <a:gd name="T54" fmla="*/ 492 w 1083"/>
              <a:gd name="T55" fmla="*/ 1 h 299"/>
              <a:gd name="T56" fmla="*/ 492 w 1083"/>
              <a:gd name="T57" fmla="*/ 1 h 299"/>
              <a:gd name="T58" fmla="*/ 492 w 1083"/>
              <a:gd name="T59" fmla="*/ 1 h 299"/>
              <a:gd name="T60" fmla="*/ 492 w 1083"/>
              <a:gd name="T61" fmla="*/ 1 h 299"/>
              <a:gd name="T62" fmla="*/ 493 w 1083"/>
              <a:gd name="T63" fmla="*/ 0 h 299"/>
              <a:gd name="T64" fmla="*/ 493 w 1083"/>
              <a:gd name="T65" fmla="*/ 0 h 299"/>
              <a:gd name="T66" fmla="*/ 493 w 1083"/>
              <a:gd name="T67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83" h="299">
                <a:moveTo>
                  <a:pt x="1083" y="156"/>
                </a:moveTo>
                <a:cubicBezTo>
                  <a:pt x="0" y="299"/>
                  <a:pt x="0" y="299"/>
                  <a:pt x="0" y="299"/>
                </a:cubicBezTo>
                <a:cubicBezTo>
                  <a:pt x="0" y="299"/>
                  <a:pt x="0" y="299"/>
                  <a:pt x="0" y="299"/>
                </a:cubicBezTo>
                <a:cubicBezTo>
                  <a:pt x="1083" y="157"/>
                  <a:pt x="1083" y="157"/>
                  <a:pt x="1083" y="157"/>
                </a:cubicBezTo>
                <a:cubicBezTo>
                  <a:pt x="1083" y="156"/>
                  <a:pt x="1083" y="156"/>
                  <a:pt x="1083" y="156"/>
                </a:cubicBezTo>
                <a:moveTo>
                  <a:pt x="336" y="95"/>
                </a:moveTo>
                <a:cubicBezTo>
                  <a:pt x="336" y="95"/>
                  <a:pt x="336" y="95"/>
                  <a:pt x="336" y="95"/>
                </a:cubicBezTo>
                <a:cubicBezTo>
                  <a:pt x="336" y="95"/>
                  <a:pt x="336" y="95"/>
                  <a:pt x="336" y="95"/>
                </a:cubicBezTo>
                <a:cubicBezTo>
                  <a:pt x="336" y="95"/>
                  <a:pt x="336" y="95"/>
                  <a:pt x="336" y="95"/>
                </a:cubicBezTo>
                <a:moveTo>
                  <a:pt x="197" y="38"/>
                </a:moveTo>
                <a:cubicBezTo>
                  <a:pt x="197" y="38"/>
                  <a:pt x="197" y="38"/>
                  <a:pt x="197" y="38"/>
                </a:cubicBezTo>
                <a:cubicBezTo>
                  <a:pt x="197" y="38"/>
                  <a:pt x="197" y="38"/>
                  <a:pt x="198" y="38"/>
                </a:cubicBezTo>
                <a:cubicBezTo>
                  <a:pt x="197" y="38"/>
                  <a:pt x="197" y="38"/>
                  <a:pt x="197" y="38"/>
                </a:cubicBezTo>
                <a:cubicBezTo>
                  <a:pt x="197" y="38"/>
                  <a:pt x="197" y="38"/>
                  <a:pt x="197" y="38"/>
                </a:cubicBezTo>
                <a:moveTo>
                  <a:pt x="490" y="4"/>
                </a:moveTo>
                <a:cubicBezTo>
                  <a:pt x="450" y="68"/>
                  <a:pt x="392" y="95"/>
                  <a:pt x="336" y="95"/>
                </a:cubicBezTo>
                <a:cubicBezTo>
                  <a:pt x="392" y="95"/>
                  <a:pt x="450" y="68"/>
                  <a:pt x="490" y="4"/>
                </a:cubicBezTo>
                <a:moveTo>
                  <a:pt x="491" y="3"/>
                </a:moveTo>
                <a:cubicBezTo>
                  <a:pt x="491" y="3"/>
                  <a:pt x="491" y="3"/>
                  <a:pt x="491" y="3"/>
                </a:cubicBezTo>
                <a:cubicBezTo>
                  <a:pt x="491" y="3"/>
                  <a:pt x="491" y="3"/>
                  <a:pt x="491" y="3"/>
                </a:cubicBezTo>
                <a:cubicBezTo>
                  <a:pt x="491" y="3"/>
                  <a:pt x="491" y="3"/>
                  <a:pt x="491" y="3"/>
                </a:cubicBezTo>
                <a:cubicBezTo>
                  <a:pt x="491" y="3"/>
                  <a:pt x="491" y="3"/>
                  <a:pt x="491" y="3"/>
                </a:cubicBezTo>
                <a:moveTo>
                  <a:pt x="492" y="2"/>
                </a:moveTo>
                <a:cubicBezTo>
                  <a:pt x="491" y="2"/>
                  <a:pt x="491" y="2"/>
                  <a:pt x="491" y="2"/>
                </a:cubicBezTo>
                <a:cubicBezTo>
                  <a:pt x="491" y="2"/>
                  <a:pt x="491" y="2"/>
                  <a:pt x="492" y="2"/>
                </a:cubicBezTo>
                <a:moveTo>
                  <a:pt x="492" y="1"/>
                </a:moveTo>
                <a:cubicBezTo>
                  <a:pt x="492" y="1"/>
                  <a:pt x="492" y="2"/>
                  <a:pt x="492" y="2"/>
                </a:cubicBezTo>
                <a:cubicBezTo>
                  <a:pt x="492" y="2"/>
                  <a:pt x="492" y="1"/>
                  <a:pt x="492" y="1"/>
                </a:cubicBezTo>
                <a:moveTo>
                  <a:pt x="492" y="1"/>
                </a:moveTo>
                <a:cubicBezTo>
                  <a:pt x="492" y="1"/>
                  <a:pt x="492" y="1"/>
                  <a:pt x="492" y="1"/>
                </a:cubicBezTo>
                <a:cubicBezTo>
                  <a:pt x="492" y="1"/>
                  <a:pt x="492" y="1"/>
                  <a:pt x="492" y="1"/>
                </a:cubicBezTo>
                <a:moveTo>
                  <a:pt x="493" y="0"/>
                </a:moveTo>
                <a:cubicBezTo>
                  <a:pt x="493" y="0"/>
                  <a:pt x="493" y="0"/>
                  <a:pt x="493" y="0"/>
                </a:cubicBezTo>
                <a:cubicBezTo>
                  <a:pt x="493" y="0"/>
                  <a:pt x="493" y="0"/>
                  <a:pt x="493" y="0"/>
                </a:cubicBezTo>
              </a:path>
            </a:pathLst>
          </a:custGeom>
          <a:solidFill>
            <a:srgbClr val="D3B8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2" name="îş1iḑè"/>
          <p:cNvSpPr/>
          <p:nvPr/>
        </p:nvSpPr>
        <p:spPr bwMode="auto">
          <a:xfrm>
            <a:off x="2131067" y="3018973"/>
            <a:ext cx="1039696" cy="357519"/>
          </a:xfrm>
          <a:custGeom>
            <a:avLst/>
            <a:gdLst>
              <a:gd name="T0" fmla="*/ 109 w 1109"/>
              <a:gd name="T1" fmla="*/ 33 h 382"/>
              <a:gd name="T2" fmla="*/ 0 w 1109"/>
              <a:gd name="T3" fmla="*/ 168 h 382"/>
              <a:gd name="T4" fmla="*/ 28 w 1109"/>
              <a:gd name="T5" fmla="*/ 382 h 382"/>
              <a:gd name="T6" fmla="*/ 32 w 1109"/>
              <a:gd name="T7" fmla="*/ 382 h 382"/>
              <a:gd name="T8" fmla="*/ 1 w 1109"/>
              <a:gd name="T9" fmla="*/ 176 h 382"/>
              <a:gd name="T10" fmla="*/ 115 w 1109"/>
              <a:gd name="T11" fmla="*/ 36 h 382"/>
              <a:gd name="T12" fmla="*/ 109 w 1109"/>
              <a:gd name="T13" fmla="*/ 33 h 382"/>
              <a:gd name="T14" fmla="*/ 637 w 1109"/>
              <a:gd name="T15" fmla="*/ 0 h 382"/>
              <a:gd name="T16" fmla="*/ 963 w 1109"/>
              <a:gd name="T17" fmla="*/ 196 h 382"/>
              <a:gd name="T18" fmla="*/ 1030 w 1109"/>
              <a:gd name="T19" fmla="*/ 192 h 382"/>
              <a:gd name="T20" fmla="*/ 1109 w 1109"/>
              <a:gd name="T21" fmla="*/ 179 h 382"/>
              <a:gd name="T22" fmla="*/ 1108 w 1109"/>
              <a:gd name="T23" fmla="*/ 170 h 382"/>
              <a:gd name="T24" fmla="*/ 1025 w 1109"/>
              <a:gd name="T25" fmla="*/ 184 h 382"/>
              <a:gd name="T26" fmla="*/ 958 w 1109"/>
              <a:gd name="T27" fmla="*/ 189 h 382"/>
              <a:gd name="T28" fmla="*/ 637 w 1109"/>
              <a:gd name="T2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09" h="382">
                <a:moveTo>
                  <a:pt x="109" y="33"/>
                </a:moveTo>
                <a:cubicBezTo>
                  <a:pt x="88" y="103"/>
                  <a:pt x="60" y="158"/>
                  <a:pt x="0" y="168"/>
                </a:cubicBezTo>
                <a:cubicBezTo>
                  <a:pt x="28" y="382"/>
                  <a:pt x="28" y="382"/>
                  <a:pt x="28" y="382"/>
                </a:cubicBezTo>
                <a:cubicBezTo>
                  <a:pt x="32" y="382"/>
                  <a:pt x="32" y="382"/>
                  <a:pt x="32" y="382"/>
                </a:cubicBezTo>
                <a:cubicBezTo>
                  <a:pt x="1" y="176"/>
                  <a:pt x="1" y="176"/>
                  <a:pt x="1" y="176"/>
                </a:cubicBezTo>
                <a:cubicBezTo>
                  <a:pt x="65" y="168"/>
                  <a:pt x="93" y="109"/>
                  <a:pt x="115" y="36"/>
                </a:cubicBezTo>
                <a:cubicBezTo>
                  <a:pt x="113" y="35"/>
                  <a:pt x="111" y="34"/>
                  <a:pt x="109" y="33"/>
                </a:cubicBezTo>
                <a:moveTo>
                  <a:pt x="637" y="0"/>
                </a:moveTo>
                <a:cubicBezTo>
                  <a:pt x="705" y="104"/>
                  <a:pt x="795" y="196"/>
                  <a:pt x="963" y="196"/>
                </a:cubicBezTo>
                <a:cubicBezTo>
                  <a:pt x="984" y="196"/>
                  <a:pt x="1006" y="195"/>
                  <a:pt x="1030" y="192"/>
                </a:cubicBezTo>
                <a:cubicBezTo>
                  <a:pt x="1058" y="188"/>
                  <a:pt x="1084" y="184"/>
                  <a:pt x="1109" y="179"/>
                </a:cubicBezTo>
                <a:cubicBezTo>
                  <a:pt x="1108" y="170"/>
                  <a:pt x="1108" y="170"/>
                  <a:pt x="1108" y="170"/>
                </a:cubicBezTo>
                <a:cubicBezTo>
                  <a:pt x="1082" y="176"/>
                  <a:pt x="1055" y="180"/>
                  <a:pt x="1025" y="184"/>
                </a:cubicBezTo>
                <a:cubicBezTo>
                  <a:pt x="1001" y="187"/>
                  <a:pt x="979" y="189"/>
                  <a:pt x="958" y="189"/>
                </a:cubicBezTo>
                <a:cubicBezTo>
                  <a:pt x="794" y="189"/>
                  <a:pt x="705" y="101"/>
                  <a:pt x="637" y="0"/>
                </a:cubicBezTo>
              </a:path>
            </a:pathLst>
          </a:custGeom>
          <a:solidFill>
            <a:srgbClr val="EBAB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3" name="ïšḻîḋe"/>
          <p:cNvSpPr/>
          <p:nvPr/>
        </p:nvSpPr>
        <p:spPr bwMode="auto">
          <a:xfrm>
            <a:off x="2132381" y="2993999"/>
            <a:ext cx="1044297" cy="382492"/>
          </a:xfrm>
          <a:custGeom>
            <a:avLst/>
            <a:gdLst>
              <a:gd name="T0" fmla="*/ 618 w 1114"/>
              <a:gd name="T1" fmla="*/ 0 h 409"/>
              <a:gd name="T2" fmla="*/ 524 w 1114"/>
              <a:gd name="T3" fmla="*/ 110 h 409"/>
              <a:gd name="T4" fmla="*/ 524 w 1114"/>
              <a:gd name="T5" fmla="*/ 110 h 409"/>
              <a:gd name="T6" fmla="*/ 523 w 1114"/>
              <a:gd name="T7" fmla="*/ 111 h 409"/>
              <a:gd name="T8" fmla="*/ 523 w 1114"/>
              <a:gd name="T9" fmla="*/ 111 h 409"/>
              <a:gd name="T10" fmla="*/ 523 w 1114"/>
              <a:gd name="T11" fmla="*/ 111 h 409"/>
              <a:gd name="T12" fmla="*/ 523 w 1114"/>
              <a:gd name="T13" fmla="*/ 112 h 409"/>
              <a:gd name="T14" fmla="*/ 523 w 1114"/>
              <a:gd name="T15" fmla="*/ 112 h 409"/>
              <a:gd name="T16" fmla="*/ 522 w 1114"/>
              <a:gd name="T17" fmla="*/ 112 h 409"/>
              <a:gd name="T18" fmla="*/ 522 w 1114"/>
              <a:gd name="T19" fmla="*/ 113 h 409"/>
              <a:gd name="T20" fmla="*/ 522 w 1114"/>
              <a:gd name="T21" fmla="*/ 113 h 409"/>
              <a:gd name="T22" fmla="*/ 522 w 1114"/>
              <a:gd name="T23" fmla="*/ 113 h 409"/>
              <a:gd name="T24" fmla="*/ 521 w 1114"/>
              <a:gd name="T25" fmla="*/ 114 h 409"/>
              <a:gd name="T26" fmla="*/ 367 w 1114"/>
              <a:gd name="T27" fmla="*/ 205 h 409"/>
              <a:gd name="T28" fmla="*/ 367 w 1114"/>
              <a:gd name="T29" fmla="*/ 205 h 409"/>
              <a:gd name="T30" fmla="*/ 367 w 1114"/>
              <a:gd name="T31" fmla="*/ 205 h 409"/>
              <a:gd name="T32" fmla="*/ 367 w 1114"/>
              <a:gd name="T33" fmla="*/ 205 h 409"/>
              <a:gd name="T34" fmla="*/ 367 w 1114"/>
              <a:gd name="T35" fmla="*/ 205 h 409"/>
              <a:gd name="T36" fmla="*/ 229 w 1114"/>
              <a:gd name="T37" fmla="*/ 148 h 409"/>
              <a:gd name="T38" fmla="*/ 228 w 1114"/>
              <a:gd name="T39" fmla="*/ 148 h 409"/>
              <a:gd name="T40" fmla="*/ 228 w 1114"/>
              <a:gd name="T41" fmla="*/ 148 h 409"/>
              <a:gd name="T42" fmla="*/ 114 w 1114"/>
              <a:gd name="T43" fmla="*/ 63 h 409"/>
              <a:gd name="T44" fmla="*/ 0 w 1114"/>
              <a:gd name="T45" fmla="*/ 203 h 409"/>
              <a:gd name="T46" fmla="*/ 31 w 1114"/>
              <a:gd name="T47" fmla="*/ 409 h 409"/>
              <a:gd name="T48" fmla="*/ 1114 w 1114"/>
              <a:gd name="T49" fmla="*/ 266 h 409"/>
              <a:gd name="T50" fmla="*/ 1108 w 1114"/>
              <a:gd name="T51" fmla="*/ 206 h 409"/>
              <a:gd name="T52" fmla="*/ 1029 w 1114"/>
              <a:gd name="T53" fmla="*/ 219 h 409"/>
              <a:gd name="T54" fmla="*/ 962 w 1114"/>
              <a:gd name="T55" fmla="*/ 223 h 409"/>
              <a:gd name="T56" fmla="*/ 636 w 1114"/>
              <a:gd name="T57" fmla="*/ 27 h 409"/>
              <a:gd name="T58" fmla="*/ 618 w 1114"/>
              <a:gd name="T5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14" h="409">
                <a:moveTo>
                  <a:pt x="618" y="0"/>
                </a:moveTo>
                <a:cubicBezTo>
                  <a:pt x="586" y="26"/>
                  <a:pt x="554" y="62"/>
                  <a:pt x="524" y="110"/>
                </a:cubicBezTo>
                <a:cubicBezTo>
                  <a:pt x="524" y="110"/>
                  <a:pt x="524" y="110"/>
                  <a:pt x="524" y="110"/>
                </a:cubicBezTo>
                <a:cubicBezTo>
                  <a:pt x="523" y="110"/>
                  <a:pt x="523" y="111"/>
                  <a:pt x="523" y="111"/>
                </a:cubicBezTo>
                <a:cubicBezTo>
                  <a:pt x="523" y="111"/>
                  <a:pt x="523" y="111"/>
                  <a:pt x="523" y="111"/>
                </a:cubicBezTo>
                <a:cubicBezTo>
                  <a:pt x="523" y="111"/>
                  <a:pt x="523" y="111"/>
                  <a:pt x="523" y="111"/>
                </a:cubicBezTo>
                <a:cubicBezTo>
                  <a:pt x="523" y="111"/>
                  <a:pt x="523" y="112"/>
                  <a:pt x="523" y="112"/>
                </a:cubicBezTo>
                <a:cubicBezTo>
                  <a:pt x="523" y="112"/>
                  <a:pt x="523" y="112"/>
                  <a:pt x="523" y="112"/>
                </a:cubicBezTo>
                <a:cubicBezTo>
                  <a:pt x="522" y="112"/>
                  <a:pt x="522" y="112"/>
                  <a:pt x="522" y="112"/>
                </a:cubicBezTo>
                <a:cubicBezTo>
                  <a:pt x="522" y="112"/>
                  <a:pt x="522" y="112"/>
                  <a:pt x="522" y="113"/>
                </a:cubicBezTo>
                <a:cubicBezTo>
                  <a:pt x="522" y="113"/>
                  <a:pt x="522" y="113"/>
                  <a:pt x="522" y="113"/>
                </a:cubicBezTo>
                <a:cubicBezTo>
                  <a:pt x="522" y="113"/>
                  <a:pt x="522" y="113"/>
                  <a:pt x="522" y="113"/>
                </a:cubicBezTo>
                <a:cubicBezTo>
                  <a:pt x="522" y="113"/>
                  <a:pt x="522" y="114"/>
                  <a:pt x="521" y="114"/>
                </a:cubicBezTo>
                <a:cubicBezTo>
                  <a:pt x="481" y="178"/>
                  <a:pt x="423" y="205"/>
                  <a:pt x="367" y="205"/>
                </a:cubicBezTo>
                <a:cubicBezTo>
                  <a:pt x="367" y="205"/>
                  <a:pt x="367" y="205"/>
                  <a:pt x="367" y="205"/>
                </a:cubicBezTo>
                <a:cubicBezTo>
                  <a:pt x="367" y="205"/>
                  <a:pt x="367" y="205"/>
                  <a:pt x="367" y="205"/>
                </a:cubicBezTo>
                <a:cubicBezTo>
                  <a:pt x="367" y="205"/>
                  <a:pt x="367" y="205"/>
                  <a:pt x="367" y="205"/>
                </a:cubicBezTo>
                <a:cubicBezTo>
                  <a:pt x="367" y="205"/>
                  <a:pt x="367" y="205"/>
                  <a:pt x="367" y="205"/>
                </a:cubicBezTo>
                <a:cubicBezTo>
                  <a:pt x="315" y="205"/>
                  <a:pt x="265" y="183"/>
                  <a:pt x="229" y="148"/>
                </a:cubicBezTo>
                <a:cubicBezTo>
                  <a:pt x="228" y="148"/>
                  <a:pt x="228" y="148"/>
                  <a:pt x="228" y="148"/>
                </a:cubicBezTo>
                <a:cubicBezTo>
                  <a:pt x="228" y="148"/>
                  <a:pt x="228" y="148"/>
                  <a:pt x="228" y="148"/>
                </a:cubicBezTo>
                <a:cubicBezTo>
                  <a:pt x="200" y="121"/>
                  <a:pt x="163" y="86"/>
                  <a:pt x="114" y="63"/>
                </a:cubicBezTo>
                <a:cubicBezTo>
                  <a:pt x="92" y="136"/>
                  <a:pt x="64" y="195"/>
                  <a:pt x="0" y="203"/>
                </a:cubicBezTo>
                <a:cubicBezTo>
                  <a:pt x="31" y="409"/>
                  <a:pt x="31" y="409"/>
                  <a:pt x="31" y="409"/>
                </a:cubicBezTo>
                <a:cubicBezTo>
                  <a:pt x="1114" y="266"/>
                  <a:pt x="1114" y="266"/>
                  <a:pt x="1114" y="266"/>
                </a:cubicBezTo>
                <a:cubicBezTo>
                  <a:pt x="1108" y="206"/>
                  <a:pt x="1108" y="206"/>
                  <a:pt x="1108" y="206"/>
                </a:cubicBezTo>
                <a:cubicBezTo>
                  <a:pt x="1083" y="211"/>
                  <a:pt x="1057" y="215"/>
                  <a:pt x="1029" y="219"/>
                </a:cubicBezTo>
                <a:cubicBezTo>
                  <a:pt x="1005" y="222"/>
                  <a:pt x="983" y="223"/>
                  <a:pt x="962" y="223"/>
                </a:cubicBezTo>
                <a:cubicBezTo>
                  <a:pt x="794" y="223"/>
                  <a:pt x="704" y="131"/>
                  <a:pt x="636" y="27"/>
                </a:cubicBezTo>
                <a:cubicBezTo>
                  <a:pt x="630" y="18"/>
                  <a:pt x="624" y="9"/>
                  <a:pt x="618" y="0"/>
                </a:cubicBezTo>
              </a:path>
            </a:pathLst>
          </a:custGeom>
          <a:solidFill>
            <a:srgbClr val="DF9E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4" name="íṧľïḑé"/>
          <p:cNvSpPr/>
          <p:nvPr/>
        </p:nvSpPr>
        <p:spPr bwMode="auto">
          <a:xfrm>
            <a:off x="2550363" y="2769235"/>
            <a:ext cx="203076" cy="546793"/>
          </a:xfrm>
          <a:custGeom>
            <a:avLst/>
            <a:gdLst>
              <a:gd name="T0" fmla="*/ 217 w 217"/>
              <a:gd name="T1" fmla="*/ 565 h 584"/>
              <a:gd name="T2" fmla="*/ 173 w 217"/>
              <a:gd name="T3" fmla="*/ 241 h 584"/>
              <a:gd name="T4" fmla="*/ 0 w 217"/>
              <a:gd name="T5" fmla="*/ 0 h 584"/>
              <a:gd name="T6" fmla="*/ 74 w 217"/>
              <a:gd name="T7" fmla="*/ 584 h 584"/>
              <a:gd name="T8" fmla="*/ 217 w 217"/>
              <a:gd name="T9" fmla="*/ 565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584">
                <a:moveTo>
                  <a:pt x="217" y="565"/>
                </a:moveTo>
                <a:cubicBezTo>
                  <a:pt x="173" y="241"/>
                  <a:pt x="173" y="241"/>
                  <a:pt x="173" y="241"/>
                </a:cubicBezTo>
                <a:cubicBezTo>
                  <a:pt x="114" y="148"/>
                  <a:pt x="70" y="49"/>
                  <a:pt x="0" y="0"/>
                </a:cubicBezTo>
                <a:cubicBezTo>
                  <a:pt x="74" y="584"/>
                  <a:pt x="74" y="584"/>
                  <a:pt x="74" y="584"/>
                </a:cubicBezTo>
                <a:lnTo>
                  <a:pt x="217" y="565"/>
                </a:lnTo>
                <a:close/>
              </a:path>
            </a:pathLst>
          </a:custGeom>
          <a:solidFill>
            <a:srgbClr val="FFD1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5" name="íṡľîďe"/>
          <p:cNvSpPr/>
          <p:nvPr/>
        </p:nvSpPr>
        <p:spPr bwMode="auto">
          <a:xfrm>
            <a:off x="2708092" y="2990713"/>
            <a:ext cx="9858" cy="18402"/>
          </a:xfrm>
          <a:custGeom>
            <a:avLst/>
            <a:gdLst>
              <a:gd name="T0" fmla="*/ 1 w 11"/>
              <a:gd name="T1" fmla="*/ 5 h 19"/>
              <a:gd name="T2" fmla="*/ 2 w 11"/>
              <a:gd name="T3" fmla="*/ 14 h 19"/>
              <a:gd name="T4" fmla="*/ 7 w 11"/>
              <a:gd name="T5" fmla="*/ 18 h 19"/>
              <a:gd name="T6" fmla="*/ 11 w 11"/>
              <a:gd name="T7" fmla="*/ 13 h 19"/>
              <a:gd name="T8" fmla="*/ 10 w 11"/>
              <a:gd name="T9" fmla="*/ 4 h 19"/>
              <a:gd name="T10" fmla="*/ 5 w 11"/>
              <a:gd name="T11" fmla="*/ 0 h 19"/>
              <a:gd name="T12" fmla="*/ 1 w 11"/>
              <a:gd name="T1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1" y="5"/>
                </a:moveTo>
                <a:cubicBezTo>
                  <a:pt x="2" y="14"/>
                  <a:pt x="2" y="14"/>
                  <a:pt x="2" y="14"/>
                </a:cubicBezTo>
                <a:cubicBezTo>
                  <a:pt x="2" y="17"/>
                  <a:pt x="5" y="19"/>
                  <a:pt x="7" y="18"/>
                </a:cubicBezTo>
                <a:cubicBezTo>
                  <a:pt x="10" y="18"/>
                  <a:pt x="11" y="16"/>
                  <a:pt x="11" y="13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1"/>
                  <a:pt x="7" y="0"/>
                  <a:pt x="5" y="0"/>
                </a:cubicBezTo>
                <a:cubicBezTo>
                  <a:pt x="2" y="0"/>
                  <a:pt x="0" y="3"/>
                  <a:pt x="1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6" name="ïṡḷíďe"/>
          <p:cNvSpPr/>
          <p:nvPr/>
        </p:nvSpPr>
        <p:spPr bwMode="auto">
          <a:xfrm>
            <a:off x="2712693" y="3025545"/>
            <a:ext cx="40090" cy="248423"/>
          </a:xfrm>
          <a:custGeom>
            <a:avLst/>
            <a:gdLst>
              <a:gd name="T0" fmla="*/ 31 w 43"/>
              <a:gd name="T1" fmla="*/ 242 h 265"/>
              <a:gd name="T2" fmla="*/ 34 w 43"/>
              <a:gd name="T3" fmla="*/ 261 h 265"/>
              <a:gd name="T4" fmla="*/ 39 w 43"/>
              <a:gd name="T5" fmla="*/ 265 h 265"/>
              <a:gd name="T6" fmla="*/ 43 w 43"/>
              <a:gd name="T7" fmla="*/ 260 h 265"/>
              <a:gd name="T8" fmla="*/ 41 w 43"/>
              <a:gd name="T9" fmla="*/ 241 h 265"/>
              <a:gd name="T10" fmla="*/ 35 w 43"/>
              <a:gd name="T11" fmla="*/ 237 h 265"/>
              <a:gd name="T12" fmla="*/ 31 w 43"/>
              <a:gd name="T13" fmla="*/ 242 h 265"/>
              <a:gd name="T14" fmla="*/ 25 w 43"/>
              <a:gd name="T15" fmla="*/ 195 h 265"/>
              <a:gd name="T16" fmla="*/ 28 w 43"/>
              <a:gd name="T17" fmla="*/ 214 h 265"/>
              <a:gd name="T18" fmla="*/ 33 w 43"/>
              <a:gd name="T19" fmla="*/ 218 h 265"/>
              <a:gd name="T20" fmla="*/ 37 w 43"/>
              <a:gd name="T21" fmla="*/ 213 h 265"/>
              <a:gd name="T22" fmla="*/ 35 w 43"/>
              <a:gd name="T23" fmla="*/ 194 h 265"/>
              <a:gd name="T24" fmla="*/ 29 w 43"/>
              <a:gd name="T25" fmla="*/ 190 h 265"/>
              <a:gd name="T26" fmla="*/ 25 w 43"/>
              <a:gd name="T27" fmla="*/ 195 h 265"/>
              <a:gd name="T28" fmla="*/ 19 w 43"/>
              <a:gd name="T29" fmla="*/ 148 h 265"/>
              <a:gd name="T30" fmla="*/ 22 w 43"/>
              <a:gd name="T31" fmla="*/ 167 h 265"/>
              <a:gd name="T32" fmla="*/ 27 w 43"/>
              <a:gd name="T33" fmla="*/ 171 h 265"/>
              <a:gd name="T34" fmla="*/ 31 w 43"/>
              <a:gd name="T35" fmla="*/ 165 h 265"/>
              <a:gd name="T36" fmla="*/ 28 w 43"/>
              <a:gd name="T37" fmla="*/ 146 h 265"/>
              <a:gd name="T38" fmla="*/ 23 w 43"/>
              <a:gd name="T39" fmla="*/ 142 h 265"/>
              <a:gd name="T40" fmla="*/ 19 w 43"/>
              <a:gd name="T41" fmla="*/ 148 h 265"/>
              <a:gd name="T42" fmla="*/ 13 w 43"/>
              <a:gd name="T43" fmla="*/ 100 h 265"/>
              <a:gd name="T44" fmla="*/ 15 w 43"/>
              <a:gd name="T45" fmla="*/ 119 h 265"/>
              <a:gd name="T46" fmla="*/ 21 w 43"/>
              <a:gd name="T47" fmla="*/ 123 h 265"/>
              <a:gd name="T48" fmla="*/ 25 w 43"/>
              <a:gd name="T49" fmla="*/ 118 h 265"/>
              <a:gd name="T50" fmla="*/ 22 w 43"/>
              <a:gd name="T51" fmla="*/ 99 h 265"/>
              <a:gd name="T52" fmla="*/ 17 w 43"/>
              <a:gd name="T53" fmla="*/ 95 h 265"/>
              <a:gd name="T54" fmla="*/ 13 w 43"/>
              <a:gd name="T55" fmla="*/ 100 h 265"/>
              <a:gd name="T56" fmla="*/ 7 w 43"/>
              <a:gd name="T57" fmla="*/ 53 h 265"/>
              <a:gd name="T58" fmla="*/ 9 w 43"/>
              <a:gd name="T59" fmla="*/ 72 h 265"/>
              <a:gd name="T60" fmla="*/ 14 w 43"/>
              <a:gd name="T61" fmla="*/ 76 h 265"/>
              <a:gd name="T62" fmla="*/ 18 w 43"/>
              <a:gd name="T63" fmla="*/ 71 h 265"/>
              <a:gd name="T64" fmla="*/ 16 w 43"/>
              <a:gd name="T65" fmla="*/ 52 h 265"/>
              <a:gd name="T66" fmla="*/ 11 w 43"/>
              <a:gd name="T67" fmla="*/ 48 h 265"/>
              <a:gd name="T68" fmla="*/ 7 w 43"/>
              <a:gd name="T69" fmla="*/ 53 h 265"/>
              <a:gd name="T70" fmla="*/ 1 w 43"/>
              <a:gd name="T71" fmla="*/ 6 h 265"/>
              <a:gd name="T72" fmla="*/ 3 w 43"/>
              <a:gd name="T73" fmla="*/ 25 h 265"/>
              <a:gd name="T74" fmla="*/ 8 w 43"/>
              <a:gd name="T75" fmla="*/ 29 h 265"/>
              <a:gd name="T76" fmla="*/ 12 w 43"/>
              <a:gd name="T77" fmla="*/ 23 h 265"/>
              <a:gd name="T78" fmla="*/ 10 w 43"/>
              <a:gd name="T79" fmla="*/ 5 h 265"/>
              <a:gd name="T80" fmla="*/ 5 w 43"/>
              <a:gd name="T81" fmla="*/ 1 h 265"/>
              <a:gd name="T82" fmla="*/ 1 w 43"/>
              <a:gd name="T83" fmla="*/ 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" h="265">
                <a:moveTo>
                  <a:pt x="31" y="242"/>
                </a:moveTo>
                <a:cubicBezTo>
                  <a:pt x="34" y="261"/>
                  <a:pt x="34" y="261"/>
                  <a:pt x="34" y="261"/>
                </a:cubicBezTo>
                <a:cubicBezTo>
                  <a:pt x="34" y="264"/>
                  <a:pt x="37" y="265"/>
                  <a:pt x="39" y="265"/>
                </a:cubicBezTo>
                <a:cubicBezTo>
                  <a:pt x="42" y="265"/>
                  <a:pt x="43" y="262"/>
                  <a:pt x="43" y="260"/>
                </a:cubicBezTo>
                <a:cubicBezTo>
                  <a:pt x="41" y="241"/>
                  <a:pt x="41" y="241"/>
                  <a:pt x="41" y="241"/>
                </a:cubicBezTo>
                <a:cubicBezTo>
                  <a:pt x="40" y="238"/>
                  <a:pt x="38" y="237"/>
                  <a:pt x="35" y="237"/>
                </a:cubicBezTo>
                <a:cubicBezTo>
                  <a:pt x="33" y="237"/>
                  <a:pt x="31" y="240"/>
                  <a:pt x="31" y="242"/>
                </a:cubicBezTo>
                <a:close/>
                <a:moveTo>
                  <a:pt x="25" y="195"/>
                </a:moveTo>
                <a:cubicBezTo>
                  <a:pt x="28" y="214"/>
                  <a:pt x="28" y="214"/>
                  <a:pt x="28" y="214"/>
                </a:cubicBezTo>
                <a:cubicBezTo>
                  <a:pt x="28" y="216"/>
                  <a:pt x="30" y="218"/>
                  <a:pt x="33" y="218"/>
                </a:cubicBezTo>
                <a:cubicBezTo>
                  <a:pt x="36" y="217"/>
                  <a:pt x="37" y="215"/>
                  <a:pt x="37" y="213"/>
                </a:cubicBezTo>
                <a:cubicBezTo>
                  <a:pt x="35" y="194"/>
                  <a:pt x="35" y="194"/>
                  <a:pt x="35" y="194"/>
                </a:cubicBezTo>
                <a:cubicBezTo>
                  <a:pt x="34" y="191"/>
                  <a:pt x="32" y="189"/>
                  <a:pt x="29" y="190"/>
                </a:cubicBezTo>
                <a:cubicBezTo>
                  <a:pt x="27" y="190"/>
                  <a:pt x="25" y="192"/>
                  <a:pt x="25" y="195"/>
                </a:cubicBezTo>
                <a:close/>
                <a:moveTo>
                  <a:pt x="19" y="148"/>
                </a:moveTo>
                <a:cubicBezTo>
                  <a:pt x="22" y="167"/>
                  <a:pt x="22" y="167"/>
                  <a:pt x="22" y="167"/>
                </a:cubicBezTo>
                <a:cubicBezTo>
                  <a:pt x="22" y="169"/>
                  <a:pt x="24" y="171"/>
                  <a:pt x="27" y="171"/>
                </a:cubicBezTo>
                <a:cubicBezTo>
                  <a:pt x="29" y="170"/>
                  <a:pt x="31" y="168"/>
                  <a:pt x="31" y="165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28" y="144"/>
                  <a:pt x="26" y="142"/>
                  <a:pt x="23" y="142"/>
                </a:cubicBezTo>
                <a:cubicBezTo>
                  <a:pt x="21" y="143"/>
                  <a:pt x="19" y="145"/>
                  <a:pt x="19" y="148"/>
                </a:cubicBezTo>
                <a:close/>
                <a:moveTo>
                  <a:pt x="13" y="100"/>
                </a:moveTo>
                <a:cubicBezTo>
                  <a:pt x="15" y="119"/>
                  <a:pt x="15" y="119"/>
                  <a:pt x="15" y="119"/>
                </a:cubicBezTo>
                <a:cubicBezTo>
                  <a:pt x="16" y="122"/>
                  <a:pt x="18" y="124"/>
                  <a:pt x="21" y="123"/>
                </a:cubicBezTo>
                <a:cubicBezTo>
                  <a:pt x="23" y="123"/>
                  <a:pt x="25" y="121"/>
                  <a:pt x="25" y="118"/>
                </a:cubicBezTo>
                <a:cubicBezTo>
                  <a:pt x="22" y="99"/>
                  <a:pt x="22" y="99"/>
                  <a:pt x="22" y="99"/>
                </a:cubicBezTo>
                <a:cubicBezTo>
                  <a:pt x="22" y="97"/>
                  <a:pt x="19" y="95"/>
                  <a:pt x="17" y="95"/>
                </a:cubicBezTo>
                <a:cubicBezTo>
                  <a:pt x="14" y="95"/>
                  <a:pt x="13" y="98"/>
                  <a:pt x="13" y="100"/>
                </a:cubicBezTo>
                <a:close/>
                <a:moveTo>
                  <a:pt x="7" y="53"/>
                </a:moveTo>
                <a:cubicBezTo>
                  <a:pt x="9" y="72"/>
                  <a:pt x="9" y="72"/>
                  <a:pt x="9" y="72"/>
                </a:cubicBezTo>
                <a:cubicBezTo>
                  <a:pt x="10" y="74"/>
                  <a:pt x="12" y="76"/>
                  <a:pt x="14" y="76"/>
                </a:cubicBezTo>
                <a:cubicBezTo>
                  <a:pt x="17" y="76"/>
                  <a:pt x="19" y="73"/>
                  <a:pt x="18" y="71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49"/>
                  <a:pt x="13" y="47"/>
                  <a:pt x="11" y="48"/>
                </a:cubicBezTo>
                <a:cubicBezTo>
                  <a:pt x="8" y="48"/>
                  <a:pt x="6" y="50"/>
                  <a:pt x="7" y="53"/>
                </a:cubicBezTo>
                <a:close/>
                <a:moveTo>
                  <a:pt x="1" y="6"/>
                </a:moveTo>
                <a:cubicBezTo>
                  <a:pt x="3" y="25"/>
                  <a:pt x="3" y="25"/>
                  <a:pt x="3" y="25"/>
                </a:cubicBezTo>
                <a:cubicBezTo>
                  <a:pt x="3" y="27"/>
                  <a:pt x="6" y="29"/>
                  <a:pt x="8" y="29"/>
                </a:cubicBezTo>
                <a:cubicBezTo>
                  <a:pt x="11" y="28"/>
                  <a:pt x="13" y="26"/>
                  <a:pt x="12" y="23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7" y="0"/>
                  <a:pt x="5" y="1"/>
                </a:cubicBezTo>
                <a:cubicBezTo>
                  <a:pt x="2" y="1"/>
                  <a:pt x="0" y="3"/>
                  <a:pt x="1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7" name="išľiḋé"/>
          <p:cNvSpPr/>
          <p:nvPr/>
        </p:nvSpPr>
        <p:spPr bwMode="auto">
          <a:xfrm>
            <a:off x="2746867" y="3291712"/>
            <a:ext cx="10515" cy="17745"/>
          </a:xfrm>
          <a:custGeom>
            <a:avLst/>
            <a:gdLst>
              <a:gd name="T0" fmla="*/ 1 w 11"/>
              <a:gd name="T1" fmla="*/ 5 h 19"/>
              <a:gd name="T2" fmla="*/ 2 w 11"/>
              <a:gd name="T3" fmla="*/ 15 h 19"/>
              <a:gd name="T4" fmla="*/ 7 w 11"/>
              <a:gd name="T5" fmla="*/ 19 h 19"/>
              <a:gd name="T6" fmla="*/ 11 w 11"/>
              <a:gd name="T7" fmla="*/ 13 h 19"/>
              <a:gd name="T8" fmla="*/ 10 w 11"/>
              <a:gd name="T9" fmla="*/ 4 h 19"/>
              <a:gd name="T10" fmla="*/ 5 w 11"/>
              <a:gd name="T11" fmla="*/ 0 h 19"/>
              <a:gd name="T12" fmla="*/ 1 w 11"/>
              <a:gd name="T1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1" y="5"/>
                </a:moveTo>
                <a:cubicBezTo>
                  <a:pt x="2" y="15"/>
                  <a:pt x="2" y="15"/>
                  <a:pt x="2" y="15"/>
                </a:cubicBezTo>
                <a:cubicBezTo>
                  <a:pt x="2" y="17"/>
                  <a:pt x="4" y="19"/>
                  <a:pt x="7" y="19"/>
                </a:cubicBezTo>
                <a:cubicBezTo>
                  <a:pt x="10" y="18"/>
                  <a:pt x="11" y="16"/>
                  <a:pt x="11" y="13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2"/>
                  <a:pt x="7" y="0"/>
                  <a:pt x="5" y="0"/>
                </a:cubicBezTo>
                <a:cubicBezTo>
                  <a:pt x="2" y="1"/>
                  <a:pt x="0" y="3"/>
                  <a:pt x="1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8" name="ïṡ1îdè"/>
          <p:cNvSpPr/>
          <p:nvPr/>
        </p:nvSpPr>
        <p:spPr bwMode="auto">
          <a:xfrm>
            <a:off x="2879622" y="2938794"/>
            <a:ext cx="9858" cy="18402"/>
          </a:xfrm>
          <a:custGeom>
            <a:avLst/>
            <a:gdLst>
              <a:gd name="T0" fmla="*/ 0 w 11"/>
              <a:gd name="T1" fmla="*/ 6 h 20"/>
              <a:gd name="T2" fmla="*/ 1 w 11"/>
              <a:gd name="T3" fmla="*/ 15 h 20"/>
              <a:gd name="T4" fmla="*/ 6 w 11"/>
              <a:gd name="T5" fmla="*/ 19 h 20"/>
              <a:gd name="T6" fmla="*/ 11 w 11"/>
              <a:gd name="T7" fmla="*/ 14 h 20"/>
              <a:gd name="T8" fmla="*/ 9 w 11"/>
              <a:gd name="T9" fmla="*/ 5 h 20"/>
              <a:gd name="T10" fmla="*/ 4 w 11"/>
              <a:gd name="T11" fmla="*/ 1 h 20"/>
              <a:gd name="T12" fmla="*/ 0 w 11"/>
              <a:gd name="T1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0" y="6"/>
                </a:moveTo>
                <a:cubicBezTo>
                  <a:pt x="1" y="15"/>
                  <a:pt x="1" y="15"/>
                  <a:pt x="1" y="15"/>
                </a:cubicBezTo>
                <a:cubicBezTo>
                  <a:pt x="2" y="18"/>
                  <a:pt x="4" y="20"/>
                  <a:pt x="6" y="19"/>
                </a:cubicBezTo>
                <a:cubicBezTo>
                  <a:pt x="9" y="19"/>
                  <a:pt x="11" y="17"/>
                  <a:pt x="11" y="14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7" y="0"/>
                  <a:pt x="4" y="1"/>
                </a:cubicBezTo>
                <a:cubicBezTo>
                  <a:pt x="2" y="1"/>
                  <a:pt x="0" y="3"/>
                  <a:pt x="0" y="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9" name="iṣḻîďe"/>
          <p:cNvSpPr/>
          <p:nvPr/>
        </p:nvSpPr>
        <p:spPr bwMode="auto">
          <a:xfrm>
            <a:off x="2882908" y="2972968"/>
            <a:ext cx="45347" cy="279312"/>
          </a:xfrm>
          <a:custGeom>
            <a:avLst/>
            <a:gdLst>
              <a:gd name="T0" fmla="*/ 36 w 48"/>
              <a:gd name="T1" fmla="*/ 276 h 298"/>
              <a:gd name="T2" fmla="*/ 38 w 48"/>
              <a:gd name="T3" fmla="*/ 294 h 298"/>
              <a:gd name="T4" fmla="*/ 44 w 48"/>
              <a:gd name="T5" fmla="*/ 298 h 298"/>
              <a:gd name="T6" fmla="*/ 48 w 48"/>
              <a:gd name="T7" fmla="*/ 293 h 298"/>
              <a:gd name="T8" fmla="*/ 45 w 48"/>
              <a:gd name="T9" fmla="*/ 275 h 298"/>
              <a:gd name="T10" fmla="*/ 40 w 48"/>
              <a:gd name="T11" fmla="*/ 271 h 298"/>
              <a:gd name="T12" fmla="*/ 36 w 48"/>
              <a:gd name="T13" fmla="*/ 276 h 298"/>
              <a:gd name="T14" fmla="*/ 30 w 48"/>
              <a:gd name="T15" fmla="*/ 231 h 298"/>
              <a:gd name="T16" fmla="*/ 33 w 48"/>
              <a:gd name="T17" fmla="*/ 249 h 298"/>
              <a:gd name="T18" fmla="*/ 38 w 48"/>
              <a:gd name="T19" fmla="*/ 253 h 298"/>
              <a:gd name="T20" fmla="*/ 42 w 48"/>
              <a:gd name="T21" fmla="*/ 248 h 298"/>
              <a:gd name="T22" fmla="*/ 39 w 48"/>
              <a:gd name="T23" fmla="*/ 230 h 298"/>
              <a:gd name="T24" fmla="*/ 34 w 48"/>
              <a:gd name="T25" fmla="*/ 226 h 298"/>
              <a:gd name="T26" fmla="*/ 30 w 48"/>
              <a:gd name="T27" fmla="*/ 231 h 298"/>
              <a:gd name="T28" fmla="*/ 24 w 48"/>
              <a:gd name="T29" fmla="*/ 186 h 298"/>
              <a:gd name="T30" fmla="*/ 27 w 48"/>
              <a:gd name="T31" fmla="*/ 204 h 298"/>
              <a:gd name="T32" fmla="*/ 32 w 48"/>
              <a:gd name="T33" fmla="*/ 208 h 298"/>
              <a:gd name="T34" fmla="*/ 36 w 48"/>
              <a:gd name="T35" fmla="*/ 203 h 298"/>
              <a:gd name="T36" fmla="*/ 34 w 48"/>
              <a:gd name="T37" fmla="*/ 185 h 298"/>
              <a:gd name="T38" fmla="*/ 28 w 48"/>
              <a:gd name="T39" fmla="*/ 181 h 298"/>
              <a:gd name="T40" fmla="*/ 24 w 48"/>
              <a:gd name="T41" fmla="*/ 186 h 298"/>
              <a:gd name="T42" fmla="*/ 18 w 48"/>
              <a:gd name="T43" fmla="*/ 141 h 298"/>
              <a:gd name="T44" fmla="*/ 21 w 48"/>
              <a:gd name="T45" fmla="*/ 159 h 298"/>
              <a:gd name="T46" fmla="*/ 26 w 48"/>
              <a:gd name="T47" fmla="*/ 163 h 298"/>
              <a:gd name="T48" fmla="*/ 30 w 48"/>
              <a:gd name="T49" fmla="*/ 157 h 298"/>
              <a:gd name="T50" fmla="*/ 28 w 48"/>
              <a:gd name="T51" fmla="*/ 139 h 298"/>
              <a:gd name="T52" fmla="*/ 22 w 48"/>
              <a:gd name="T53" fmla="*/ 135 h 298"/>
              <a:gd name="T54" fmla="*/ 18 w 48"/>
              <a:gd name="T55" fmla="*/ 141 h 298"/>
              <a:gd name="T56" fmla="*/ 13 w 48"/>
              <a:gd name="T57" fmla="*/ 95 h 298"/>
              <a:gd name="T58" fmla="*/ 15 w 48"/>
              <a:gd name="T59" fmla="*/ 114 h 298"/>
              <a:gd name="T60" fmla="*/ 20 w 48"/>
              <a:gd name="T61" fmla="*/ 118 h 298"/>
              <a:gd name="T62" fmla="*/ 24 w 48"/>
              <a:gd name="T63" fmla="*/ 112 h 298"/>
              <a:gd name="T64" fmla="*/ 22 w 48"/>
              <a:gd name="T65" fmla="*/ 94 h 298"/>
              <a:gd name="T66" fmla="*/ 17 w 48"/>
              <a:gd name="T67" fmla="*/ 90 h 298"/>
              <a:gd name="T68" fmla="*/ 13 w 48"/>
              <a:gd name="T69" fmla="*/ 95 h 298"/>
              <a:gd name="T70" fmla="*/ 7 w 48"/>
              <a:gd name="T71" fmla="*/ 50 h 298"/>
              <a:gd name="T72" fmla="*/ 9 w 48"/>
              <a:gd name="T73" fmla="*/ 68 h 298"/>
              <a:gd name="T74" fmla="*/ 14 w 48"/>
              <a:gd name="T75" fmla="*/ 72 h 298"/>
              <a:gd name="T76" fmla="*/ 18 w 48"/>
              <a:gd name="T77" fmla="*/ 67 h 298"/>
              <a:gd name="T78" fmla="*/ 16 w 48"/>
              <a:gd name="T79" fmla="*/ 49 h 298"/>
              <a:gd name="T80" fmla="*/ 11 w 48"/>
              <a:gd name="T81" fmla="*/ 45 h 298"/>
              <a:gd name="T82" fmla="*/ 7 w 48"/>
              <a:gd name="T83" fmla="*/ 50 h 298"/>
              <a:gd name="T84" fmla="*/ 1 w 48"/>
              <a:gd name="T85" fmla="*/ 5 h 298"/>
              <a:gd name="T86" fmla="*/ 3 w 48"/>
              <a:gd name="T87" fmla="*/ 23 h 298"/>
              <a:gd name="T88" fmla="*/ 8 w 48"/>
              <a:gd name="T89" fmla="*/ 27 h 298"/>
              <a:gd name="T90" fmla="*/ 12 w 48"/>
              <a:gd name="T91" fmla="*/ 22 h 298"/>
              <a:gd name="T92" fmla="*/ 10 w 48"/>
              <a:gd name="T93" fmla="*/ 4 h 298"/>
              <a:gd name="T94" fmla="*/ 5 w 48"/>
              <a:gd name="T95" fmla="*/ 0 h 298"/>
              <a:gd name="T96" fmla="*/ 1 w 48"/>
              <a:gd name="T97" fmla="*/ 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" h="298">
                <a:moveTo>
                  <a:pt x="36" y="276"/>
                </a:moveTo>
                <a:cubicBezTo>
                  <a:pt x="38" y="294"/>
                  <a:pt x="38" y="294"/>
                  <a:pt x="38" y="294"/>
                </a:cubicBezTo>
                <a:cubicBezTo>
                  <a:pt x="39" y="297"/>
                  <a:pt x="41" y="298"/>
                  <a:pt x="44" y="298"/>
                </a:cubicBezTo>
                <a:cubicBezTo>
                  <a:pt x="46" y="298"/>
                  <a:pt x="48" y="295"/>
                  <a:pt x="48" y="293"/>
                </a:cubicBezTo>
                <a:cubicBezTo>
                  <a:pt x="45" y="275"/>
                  <a:pt x="45" y="275"/>
                  <a:pt x="45" y="275"/>
                </a:cubicBezTo>
                <a:cubicBezTo>
                  <a:pt x="45" y="272"/>
                  <a:pt x="43" y="270"/>
                  <a:pt x="40" y="271"/>
                </a:cubicBezTo>
                <a:cubicBezTo>
                  <a:pt x="38" y="271"/>
                  <a:pt x="36" y="273"/>
                  <a:pt x="36" y="276"/>
                </a:cubicBezTo>
                <a:close/>
                <a:moveTo>
                  <a:pt x="30" y="231"/>
                </a:moveTo>
                <a:cubicBezTo>
                  <a:pt x="33" y="249"/>
                  <a:pt x="33" y="249"/>
                  <a:pt x="33" y="249"/>
                </a:cubicBezTo>
                <a:cubicBezTo>
                  <a:pt x="33" y="251"/>
                  <a:pt x="35" y="253"/>
                  <a:pt x="38" y="253"/>
                </a:cubicBezTo>
                <a:cubicBezTo>
                  <a:pt x="40" y="253"/>
                  <a:pt x="42" y="250"/>
                  <a:pt x="42" y="248"/>
                </a:cubicBezTo>
                <a:cubicBezTo>
                  <a:pt x="39" y="230"/>
                  <a:pt x="39" y="230"/>
                  <a:pt x="39" y="230"/>
                </a:cubicBezTo>
                <a:cubicBezTo>
                  <a:pt x="39" y="227"/>
                  <a:pt x="37" y="225"/>
                  <a:pt x="34" y="226"/>
                </a:cubicBezTo>
                <a:cubicBezTo>
                  <a:pt x="32" y="226"/>
                  <a:pt x="30" y="228"/>
                  <a:pt x="30" y="231"/>
                </a:cubicBezTo>
                <a:close/>
                <a:moveTo>
                  <a:pt x="24" y="186"/>
                </a:moveTo>
                <a:cubicBezTo>
                  <a:pt x="27" y="204"/>
                  <a:pt x="27" y="204"/>
                  <a:pt x="27" y="204"/>
                </a:cubicBezTo>
                <a:cubicBezTo>
                  <a:pt x="27" y="206"/>
                  <a:pt x="29" y="208"/>
                  <a:pt x="32" y="208"/>
                </a:cubicBezTo>
                <a:cubicBezTo>
                  <a:pt x="34" y="207"/>
                  <a:pt x="36" y="205"/>
                  <a:pt x="36" y="203"/>
                </a:cubicBezTo>
                <a:cubicBezTo>
                  <a:pt x="34" y="185"/>
                  <a:pt x="34" y="185"/>
                  <a:pt x="34" y="185"/>
                </a:cubicBezTo>
                <a:cubicBezTo>
                  <a:pt x="33" y="182"/>
                  <a:pt x="31" y="180"/>
                  <a:pt x="28" y="181"/>
                </a:cubicBezTo>
                <a:cubicBezTo>
                  <a:pt x="26" y="181"/>
                  <a:pt x="24" y="183"/>
                  <a:pt x="24" y="186"/>
                </a:cubicBezTo>
                <a:close/>
                <a:moveTo>
                  <a:pt x="18" y="141"/>
                </a:moveTo>
                <a:cubicBezTo>
                  <a:pt x="21" y="159"/>
                  <a:pt x="21" y="159"/>
                  <a:pt x="21" y="159"/>
                </a:cubicBezTo>
                <a:cubicBezTo>
                  <a:pt x="21" y="161"/>
                  <a:pt x="23" y="163"/>
                  <a:pt x="26" y="163"/>
                </a:cubicBezTo>
                <a:cubicBezTo>
                  <a:pt x="29" y="162"/>
                  <a:pt x="30" y="160"/>
                  <a:pt x="30" y="157"/>
                </a:cubicBezTo>
                <a:cubicBezTo>
                  <a:pt x="28" y="139"/>
                  <a:pt x="28" y="139"/>
                  <a:pt x="28" y="139"/>
                </a:cubicBezTo>
                <a:cubicBezTo>
                  <a:pt x="27" y="137"/>
                  <a:pt x="25" y="135"/>
                  <a:pt x="22" y="135"/>
                </a:cubicBezTo>
                <a:cubicBezTo>
                  <a:pt x="20" y="136"/>
                  <a:pt x="18" y="138"/>
                  <a:pt x="18" y="141"/>
                </a:cubicBezTo>
                <a:close/>
                <a:moveTo>
                  <a:pt x="13" y="95"/>
                </a:moveTo>
                <a:cubicBezTo>
                  <a:pt x="15" y="114"/>
                  <a:pt x="15" y="114"/>
                  <a:pt x="15" y="114"/>
                </a:cubicBezTo>
                <a:cubicBezTo>
                  <a:pt x="15" y="116"/>
                  <a:pt x="18" y="118"/>
                  <a:pt x="20" y="118"/>
                </a:cubicBezTo>
                <a:cubicBezTo>
                  <a:pt x="23" y="117"/>
                  <a:pt x="25" y="115"/>
                  <a:pt x="24" y="112"/>
                </a:cubicBezTo>
                <a:cubicBezTo>
                  <a:pt x="22" y="94"/>
                  <a:pt x="22" y="94"/>
                  <a:pt x="22" y="94"/>
                </a:cubicBezTo>
                <a:cubicBezTo>
                  <a:pt x="21" y="92"/>
                  <a:pt x="19" y="90"/>
                  <a:pt x="17" y="90"/>
                </a:cubicBezTo>
                <a:cubicBezTo>
                  <a:pt x="14" y="91"/>
                  <a:pt x="12" y="93"/>
                  <a:pt x="13" y="95"/>
                </a:cubicBezTo>
                <a:close/>
                <a:moveTo>
                  <a:pt x="7" y="50"/>
                </a:moveTo>
                <a:cubicBezTo>
                  <a:pt x="9" y="68"/>
                  <a:pt x="9" y="68"/>
                  <a:pt x="9" y="68"/>
                </a:cubicBezTo>
                <a:cubicBezTo>
                  <a:pt x="9" y="71"/>
                  <a:pt x="12" y="73"/>
                  <a:pt x="14" y="72"/>
                </a:cubicBezTo>
                <a:cubicBezTo>
                  <a:pt x="17" y="72"/>
                  <a:pt x="19" y="70"/>
                  <a:pt x="18" y="67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7"/>
                  <a:pt x="13" y="45"/>
                  <a:pt x="11" y="45"/>
                </a:cubicBezTo>
                <a:cubicBezTo>
                  <a:pt x="8" y="45"/>
                  <a:pt x="6" y="48"/>
                  <a:pt x="7" y="50"/>
                </a:cubicBezTo>
                <a:close/>
                <a:moveTo>
                  <a:pt x="1" y="5"/>
                </a:moveTo>
                <a:cubicBezTo>
                  <a:pt x="3" y="23"/>
                  <a:pt x="3" y="23"/>
                  <a:pt x="3" y="23"/>
                </a:cubicBezTo>
                <a:cubicBezTo>
                  <a:pt x="3" y="26"/>
                  <a:pt x="6" y="28"/>
                  <a:pt x="8" y="27"/>
                </a:cubicBezTo>
                <a:cubicBezTo>
                  <a:pt x="11" y="27"/>
                  <a:pt x="13" y="25"/>
                  <a:pt x="12" y="22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1"/>
                  <a:pt x="7" y="0"/>
                  <a:pt x="5" y="0"/>
                </a:cubicBezTo>
                <a:cubicBezTo>
                  <a:pt x="2" y="0"/>
                  <a:pt x="0" y="3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0" name="ïşliḍe"/>
          <p:cNvSpPr/>
          <p:nvPr/>
        </p:nvSpPr>
        <p:spPr bwMode="auto">
          <a:xfrm>
            <a:off x="2922340" y="3268710"/>
            <a:ext cx="10515" cy="18402"/>
          </a:xfrm>
          <a:custGeom>
            <a:avLst/>
            <a:gdLst>
              <a:gd name="T0" fmla="*/ 0 w 11"/>
              <a:gd name="T1" fmla="*/ 5 h 19"/>
              <a:gd name="T2" fmla="*/ 1 w 11"/>
              <a:gd name="T3" fmla="*/ 14 h 19"/>
              <a:gd name="T4" fmla="*/ 6 w 11"/>
              <a:gd name="T5" fmla="*/ 18 h 19"/>
              <a:gd name="T6" fmla="*/ 10 w 11"/>
              <a:gd name="T7" fmla="*/ 13 h 19"/>
              <a:gd name="T8" fmla="*/ 9 w 11"/>
              <a:gd name="T9" fmla="*/ 4 h 19"/>
              <a:gd name="T10" fmla="*/ 4 w 11"/>
              <a:gd name="T11" fmla="*/ 0 h 19"/>
              <a:gd name="T12" fmla="*/ 0 w 11"/>
              <a:gd name="T1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0" y="5"/>
                </a:moveTo>
                <a:cubicBezTo>
                  <a:pt x="1" y="14"/>
                  <a:pt x="1" y="14"/>
                  <a:pt x="1" y="14"/>
                </a:cubicBezTo>
                <a:cubicBezTo>
                  <a:pt x="2" y="17"/>
                  <a:pt x="4" y="19"/>
                  <a:pt x="6" y="18"/>
                </a:cubicBezTo>
                <a:cubicBezTo>
                  <a:pt x="9" y="18"/>
                  <a:pt x="11" y="16"/>
                  <a:pt x="10" y="13"/>
                </a:cubicBezTo>
                <a:cubicBezTo>
                  <a:pt x="9" y="4"/>
                  <a:pt x="9" y="4"/>
                  <a:pt x="9" y="4"/>
                </a:cubicBezTo>
                <a:cubicBezTo>
                  <a:pt x="9" y="1"/>
                  <a:pt x="7" y="0"/>
                  <a:pt x="4" y="0"/>
                </a:cubicBezTo>
                <a:cubicBezTo>
                  <a:pt x="1" y="0"/>
                  <a:pt x="0" y="3"/>
                  <a:pt x="0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1" name="îş1ïḍè"/>
          <p:cNvSpPr/>
          <p:nvPr/>
        </p:nvSpPr>
        <p:spPr bwMode="auto">
          <a:xfrm>
            <a:off x="2545763" y="2773835"/>
            <a:ext cx="9858" cy="17745"/>
          </a:xfrm>
          <a:custGeom>
            <a:avLst/>
            <a:gdLst>
              <a:gd name="T0" fmla="*/ 0 w 11"/>
              <a:gd name="T1" fmla="*/ 5 h 19"/>
              <a:gd name="T2" fmla="*/ 2 w 11"/>
              <a:gd name="T3" fmla="*/ 14 h 19"/>
              <a:gd name="T4" fmla="*/ 7 w 11"/>
              <a:gd name="T5" fmla="*/ 18 h 19"/>
              <a:gd name="T6" fmla="*/ 11 w 11"/>
              <a:gd name="T7" fmla="*/ 13 h 19"/>
              <a:gd name="T8" fmla="*/ 10 w 11"/>
              <a:gd name="T9" fmla="*/ 4 h 19"/>
              <a:gd name="T10" fmla="*/ 4 w 11"/>
              <a:gd name="T11" fmla="*/ 0 h 19"/>
              <a:gd name="T12" fmla="*/ 0 w 11"/>
              <a:gd name="T13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0" y="5"/>
                </a:moveTo>
                <a:cubicBezTo>
                  <a:pt x="2" y="14"/>
                  <a:pt x="2" y="14"/>
                  <a:pt x="2" y="14"/>
                </a:cubicBezTo>
                <a:cubicBezTo>
                  <a:pt x="2" y="17"/>
                  <a:pt x="4" y="19"/>
                  <a:pt x="7" y="18"/>
                </a:cubicBezTo>
                <a:cubicBezTo>
                  <a:pt x="9" y="18"/>
                  <a:pt x="11" y="16"/>
                  <a:pt x="11" y="13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1"/>
                  <a:pt x="7" y="0"/>
                  <a:pt x="4" y="0"/>
                </a:cubicBezTo>
                <a:cubicBezTo>
                  <a:pt x="2" y="0"/>
                  <a:pt x="0" y="3"/>
                  <a:pt x="0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2" name="îṩḻîḑè"/>
          <p:cNvSpPr/>
          <p:nvPr/>
        </p:nvSpPr>
        <p:spPr bwMode="auto">
          <a:xfrm>
            <a:off x="2550363" y="2809325"/>
            <a:ext cx="70321" cy="474501"/>
          </a:xfrm>
          <a:custGeom>
            <a:avLst/>
            <a:gdLst>
              <a:gd name="T0" fmla="*/ 65 w 75"/>
              <a:gd name="T1" fmla="*/ 502 h 507"/>
              <a:gd name="T2" fmla="*/ 75 w 75"/>
              <a:gd name="T3" fmla="*/ 501 h 507"/>
              <a:gd name="T4" fmla="*/ 67 w 75"/>
              <a:gd name="T5" fmla="*/ 478 h 507"/>
              <a:gd name="T6" fmla="*/ 57 w 75"/>
              <a:gd name="T7" fmla="*/ 435 h 507"/>
              <a:gd name="T8" fmla="*/ 64 w 75"/>
              <a:gd name="T9" fmla="*/ 459 h 507"/>
              <a:gd name="T10" fmla="*/ 66 w 75"/>
              <a:gd name="T11" fmla="*/ 434 h 507"/>
              <a:gd name="T12" fmla="*/ 57 w 75"/>
              <a:gd name="T13" fmla="*/ 435 h 507"/>
              <a:gd name="T14" fmla="*/ 53 w 75"/>
              <a:gd name="T15" fmla="*/ 407 h 507"/>
              <a:gd name="T16" fmla="*/ 62 w 75"/>
              <a:gd name="T17" fmla="*/ 406 h 507"/>
              <a:gd name="T18" fmla="*/ 54 w 75"/>
              <a:gd name="T19" fmla="*/ 382 h 507"/>
              <a:gd name="T20" fmla="*/ 44 w 75"/>
              <a:gd name="T21" fmla="*/ 340 h 507"/>
              <a:gd name="T22" fmla="*/ 52 w 75"/>
              <a:gd name="T23" fmla="*/ 363 h 507"/>
              <a:gd name="T24" fmla="*/ 53 w 75"/>
              <a:gd name="T25" fmla="*/ 339 h 507"/>
              <a:gd name="T26" fmla="*/ 44 w 75"/>
              <a:gd name="T27" fmla="*/ 340 h 507"/>
              <a:gd name="T28" fmla="*/ 40 w 75"/>
              <a:gd name="T29" fmla="*/ 311 h 507"/>
              <a:gd name="T30" fmla="*/ 50 w 75"/>
              <a:gd name="T31" fmla="*/ 310 h 507"/>
              <a:gd name="T32" fmla="*/ 42 w 75"/>
              <a:gd name="T33" fmla="*/ 287 h 507"/>
              <a:gd name="T34" fmla="*/ 32 w 75"/>
              <a:gd name="T35" fmla="*/ 244 h 507"/>
              <a:gd name="T36" fmla="*/ 39 w 75"/>
              <a:gd name="T37" fmla="*/ 267 h 507"/>
              <a:gd name="T38" fmla="*/ 41 w 75"/>
              <a:gd name="T39" fmla="*/ 243 h 507"/>
              <a:gd name="T40" fmla="*/ 32 w 75"/>
              <a:gd name="T41" fmla="*/ 244 h 507"/>
              <a:gd name="T42" fmla="*/ 28 w 75"/>
              <a:gd name="T43" fmla="*/ 215 h 507"/>
              <a:gd name="T44" fmla="*/ 37 w 75"/>
              <a:gd name="T45" fmla="*/ 214 h 507"/>
              <a:gd name="T46" fmla="*/ 29 w 75"/>
              <a:gd name="T47" fmla="*/ 191 h 507"/>
              <a:gd name="T48" fmla="*/ 19 w 75"/>
              <a:gd name="T49" fmla="*/ 149 h 507"/>
              <a:gd name="T50" fmla="*/ 27 w 75"/>
              <a:gd name="T51" fmla="*/ 172 h 507"/>
              <a:gd name="T52" fmla="*/ 28 w 75"/>
              <a:gd name="T53" fmla="*/ 147 h 507"/>
              <a:gd name="T54" fmla="*/ 19 w 75"/>
              <a:gd name="T55" fmla="*/ 149 h 507"/>
              <a:gd name="T56" fmla="*/ 15 w 75"/>
              <a:gd name="T57" fmla="*/ 120 h 507"/>
              <a:gd name="T58" fmla="*/ 25 w 75"/>
              <a:gd name="T59" fmla="*/ 119 h 507"/>
              <a:gd name="T60" fmla="*/ 17 w 75"/>
              <a:gd name="T61" fmla="*/ 96 h 507"/>
              <a:gd name="T62" fmla="*/ 7 w 75"/>
              <a:gd name="T63" fmla="*/ 53 h 507"/>
              <a:gd name="T64" fmla="*/ 14 w 75"/>
              <a:gd name="T65" fmla="*/ 76 h 507"/>
              <a:gd name="T66" fmla="*/ 16 w 75"/>
              <a:gd name="T67" fmla="*/ 52 h 507"/>
              <a:gd name="T68" fmla="*/ 7 w 75"/>
              <a:gd name="T69" fmla="*/ 53 h 507"/>
              <a:gd name="T70" fmla="*/ 3 w 75"/>
              <a:gd name="T71" fmla="*/ 24 h 507"/>
              <a:gd name="T72" fmla="*/ 12 w 75"/>
              <a:gd name="T73" fmla="*/ 23 h 507"/>
              <a:gd name="T74" fmla="*/ 4 w 75"/>
              <a:gd name="T75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5" h="507">
                <a:moveTo>
                  <a:pt x="63" y="483"/>
                </a:moveTo>
                <a:cubicBezTo>
                  <a:pt x="65" y="502"/>
                  <a:pt x="65" y="502"/>
                  <a:pt x="65" y="502"/>
                </a:cubicBezTo>
                <a:cubicBezTo>
                  <a:pt x="66" y="505"/>
                  <a:pt x="68" y="507"/>
                  <a:pt x="70" y="506"/>
                </a:cubicBezTo>
                <a:cubicBezTo>
                  <a:pt x="73" y="506"/>
                  <a:pt x="75" y="504"/>
                  <a:pt x="75" y="501"/>
                </a:cubicBezTo>
                <a:cubicBezTo>
                  <a:pt x="72" y="482"/>
                  <a:pt x="72" y="482"/>
                  <a:pt x="72" y="482"/>
                </a:cubicBezTo>
                <a:cubicBezTo>
                  <a:pt x="72" y="479"/>
                  <a:pt x="69" y="478"/>
                  <a:pt x="67" y="478"/>
                </a:cubicBezTo>
                <a:cubicBezTo>
                  <a:pt x="64" y="478"/>
                  <a:pt x="62" y="481"/>
                  <a:pt x="63" y="483"/>
                </a:cubicBezTo>
                <a:close/>
                <a:moveTo>
                  <a:pt x="57" y="435"/>
                </a:moveTo>
                <a:cubicBezTo>
                  <a:pt x="59" y="455"/>
                  <a:pt x="59" y="455"/>
                  <a:pt x="59" y="455"/>
                </a:cubicBezTo>
                <a:cubicBezTo>
                  <a:pt x="59" y="457"/>
                  <a:pt x="62" y="459"/>
                  <a:pt x="64" y="459"/>
                </a:cubicBezTo>
                <a:cubicBezTo>
                  <a:pt x="67" y="458"/>
                  <a:pt x="69" y="456"/>
                  <a:pt x="68" y="453"/>
                </a:cubicBezTo>
                <a:cubicBezTo>
                  <a:pt x="66" y="434"/>
                  <a:pt x="66" y="434"/>
                  <a:pt x="66" y="434"/>
                </a:cubicBezTo>
                <a:cubicBezTo>
                  <a:pt x="65" y="432"/>
                  <a:pt x="63" y="430"/>
                  <a:pt x="61" y="430"/>
                </a:cubicBezTo>
                <a:cubicBezTo>
                  <a:pt x="58" y="431"/>
                  <a:pt x="56" y="433"/>
                  <a:pt x="57" y="435"/>
                </a:cubicBezTo>
                <a:close/>
                <a:moveTo>
                  <a:pt x="50" y="388"/>
                </a:moveTo>
                <a:cubicBezTo>
                  <a:pt x="53" y="407"/>
                  <a:pt x="53" y="407"/>
                  <a:pt x="53" y="407"/>
                </a:cubicBezTo>
                <a:cubicBezTo>
                  <a:pt x="53" y="409"/>
                  <a:pt x="55" y="411"/>
                  <a:pt x="58" y="411"/>
                </a:cubicBezTo>
                <a:cubicBezTo>
                  <a:pt x="61" y="410"/>
                  <a:pt x="62" y="408"/>
                  <a:pt x="62" y="406"/>
                </a:cubicBezTo>
                <a:cubicBezTo>
                  <a:pt x="60" y="386"/>
                  <a:pt x="60" y="386"/>
                  <a:pt x="60" y="386"/>
                </a:cubicBezTo>
                <a:cubicBezTo>
                  <a:pt x="59" y="384"/>
                  <a:pt x="57" y="382"/>
                  <a:pt x="54" y="382"/>
                </a:cubicBezTo>
                <a:cubicBezTo>
                  <a:pt x="52" y="383"/>
                  <a:pt x="50" y="385"/>
                  <a:pt x="50" y="388"/>
                </a:cubicBezTo>
                <a:close/>
                <a:moveTo>
                  <a:pt x="44" y="340"/>
                </a:moveTo>
                <a:cubicBezTo>
                  <a:pt x="47" y="359"/>
                  <a:pt x="47" y="359"/>
                  <a:pt x="47" y="359"/>
                </a:cubicBezTo>
                <a:cubicBezTo>
                  <a:pt x="47" y="361"/>
                  <a:pt x="49" y="363"/>
                  <a:pt x="52" y="363"/>
                </a:cubicBezTo>
                <a:cubicBezTo>
                  <a:pt x="54" y="363"/>
                  <a:pt x="56" y="360"/>
                  <a:pt x="56" y="358"/>
                </a:cubicBezTo>
                <a:cubicBezTo>
                  <a:pt x="53" y="339"/>
                  <a:pt x="53" y="339"/>
                  <a:pt x="53" y="339"/>
                </a:cubicBezTo>
                <a:cubicBezTo>
                  <a:pt x="53" y="336"/>
                  <a:pt x="51" y="334"/>
                  <a:pt x="48" y="335"/>
                </a:cubicBezTo>
                <a:cubicBezTo>
                  <a:pt x="46" y="335"/>
                  <a:pt x="44" y="337"/>
                  <a:pt x="44" y="340"/>
                </a:cubicBezTo>
                <a:close/>
                <a:moveTo>
                  <a:pt x="38" y="292"/>
                </a:moveTo>
                <a:cubicBezTo>
                  <a:pt x="40" y="311"/>
                  <a:pt x="40" y="311"/>
                  <a:pt x="40" y="311"/>
                </a:cubicBezTo>
                <a:cubicBezTo>
                  <a:pt x="41" y="314"/>
                  <a:pt x="43" y="315"/>
                  <a:pt x="46" y="315"/>
                </a:cubicBezTo>
                <a:cubicBezTo>
                  <a:pt x="48" y="315"/>
                  <a:pt x="50" y="312"/>
                  <a:pt x="50" y="310"/>
                </a:cubicBezTo>
                <a:cubicBezTo>
                  <a:pt x="47" y="291"/>
                  <a:pt x="47" y="291"/>
                  <a:pt x="47" y="291"/>
                </a:cubicBezTo>
                <a:cubicBezTo>
                  <a:pt x="47" y="288"/>
                  <a:pt x="44" y="286"/>
                  <a:pt x="42" y="287"/>
                </a:cubicBezTo>
                <a:cubicBezTo>
                  <a:pt x="39" y="287"/>
                  <a:pt x="37" y="289"/>
                  <a:pt x="38" y="292"/>
                </a:cubicBezTo>
                <a:close/>
                <a:moveTo>
                  <a:pt x="32" y="244"/>
                </a:moveTo>
                <a:cubicBezTo>
                  <a:pt x="34" y="263"/>
                  <a:pt x="34" y="263"/>
                  <a:pt x="34" y="263"/>
                </a:cubicBezTo>
                <a:cubicBezTo>
                  <a:pt x="34" y="266"/>
                  <a:pt x="37" y="268"/>
                  <a:pt x="39" y="267"/>
                </a:cubicBezTo>
                <a:cubicBezTo>
                  <a:pt x="42" y="267"/>
                  <a:pt x="44" y="265"/>
                  <a:pt x="43" y="262"/>
                </a:cubicBezTo>
                <a:cubicBezTo>
                  <a:pt x="41" y="243"/>
                  <a:pt x="41" y="243"/>
                  <a:pt x="41" y="243"/>
                </a:cubicBezTo>
                <a:cubicBezTo>
                  <a:pt x="41" y="240"/>
                  <a:pt x="38" y="239"/>
                  <a:pt x="36" y="239"/>
                </a:cubicBezTo>
                <a:cubicBezTo>
                  <a:pt x="33" y="239"/>
                  <a:pt x="31" y="242"/>
                  <a:pt x="32" y="244"/>
                </a:cubicBezTo>
                <a:close/>
                <a:moveTo>
                  <a:pt x="25" y="196"/>
                </a:moveTo>
                <a:cubicBezTo>
                  <a:pt x="28" y="215"/>
                  <a:pt x="28" y="215"/>
                  <a:pt x="28" y="215"/>
                </a:cubicBezTo>
                <a:cubicBezTo>
                  <a:pt x="28" y="218"/>
                  <a:pt x="31" y="220"/>
                  <a:pt x="33" y="220"/>
                </a:cubicBezTo>
                <a:cubicBezTo>
                  <a:pt x="36" y="219"/>
                  <a:pt x="37" y="217"/>
                  <a:pt x="37" y="214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34" y="193"/>
                  <a:pt x="32" y="191"/>
                  <a:pt x="29" y="191"/>
                </a:cubicBezTo>
                <a:cubicBezTo>
                  <a:pt x="27" y="191"/>
                  <a:pt x="25" y="194"/>
                  <a:pt x="25" y="196"/>
                </a:cubicBezTo>
                <a:close/>
                <a:moveTo>
                  <a:pt x="19" y="149"/>
                </a:moveTo>
                <a:cubicBezTo>
                  <a:pt x="22" y="168"/>
                  <a:pt x="22" y="168"/>
                  <a:pt x="22" y="168"/>
                </a:cubicBezTo>
                <a:cubicBezTo>
                  <a:pt x="22" y="170"/>
                  <a:pt x="24" y="172"/>
                  <a:pt x="27" y="172"/>
                </a:cubicBezTo>
                <a:cubicBezTo>
                  <a:pt x="29" y="171"/>
                  <a:pt x="31" y="169"/>
                  <a:pt x="31" y="166"/>
                </a:cubicBezTo>
                <a:cubicBezTo>
                  <a:pt x="28" y="147"/>
                  <a:pt x="28" y="147"/>
                  <a:pt x="28" y="147"/>
                </a:cubicBezTo>
                <a:cubicBezTo>
                  <a:pt x="28" y="145"/>
                  <a:pt x="26" y="143"/>
                  <a:pt x="23" y="143"/>
                </a:cubicBezTo>
                <a:cubicBezTo>
                  <a:pt x="21" y="144"/>
                  <a:pt x="19" y="146"/>
                  <a:pt x="19" y="149"/>
                </a:cubicBezTo>
                <a:close/>
                <a:moveTo>
                  <a:pt x="13" y="101"/>
                </a:moveTo>
                <a:cubicBezTo>
                  <a:pt x="15" y="120"/>
                  <a:pt x="15" y="120"/>
                  <a:pt x="15" y="120"/>
                </a:cubicBezTo>
                <a:cubicBezTo>
                  <a:pt x="16" y="122"/>
                  <a:pt x="18" y="124"/>
                  <a:pt x="21" y="124"/>
                </a:cubicBezTo>
                <a:cubicBezTo>
                  <a:pt x="23" y="124"/>
                  <a:pt x="25" y="121"/>
                  <a:pt x="25" y="119"/>
                </a:cubicBezTo>
                <a:cubicBezTo>
                  <a:pt x="22" y="100"/>
                  <a:pt x="22" y="100"/>
                  <a:pt x="22" y="100"/>
                </a:cubicBezTo>
                <a:cubicBezTo>
                  <a:pt x="22" y="97"/>
                  <a:pt x="19" y="95"/>
                  <a:pt x="17" y="96"/>
                </a:cubicBezTo>
                <a:cubicBezTo>
                  <a:pt x="14" y="96"/>
                  <a:pt x="13" y="98"/>
                  <a:pt x="13" y="101"/>
                </a:cubicBezTo>
                <a:close/>
                <a:moveTo>
                  <a:pt x="7" y="53"/>
                </a:moveTo>
                <a:cubicBezTo>
                  <a:pt x="9" y="72"/>
                  <a:pt x="9" y="72"/>
                  <a:pt x="9" y="72"/>
                </a:cubicBezTo>
                <a:cubicBezTo>
                  <a:pt x="9" y="75"/>
                  <a:pt x="12" y="76"/>
                  <a:pt x="14" y="76"/>
                </a:cubicBezTo>
                <a:cubicBezTo>
                  <a:pt x="17" y="76"/>
                  <a:pt x="19" y="73"/>
                  <a:pt x="18" y="71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49"/>
                  <a:pt x="13" y="47"/>
                  <a:pt x="11" y="48"/>
                </a:cubicBezTo>
                <a:cubicBezTo>
                  <a:pt x="8" y="48"/>
                  <a:pt x="6" y="50"/>
                  <a:pt x="7" y="53"/>
                </a:cubicBezTo>
                <a:close/>
                <a:moveTo>
                  <a:pt x="0" y="5"/>
                </a:moveTo>
                <a:cubicBezTo>
                  <a:pt x="3" y="24"/>
                  <a:pt x="3" y="24"/>
                  <a:pt x="3" y="24"/>
                </a:cubicBezTo>
                <a:cubicBezTo>
                  <a:pt x="3" y="27"/>
                  <a:pt x="6" y="29"/>
                  <a:pt x="8" y="28"/>
                </a:cubicBezTo>
                <a:cubicBezTo>
                  <a:pt x="11" y="28"/>
                  <a:pt x="12" y="26"/>
                  <a:pt x="12" y="23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1"/>
                  <a:pt x="7" y="0"/>
                  <a:pt x="4" y="0"/>
                </a:cubicBezTo>
                <a:cubicBezTo>
                  <a:pt x="2" y="0"/>
                  <a:pt x="0" y="3"/>
                  <a:pt x="0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3" name="îSļïde"/>
          <p:cNvSpPr/>
          <p:nvPr/>
        </p:nvSpPr>
        <p:spPr bwMode="auto">
          <a:xfrm>
            <a:off x="2614769" y="3300913"/>
            <a:ext cx="10515" cy="18402"/>
          </a:xfrm>
          <a:custGeom>
            <a:avLst/>
            <a:gdLst>
              <a:gd name="T0" fmla="*/ 0 w 11"/>
              <a:gd name="T1" fmla="*/ 6 h 20"/>
              <a:gd name="T2" fmla="*/ 1 w 11"/>
              <a:gd name="T3" fmla="*/ 15 h 20"/>
              <a:gd name="T4" fmla="*/ 6 w 11"/>
              <a:gd name="T5" fmla="*/ 19 h 20"/>
              <a:gd name="T6" fmla="*/ 10 w 11"/>
              <a:gd name="T7" fmla="*/ 14 h 20"/>
              <a:gd name="T8" fmla="*/ 9 w 11"/>
              <a:gd name="T9" fmla="*/ 5 h 20"/>
              <a:gd name="T10" fmla="*/ 4 w 11"/>
              <a:gd name="T11" fmla="*/ 1 h 20"/>
              <a:gd name="T12" fmla="*/ 0 w 11"/>
              <a:gd name="T1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20">
                <a:moveTo>
                  <a:pt x="0" y="6"/>
                </a:moveTo>
                <a:cubicBezTo>
                  <a:pt x="1" y="15"/>
                  <a:pt x="1" y="15"/>
                  <a:pt x="1" y="15"/>
                </a:cubicBezTo>
                <a:cubicBezTo>
                  <a:pt x="2" y="18"/>
                  <a:pt x="4" y="20"/>
                  <a:pt x="6" y="19"/>
                </a:cubicBezTo>
                <a:cubicBezTo>
                  <a:pt x="9" y="19"/>
                  <a:pt x="11" y="17"/>
                  <a:pt x="10" y="14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7" y="0"/>
                  <a:pt x="4" y="1"/>
                </a:cubicBezTo>
                <a:cubicBezTo>
                  <a:pt x="1" y="1"/>
                  <a:pt x="0" y="3"/>
                  <a:pt x="0" y="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4" name="îŝľïḍe"/>
          <p:cNvSpPr/>
          <p:nvPr/>
        </p:nvSpPr>
        <p:spPr bwMode="auto">
          <a:xfrm>
            <a:off x="2230305" y="3052490"/>
            <a:ext cx="10515" cy="18402"/>
          </a:xfrm>
          <a:custGeom>
            <a:avLst/>
            <a:gdLst>
              <a:gd name="T0" fmla="*/ 0 w 11"/>
              <a:gd name="T1" fmla="*/ 6 h 19"/>
              <a:gd name="T2" fmla="*/ 1 w 11"/>
              <a:gd name="T3" fmla="*/ 15 h 19"/>
              <a:gd name="T4" fmla="*/ 6 w 11"/>
              <a:gd name="T5" fmla="*/ 19 h 19"/>
              <a:gd name="T6" fmla="*/ 10 w 11"/>
              <a:gd name="T7" fmla="*/ 14 h 19"/>
              <a:gd name="T8" fmla="*/ 9 w 11"/>
              <a:gd name="T9" fmla="*/ 4 h 19"/>
              <a:gd name="T10" fmla="*/ 4 w 11"/>
              <a:gd name="T11" fmla="*/ 0 h 19"/>
              <a:gd name="T12" fmla="*/ 0 w 11"/>
              <a:gd name="T13" fmla="*/ 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9">
                <a:moveTo>
                  <a:pt x="0" y="6"/>
                </a:moveTo>
                <a:cubicBezTo>
                  <a:pt x="1" y="15"/>
                  <a:pt x="1" y="15"/>
                  <a:pt x="1" y="15"/>
                </a:cubicBezTo>
                <a:cubicBezTo>
                  <a:pt x="1" y="17"/>
                  <a:pt x="4" y="19"/>
                  <a:pt x="6" y="19"/>
                </a:cubicBezTo>
                <a:cubicBezTo>
                  <a:pt x="9" y="19"/>
                  <a:pt x="11" y="16"/>
                  <a:pt x="10" y="14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6" y="0"/>
                  <a:pt x="4" y="0"/>
                </a:cubicBezTo>
                <a:cubicBezTo>
                  <a:pt x="1" y="1"/>
                  <a:pt x="0" y="3"/>
                  <a:pt x="0" y="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5" name="i$ľíḍê"/>
          <p:cNvSpPr/>
          <p:nvPr/>
        </p:nvSpPr>
        <p:spPr bwMode="auto">
          <a:xfrm>
            <a:off x="2234248" y="3088637"/>
            <a:ext cx="41404" cy="247766"/>
          </a:xfrm>
          <a:custGeom>
            <a:avLst/>
            <a:gdLst>
              <a:gd name="T0" fmla="*/ 32 w 44"/>
              <a:gd name="T1" fmla="*/ 242 h 265"/>
              <a:gd name="T2" fmla="*/ 34 w 44"/>
              <a:gd name="T3" fmla="*/ 261 h 265"/>
              <a:gd name="T4" fmla="*/ 39 w 44"/>
              <a:gd name="T5" fmla="*/ 265 h 265"/>
              <a:gd name="T6" fmla="*/ 43 w 44"/>
              <a:gd name="T7" fmla="*/ 259 h 265"/>
              <a:gd name="T8" fmla="*/ 41 w 44"/>
              <a:gd name="T9" fmla="*/ 240 h 265"/>
              <a:gd name="T10" fmla="*/ 36 w 44"/>
              <a:gd name="T11" fmla="*/ 236 h 265"/>
              <a:gd name="T12" fmla="*/ 32 w 44"/>
              <a:gd name="T13" fmla="*/ 242 h 265"/>
              <a:gd name="T14" fmla="*/ 25 w 44"/>
              <a:gd name="T15" fmla="*/ 194 h 265"/>
              <a:gd name="T16" fmla="*/ 28 w 44"/>
              <a:gd name="T17" fmla="*/ 213 h 265"/>
              <a:gd name="T18" fmla="*/ 33 w 44"/>
              <a:gd name="T19" fmla="*/ 217 h 265"/>
              <a:gd name="T20" fmla="*/ 37 w 44"/>
              <a:gd name="T21" fmla="*/ 212 h 265"/>
              <a:gd name="T22" fmla="*/ 35 w 44"/>
              <a:gd name="T23" fmla="*/ 193 h 265"/>
              <a:gd name="T24" fmla="*/ 29 w 44"/>
              <a:gd name="T25" fmla="*/ 189 h 265"/>
              <a:gd name="T26" fmla="*/ 25 w 44"/>
              <a:gd name="T27" fmla="*/ 194 h 265"/>
              <a:gd name="T28" fmla="*/ 19 w 44"/>
              <a:gd name="T29" fmla="*/ 147 h 265"/>
              <a:gd name="T30" fmla="*/ 22 w 44"/>
              <a:gd name="T31" fmla="*/ 166 h 265"/>
              <a:gd name="T32" fmla="*/ 27 w 44"/>
              <a:gd name="T33" fmla="*/ 170 h 265"/>
              <a:gd name="T34" fmla="*/ 31 w 44"/>
              <a:gd name="T35" fmla="*/ 165 h 265"/>
              <a:gd name="T36" fmla="*/ 29 w 44"/>
              <a:gd name="T37" fmla="*/ 146 h 265"/>
              <a:gd name="T38" fmla="*/ 23 w 44"/>
              <a:gd name="T39" fmla="*/ 142 h 265"/>
              <a:gd name="T40" fmla="*/ 19 w 44"/>
              <a:gd name="T41" fmla="*/ 147 h 265"/>
              <a:gd name="T42" fmla="*/ 13 w 44"/>
              <a:gd name="T43" fmla="*/ 100 h 265"/>
              <a:gd name="T44" fmla="*/ 16 w 44"/>
              <a:gd name="T45" fmla="*/ 119 h 265"/>
              <a:gd name="T46" fmla="*/ 21 w 44"/>
              <a:gd name="T47" fmla="*/ 123 h 265"/>
              <a:gd name="T48" fmla="*/ 25 w 44"/>
              <a:gd name="T49" fmla="*/ 118 h 265"/>
              <a:gd name="T50" fmla="*/ 22 w 44"/>
              <a:gd name="T51" fmla="*/ 99 h 265"/>
              <a:gd name="T52" fmla="*/ 17 w 44"/>
              <a:gd name="T53" fmla="*/ 95 h 265"/>
              <a:gd name="T54" fmla="*/ 13 w 44"/>
              <a:gd name="T55" fmla="*/ 100 h 265"/>
              <a:gd name="T56" fmla="*/ 7 w 44"/>
              <a:gd name="T57" fmla="*/ 53 h 265"/>
              <a:gd name="T58" fmla="*/ 9 w 44"/>
              <a:gd name="T59" fmla="*/ 71 h 265"/>
              <a:gd name="T60" fmla="*/ 15 w 44"/>
              <a:gd name="T61" fmla="*/ 75 h 265"/>
              <a:gd name="T62" fmla="*/ 19 w 44"/>
              <a:gd name="T63" fmla="*/ 70 h 265"/>
              <a:gd name="T64" fmla="*/ 16 w 44"/>
              <a:gd name="T65" fmla="*/ 51 h 265"/>
              <a:gd name="T66" fmla="*/ 11 w 44"/>
              <a:gd name="T67" fmla="*/ 47 h 265"/>
              <a:gd name="T68" fmla="*/ 7 w 44"/>
              <a:gd name="T69" fmla="*/ 53 h 265"/>
              <a:gd name="T70" fmla="*/ 1 w 44"/>
              <a:gd name="T71" fmla="*/ 5 h 265"/>
              <a:gd name="T72" fmla="*/ 3 w 44"/>
              <a:gd name="T73" fmla="*/ 24 h 265"/>
              <a:gd name="T74" fmla="*/ 8 w 44"/>
              <a:gd name="T75" fmla="*/ 28 h 265"/>
              <a:gd name="T76" fmla="*/ 13 w 44"/>
              <a:gd name="T77" fmla="*/ 23 h 265"/>
              <a:gd name="T78" fmla="*/ 10 w 44"/>
              <a:gd name="T79" fmla="*/ 4 h 265"/>
              <a:gd name="T80" fmla="*/ 5 w 44"/>
              <a:gd name="T81" fmla="*/ 0 h 265"/>
              <a:gd name="T82" fmla="*/ 1 w 44"/>
              <a:gd name="T83" fmla="*/ 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4" h="265">
                <a:moveTo>
                  <a:pt x="32" y="242"/>
                </a:moveTo>
                <a:cubicBezTo>
                  <a:pt x="34" y="261"/>
                  <a:pt x="34" y="261"/>
                  <a:pt x="34" y="261"/>
                </a:cubicBezTo>
                <a:cubicBezTo>
                  <a:pt x="34" y="263"/>
                  <a:pt x="37" y="265"/>
                  <a:pt x="39" y="265"/>
                </a:cubicBezTo>
                <a:cubicBezTo>
                  <a:pt x="42" y="264"/>
                  <a:pt x="44" y="262"/>
                  <a:pt x="43" y="259"/>
                </a:cubicBezTo>
                <a:cubicBezTo>
                  <a:pt x="41" y="240"/>
                  <a:pt x="41" y="240"/>
                  <a:pt x="41" y="240"/>
                </a:cubicBezTo>
                <a:cubicBezTo>
                  <a:pt x="41" y="238"/>
                  <a:pt x="38" y="236"/>
                  <a:pt x="36" y="236"/>
                </a:cubicBezTo>
                <a:cubicBezTo>
                  <a:pt x="33" y="237"/>
                  <a:pt x="31" y="239"/>
                  <a:pt x="32" y="242"/>
                </a:cubicBezTo>
                <a:close/>
                <a:moveTo>
                  <a:pt x="25" y="194"/>
                </a:moveTo>
                <a:cubicBezTo>
                  <a:pt x="28" y="213"/>
                  <a:pt x="28" y="213"/>
                  <a:pt x="28" y="213"/>
                </a:cubicBezTo>
                <a:cubicBezTo>
                  <a:pt x="28" y="216"/>
                  <a:pt x="31" y="218"/>
                  <a:pt x="33" y="217"/>
                </a:cubicBezTo>
                <a:cubicBezTo>
                  <a:pt x="36" y="217"/>
                  <a:pt x="38" y="215"/>
                  <a:pt x="37" y="212"/>
                </a:cubicBezTo>
                <a:cubicBezTo>
                  <a:pt x="35" y="193"/>
                  <a:pt x="35" y="193"/>
                  <a:pt x="35" y="193"/>
                </a:cubicBezTo>
                <a:cubicBezTo>
                  <a:pt x="34" y="191"/>
                  <a:pt x="32" y="189"/>
                  <a:pt x="29" y="189"/>
                </a:cubicBezTo>
                <a:cubicBezTo>
                  <a:pt x="27" y="189"/>
                  <a:pt x="25" y="192"/>
                  <a:pt x="25" y="194"/>
                </a:cubicBezTo>
                <a:close/>
                <a:moveTo>
                  <a:pt x="19" y="147"/>
                </a:moveTo>
                <a:cubicBezTo>
                  <a:pt x="22" y="166"/>
                  <a:pt x="22" y="166"/>
                  <a:pt x="22" y="166"/>
                </a:cubicBezTo>
                <a:cubicBezTo>
                  <a:pt x="22" y="169"/>
                  <a:pt x="24" y="170"/>
                  <a:pt x="27" y="170"/>
                </a:cubicBezTo>
                <a:cubicBezTo>
                  <a:pt x="30" y="170"/>
                  <a:pt x="31" y="167"/>
                  <a:pt x="31" y="165"/>
                </a:cubicBezTo>
                <a:cubicBezTo>
                  <a:pt x="29" y="146"/>
                  <a:pt x="29" y="146"/>
                  <a:pt x="29" y="146"/>
                </a:cubicBezTo>
                <a:cubicBezTo>
                  <a:pt x="28" y="143"/>
                  <a:pt x="26" y="142"/>
                  <a:pt x="23" y="142"/>
                </a:cubicBezTo>
                <a:cubicBezTo>
                  <a:pt x="21" y="142"/>
                  <a:pt x="19" y="145"/>
                  <a:pt x="19" y="147"/>
                </a:cubicBezTo>
                <a:close/>
                <a:moveTo>
                  <a:pt x="13" y="100"/>
                </a:moveTo>
                <a:cubicBezTo>
                  <a:pt x="16" y="119"/>
                  <a:pt x="16" y="119"/>
                  <a:pt x="16" y="119"/>
                </a:cubicBezTo>
                <a:cubicBezTo>
                  <a:pt x="16" y="121"/>
                  <a:pt x="18" y="123"/>
                  <a:pt x="21" y="123"/>
                </a:cubicBezTo>
                <a:cubicBezTo>
                  <a:pt x="23" y="122"/>
                  <a:pt x="25" y="120"/>
                  <a:pt x="25" y="118"/>
                </a:cubicBezTo>
                <a:cubicBezTo>
                  <a:pt x="22" y="99"/>
                  <a:pt x="22" y="99"/>
                  <a:pt x="22" y="99"/>
                </a:cubicBezTo>
                <a:cubicBezTo>
                  <a:pt x="22" y="96"/>
                  <a:pt x="20" y="94"/>
                  <a:pt x="17" y="95"/>
                </a:cubicBezTo>
                <a:cubicBezTo>
                  <a:pt x="15" y="95"/>
                  <a:pt x="13" y="97"/>
                  <a:pt x="13" y="100"/>
                </a:cubicBezTo>
                <a:close/>
                <a:moveTo>
                  <a:pt x="7" y="53"/>
                </a:moveTo>
                <a:cubicBezTo>
                  <a:pt x="9" y="71"/>
                  <a:pt x="9" y="71"/>
                  <a:pt x="9" y="71"/>
                </a:cubicBezTo>
                <a:cubicBezTo>
                  <a:pt x="10" y="74"/>
                  <a:pt x="12" y="76"/>
                  <a:pt x="15" y="75"/>
                </a:cubicBezTo>
                <a:cubicBezTo>
                  <a:pt x="17" y="75"/>
                  <a:pt x="19" y="73"/>
                  <a:pt x="19" y="70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49"/>
                  <a:pt x="14" y="47"/>
                  <a:pt x="11" y="47"/>
                </a:cubicBezTo>
                <a:cubicBezTo>
                  <a:pt x="8" y="48"/>
                  <a:pt x="7" y="50"/>
                  <a:pt x="7" y="53"/>
                </a:cubicBezTo>
                <a:close/>
                <a:moveTo>
                  <a:pt x="1" y="5"/>
                </a:moveTo>
                <a:cubicBezTo>
                  <a:pt x="3" y="24"/>
                  <a:pt x="3" y="24"/>
                  <a:pt x="3" y="24"/>
                </a:cubicBezTo>
                <a:cubicBezTo>
                  <a:pt x="4" y="27"/>
                  <a:pt x="6" y="29"/>
                  <a:pt x="8" y="28"/>
                </a:cubicBezTo>
                <a:cubicBezTo>
                  <a:pt x="11" y="28"/>
                  <a:pt x="13" y="26"/>
                  <a:pt x="13" y="23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1"/>
                  <a:pt x="7" y="0"/>
                  <a:pt x="5" y="0"/>
                </a:cubicBezTo>
                <a:cubicBezTo>
                  <a:pt x="2" y="0"/>
                  <a:pt x="0" y="3"/>
                  <a:pt x="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6" name="ïsľiḑe"/>
          <p:cNvSpPr/>
          <p:nvPr/>
        </p:nvSpPr>
        <p:spPr bwMode="auto">
          <a:xfrm>
            <a:off x="2269080" y="3353489"/>
            <a:ext cx="11173" cy="18402"/>
          </a:xfrm>
          <a:custGeom>
            <a:avLst/>
            <a:gdLst>
              <a:gd name="T0" fmla="*/ 1 w 12"/>
              <a:gd name="T1" fmla="*/ 6 h 20"/>
              <a:gd name="T2" fmla="*/ 2 w 12"/>
              <a:gd name="T3" fmla="*/ 15 h 20"/>
              <a:gd name="T4" fmla="*/ 7 w 12"/>
              <a:gd name="T5" fmla="*/ 19 h 20"/>
              <a:gd name="T6" fmla="*/ 11 w 12"/>
              <a:gd name="T7" fmla="*/ 14 h 20"/>
              <a:gd name="T8" fmla="*/ 10 w 12"/>
              <a:gd name="T9" fmla="*/ 5 h 20"/>
              <a:gd name="T10" fmla="*/ 5 w 12"/>
              <a:gd name="T11" fmla="*/ 1 h 20"/>
              <a:gd name="T12" fmla="*/ 1 w 12"/>
              <a:gd name="T13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0">
                <a:moveTo>
                  <a:pt x="1" y="6"/>
                </a:moveTo>
                <a:cubicBezTo>
                  <a:pt x="2" y="15"/>
                  <a:pt x="2" y="15"/>
                  <a:pt x="2" y="15"/>
                </a:cubicBezTo>
                <a:cubicBezTo>
                  <a:pt x="2" y="18"/>
                  <a:pt x="5" y="20"/>
                  <a:pt x="7" y="19"/>
                </a:cubicBezTo>
                <a:cubicBezTo>
                  <a:pt x="10" y="19"/>
                  <a:pt x="12" y="17"/>
                  <a:pt x="11" y="14"/>
                </a:cubicBezTo>
                <a:cubicBezTo>
                  <a:pt x="10" y="5"/>
                  <a:pt x="10" y="5"/>
                  <a:pt x="10" y="5"/>
                </a:cubicBezTo>
                <a:cubicBezTo>
                  <a:pt x="10" y="2"/>
                  <a:pt x="7" y="0"/>
                  <a:pt x="5" y="1"/>
                </a:cubicBezTo>
                <a:cubicBezTo>
                  <a:pt x="2" y="1"/>
                  <a:pt x="0" y="3"/>
                  <a:pt x="1" y="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7" name="íşḻîďé"/>
          <p:cNvSpPr/>
          <p:nvPr/>
        </p:nvSpPr>
        <p:spPr bwMode="auto">
          <a:xfrm>
            <a:off x="2912482" y="3171444"/>
            <a:ext cx="259596" cy="30231"/>
          </a:xfrm>
          <a:custGeom>
            <a:avLst/>
            <a:gdLst>
              <a:gd name="T0" fmla="*/ 0 w 277"/>
              <a:gd name="T1" fmla="*/ 12 h 32"/>
              <a:gd name="T2" fmla="*/ 125 w 277"/>
              <a:gd name="T3" fmla="*/ 32 h 32"/>
              <a:gd name="T4" fmla="*/ 193 w 277"/>
              <a:gd name="T5" fmla="*/ 27 h 32"/>
              <a:gd name="T6" fmla="*/ 277 w 277"/>
              <a:gd name="T7" fmla="*/ 13 h 32"/>
              <a:gd name="T8" fmla="*/ 274 w 277"/>
              <a:gd name="T9" fmla="*/ 1 h 32"/>
              <a:gd name="T10" fmla="*/ 191 w 277"/>
              <a:gd name="T11" fmla="*/ 15 h 32"/>
              <a:gd name="T12" fmla="*/ 125 w 277"/>
              <a:gd name="T13" fmla="*/ 19 h 32"/>
              <a:gd name="T14" fmla="*/ 4 w 277"/>
              <a:gd name="T15" fmla="*/ 0 h 32"/>
              <a:gd name="T16" fmla="*/ 0 w 277"/>
              <a:gd name="T1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">
                <a:moveTo>
                  <a:pt x="0" y="12"/>
                </a:moveTo>
                <a:cubicBezTo>
                  <a:pt x="37" y="25"/>
                  <a:pt x="78" y="32"/>
                  <a:pt x="125" y="32"/>
                </a:cubicBezTo>
                <a:cubicBezTo>
                  <a:pt x="146" y="32"/>
                  <a:pt x="169" y="30"/>
                  <a:pt x="193" y="27"/>
                </a:cubicBezTo>
                <a:cubicBezTo>
                  <a:pt x="222" y="23"/>
                  <a:pt x="250" y="19"/>
                  <a:pt x="277" y="13"/>
                </a:cubicBezTo>
                <a:cubicBezTo>
                  <a:pt x="274" y="1"/>
                  <a:pt x="274" y="1"/>
                  <a:pt x="274" y="1"/>
                </a:cubicBezTo>
                <a:cubicBezTo>
                  <a:pt x="248" y="6"/>
                  <a:pt x="221" y="11"/>
                  <a:pt x="191" y="15"/>
                </a:cubicBezTo>
                <a:cubicBezTo>
                  <a:pt x="168" y="18"/>
                  <a:pt x="146" y="19"/>
                  <a:pt x="125" y="19"/>
                </a:cubicBezTo>
                <a:cubicBezTo>
                  <a:pt x="79" y="19"/>
                  <a:pt x="39" y="12"/>
                  <a:pt x="4" y="0"/>
                </a:cubicBezTo>
                <a:cubicBezTo>
                  <a:pt x="0" y="12"/>
                  <a:pt x="0" y="12"/>
                  <a:pt x="0" y="12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8" name="îṥ1îdê"/>
          <p:cNvSpPr/>
          <p:nvPr/>
        </p:nvSpPr>
        <p:spPr bwMode="auto">
          <a:xfrm>
            <a:off x="2126467" y="2734403"/>
            <a:ext cx="789302" cy="448213"/>
          </a:xfrm>
          <a:custGeom>
            <a:avLst/>
            <a:gdLst>
              <a:gd name="T0" fmla="*/ 2 w 842"/>
              <a:gd name="T1" fmla="*/ 479 h 479"/>
              <a:gd name="T2" fmla="*/ 61 w 842"/>
              <a:gd name="T3" fmla="*/ 451 h 479"/>
              <a:gd name="T4" fmla="*/ 95 w 842"/>
              <a:gd name="T5" fmla="*/ 404 h 479"/>
              <a:gd name="T6" fmla="*/ 133 w 842"/>
              <a:gd name="T7" fmla="*/ 289 h 479"/>
              <a:gd name="T8" fmla="*/ 194 w 842"/>
              <a:gd name="T9" fmla="*/ 108 h 479"/>
              <a:gd name="T10" fmla="*/ 250 w 842"/>
              <a:gd name="T11" fmla="*/ 43 h 479"/>
              <a:gd name="T12" fmla="*/ 338 w 842"/>
              <a:gd name="T13" fmla="*/ 13 h 479"/>
              <a:gd name="T14" fmla="*/ 354 w 842"/>
              <a:gd name="T15" fmla="*/ 12 h 479"/>
              <a:gd name="T16" fmla="*/ 424 w 842"/>
              <a:gd name="T17" fmla="*/ 28 h 479"/>
              <a:gd name="T18" fmla="*/ 519 w 842"/>
              <a:gd name="T19" fmla="*/ 116 h 479"/>
              <a:gd name="T20" fmla="*/ 644 w 842"/>
              <a:gd name="T21" fmla="*/ 319 h 479"/>
              <a:gd name="T22" fmla="*/ 726 w 842"/>
              <a:gd name="T23" fmla="*/ 413 h 479"/>
              <a:gd name="T24" fmla="*/ 838 w 842"/>
              <a:gd name="T25" fmla="*/ 479 h 479"/>
              <a:gd name="T26" fmla="*/ 842 w 842"/>
              <a:gd name="T27" fmla="*/ 467 h 479"/>
              <a:gd name="T28" fmla="*/ 690 w 842"/>
              <a:gd name="T29" fmla="*/ 358 h 479"/>
              <a:gd name="T30" fmla="*/ 541 w 842"/>
              <a:gd name="T31" fmla="*/ 127 h 479"/>
              <a:gd name="T32" fmla="*/ 462 w 842"/>
              <a:gd name="T33" fmla="*/ 36 h 479"/>
              <a:gd name="T34" fmla="*/ 354 w 842"/>
              <a:gd name="T35" fmla="*/ 0 h 479"/>
              <a:gd name="T36" fmla="*/ 337 w 842"/>
              <a:gd name="T37" fmla="*/ 1 h 479"/>
              <a:gd name="T38" fmla="*/ 253 w 842"/>
              <a:gd name="T39" fmla="*/ 26 h 479"/>
              <a:gd name="T40" fmla="*/ 202 w 842"/>
              <a:gd name="T41" fmla="*/ 73 h 479"/>
              <a:gd name="T42" fmla="*/ 148 w 842"/>
              <a:gd name="T43" fmla="*/ 188 h 479"/>
              <a:gd name="T44" fmla="*/ 96 w 842"/>
              <a:gd name="T45" fmla="*/ 371 h 479"/>
              <a:gd name="T46" fmla="*/ 59 w 842"/>
              <a:gd name="T47" fmla="*/ 436 h 479"/>
              <a:gd name="T48" fmla="*/ 0 w 842"/>
              <a:gd name="T49" fmla="*/ 466 h 479"/>
              <a:gd name="T50" fmla="*/ 2 w 842"/>
              <a:gd name="T51" fmla="*/ 479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42" h="479">
                <a:moveTo>
                  <a:pt x="2" y="479"/>
                </a:moveTo>
                <a:cubicBezTo>
                  <a:pt x="26" y="476"/>
                  <a:pt x="45" y="466"/>
                  <a:pt x="61" y="451"/>
                </a:cubicBezTo>
                <a:cubicBezTo>
                  <a:pt x="75" y="438"/>
                  <a:pt x="86" y="422"/>
                  <a:pt x="95" y="404"/>
                </a:cubicBezTo>
                <a:cubicBezTo>
                  <a:pt x="111" y="371"/>
                  <a:pt x="122" y="331"/>
                  <a:pt x="133" y="289"/>
                </a:cubicBezTo>
                <a:cubicBezTo>
                  <a:pt x="149" y="227"/>
                  <a:pt x="165" y="160"/>
                  <a:pt x="194" y="108"/>
                </a:cubicBezTo>
                <a:cubicBezTo>
                  <a:pt x="209" y="82"/>
                  <a:pt x="227" y="60"/>
                  <a:pt x="250" y="43"/>
                </a:cubicBezTo>
                <a:cubicBezTo>
                  <a:pt x="273" y="27"/>
                  <a:pt x="302" y="16"/>
                  <a:pt x="338" y="13"/>
                </a:cubicBezTo>
                <a:cubicBezTo>
                  <a:pt x="343" y="12"/>
                  <a:pt x="349" y="12"/>
                  <a:pt x="354" y="12"/>
                </a:cubicBezTo>
                <a:cubicBezTo>
                  <a:pt x="380" y="12"/>
                  <a:pt x="404" y="18"/>
                  <a:pt x="424" y="28"/>
                </a:cubicBezTo>
                <a:cubicBezTo>
                  <a:pt x="461" y="46"/>
                  <a:pt x="491" y="77"/>
                  <a:pt x="519" y="116"/>
                </a:cubicBezTo>
                <a:cubicBezTo>
                  <a:pt x="560" y="175"/>
                  <a:pt x="597" y="250"/>
                  <a:pt x="644" y="319"/>
                </a:cubicBezTo>
                <a:cubicBezTo>
                  <a:pt x="668" y="353"/>
                  <a:pt x="695" y="385"/>
                  <a:pt x="726" y="413"/>
                </a:cubicBezTo>
                <a:cubicBezTo>
                  <a:pt x="758" y="441"/>
                  <a:pt x="795" y="464"/>
                  <a:pt x="838" y="479"/>
                </a:cubicBezTo>
                <a:cubicBezTo>
                  <a:pt x="842" y="467"/>
                  <a:pt x="842" y="467"/>
                  <a:pt x="842" y="467"/>
                </a:cubicBezTo>
                <a:cubicBezTo>
                  <a:pt x="778" y="445"/>
                  <a:pt x="730" y="405"/>
                  <a:pt x="690" y="358"/>
                </a:cubicBezTo>
                <a:cubicBezTo>
                  <a:pt x="630" y="287"/>
                  <a:pt x="588" y="198"/>
                  <a:pt x="541" y="127"/>
                </a:cubicBezTo>
                <a:cubicBezTo>
                  <a:pt x="517" y="91"/>
                  <a:pt x="492" y="59"/>
                  <a:pt x="462" y="36"/>
                </a:cubicBezTo>
                <a:cubicBezTo>
                  <a:pt x="432" y="14"/>
                  <a:pt x="396" y="0"/>
                  <a:pt x="354" y="0"/>
                </a:cubicBezTo>
                <a:cubicBezTo>
                  <a:pt x="348" y="0"/>
                  <a:pt x="343" y="0"/>
                  <a:pt x="337" y="1"/>
                </a:cubicBezTo>
                <a:cubicBezTo>
                  <a:pt x="304" y="3"/>
                  <a:pt x="276" y="12"/>
                  <a:pt x="253" y="26"/>
                </a:cubicBezTo>
                <a:cubicBezTo>
                  <a:pt x="233" y="39"/>
                  <a:pt x="216" y="55"/>
                  <a:pt x="202" y="73"/>
                </a:cubicBezTo>
                <a:cubicBezTo>
                  <a:pt x="177" y="106"/>
                  <a:pt x="161" y="146"/>
                  <a:pt x="148" y="188"/>
                </a:cubicBezTo>
                <a:cubicBezTo>
                  <a:pt x="128" y="251"/>
                  <a:pt x="116" y="318"/>
                  <a:pt x="96" y="371"/>
                </a:cubicBezTo>
                <a:cubicBezTo>
                  <a:pt x="86" y="397"/>
                  <a:pt x="74" y="419"/>
                  <a:pt x="59" y="436"/>
                </a:cubicBezTo>
                <a:cubicBezTo>
                  <a:pt x="43" y="452"/>
                  <a:pt x="25" y="463"/>
                  <a:pt x="0" y="466"/>
                </a:cubicBezTo>
                <a:cubicBezTo>
                  <a:pt x="2" y="479"/>
                  <a:pt x="2" y="479"/>
                  <a:pt x="2" y="479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9" name="îsḻiḍé"/>
          <p:cNvSpPr/>
          <p:nvPr/>
        </p:nvSpPr>
        <p:spPr bwMode="auto">
          <a:xfrm>
            <a:off x="2708749" y="2941423"/>
            <a:ext cx="452156" cy="139327"/>
          </a:xfrm>
          <a:custGeom>
            <a:avLst/>
            <a:gdLst>
              <a:gd name="T0" fmla="*/ 7 w 482"/>
              <a:gd name="T1" fmla="*/ 59 h 149"/>
              <a:gd name="T2" fmla="*/ 136 w 482"/>
              <a:gd name="T3" fmla="*/ 10 h 149"/>
              <a:gd name="T4" fmla="*/ 310 w 482"/>
              <a:gd name="T5" fmla="*/ 86 h 149"/>
              <a:gd name="T6" fmla="*/ 461 w 482"/>
              <a:gd name="T7" fmla="*/ 149 h 149"/>
              <a:gd name="T8" fmla="*/ 482 w 482"/>
              <a:gd name="T9" fmla="*/ 148 h 149"/>
              <a:gd name="T10" fmla="*/ 481 w 482"/>
              <a:gd name="T11" fmla="*/ 138 h 149"/>
              <a:gd name="T12" fmla="*/ 461 w 482"/>
              <a:gd name="T13" fmla="*/ 139 h 149"/>
              <a:gd name="T14" fmla="*/ 317 w 482"/>
              <a:gd name="T15" fmla="*/ 79 h 149"/>
              <a:gd name="T16" fmla="*/ 136 w 482"/>
              <a:gd name="T17" fmla="*/ 0 h 149"/>
              <a:gd name="T18" fmla="*/ 0 w 482"/>
              <a:gd name="T19" fmla="*/ 52 h 149"/>
              <a:gd name="T20" fmla="*/ 7 w 482"/>
              <a:gd name="T21" fmla="*/ 5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2" h="149">
                <a:moveTo>
                  <a:pt x="7" y="59"/>
                </a:moveTo>
                <a:cubicBezTo>
                  <a:pt x="49" y="26"/>
                  <a:pt x="92" y="10"/>
                  <a:pt x="136" y="10"/>
                </a:cubicBezTo>
                <a:cubicBezTo>
                  <a:pt x="194" y="10"/>
                  <a:pt x="253" y="37"/>
                  <a:pt x="310" y="86"/>
                </a:cubicBezTo>
                <a:cubicBezTo>
                  <a:pt x="358" y="127"/>
                  <a:pt x="410" y="149"/>
                  <a:pt x="461" y="149"/>
                </a:cubicBezTo>
                <a:cubicBezTo>
                  <a:pt x="468" y="149"/>
                  <a:pt x="475" y="148"/>
                  <a:pt x="482" y="148"/>
                </a:cubicBezTo>
                <a:cubicBezTo>
                  <a:pt x="481" y="138"/>
                  <a:pt x="481" y="138"/>
                  <a:pt x="481" y="138"/>
                </a:cubicBezTo>
                <a:cubicBezTo>
                  <a:pt x="474" y="139"/>
                  <a:pt x="468" y="139"/>
                  <a:pt x="461" y="139"/>
                </a:cubicBezTo>
                <a:cubicBezTo>
                  <a:pt x="413" y="139"/>
                  <a:pt x="363" y="118"/>
                  <a:pt x="317" y="79"/>
                </a:cubicBezTo>
                <a:cubicBezTo>
                  <a:pt x="258" y="29"/>
                  <a:pt x="197" y="0"/>
                  <a:pt x="136" y="0"/>
                </a:cubicBezTo>
                <a:cubicBezTo>
                  <a:pt x="90" y="0"/>
                  <a:pt x="44" y="17"/>
                  <a:pt x="0" y="52"/>
                </a:cubicBezTo>
                <a:cubicBezTo>
                  <a:pt x="7" y="59"/>
                  <a:pt x="7" y="59"/>
                  <a:pt x="7" y="59"/>
                </a:cubicBezTo>
                <a:close/>
              </a:path>
            </a:pathLst>
          </a:custGeom>
          <a:solidFill>
            <a:srgbClr val="FF72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0" name="ïṣľïḓe"/>
          <p:cNvSpPr/>
          <p:nvPr/>
        </p:nvSpPr>
        <p:spPr bwMode="auto">
          <a:xfrm>
            <a:off x="2592424" y="2990056"/>
            <a:ext cx="122897" cy="145899"/>
          </a:xfrm>
          <a:custGeom>
            <a:avLst/>
            <a:gdLst>
              <a:gd name="T0" fmla="*/ 7 w 131"/>
              <a:gd name="T1" fmla="*/ 156 h 156"/>
              <a:gd name="T2" fmla="*/ 35 w 131"/>
              <a:gd name="T3" fmla="*/ 120 h 156"/>
              <a:gd name="T4" fmla="*/ 131 w 131"/>
              <a:gd name="T5" fmla="*/ 7 h 156"/>
              <a:gd name="T6" fmla="*/ 124 w 131"/>
              <a:gd name="T7" fmla="*/ 0 h 156"/>
              <a:gd name="T8" fmla="*/ 27 w 131"/>
              <a:gd name="T9" fmla="*/ 115 h 156"/>
              <a:gd name="T10" fmla="*/ 0 w 131"/>
              <a:gd name="T11" fmla="*/ 149 h 156"/>
              <a:gd name="T12" fmla="*/ 7 w 131"/>
              <a:gd name="T13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56">
                <a:moveTo>
                  <a:pt x="7" y="156"/>
                </a:moveTo>
                <a:cubicBezTo>
                  <a:pt x="17" y="146"/>
                  <a:pt x="26" y="134"/>
                  <a:pt x="35" y="120"/>
                </a:cubicBezTo>
                <a:cubicBezTo>
                  <a:pt x="66" y="70"/>
                  <a:pt x="98" y="33"/>
                  <a:pt x="131" y="7"/>
                </a:cubicBezTo>
                <a:cubicBezTo>
                  <a:pt x="124" y="0"/>
                  <a:pt x="124" y="0"/>
                  <a:pt x="124" y="0"/>
                </a:cubicBezTo>
                <a:cubicBezTo>
                  <a:pt x="91" y="27"/>
                  <a:pt x="58" y="64"/>
                  <a:pt x="27" y="115"/>
                </a:cubicBezTo>
                <a:cubicBezTo>
                  <a:pt x="18" y="128"/>
                  <a:pt x="9" y="139"/>
                  <a:pt x="0" y="149"/>
                </a:cubicBezTo>
                <a:cubicBezTo>
                  <a:pt x="7" y="156"/>
                  <a:pt x="7" y="156"/>
                  <a:pt x="7" y="1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1" name="ï$1iďè"/>
          <p:cNvSpPr/>
          <p:nvPr/>
        </p:nvSpPr>
        <p:spPr bwMode="auto">
          <a:xfrm>
            <a:off x="2111351" y="3026859"/>
            <a:ext cx="487645" cy="163644"/>
          </a:xfrm>
          <a:custGeom>
            <a:avLst/>
            <a:gdLst>
              <a:gd name="T0" fmla="*/ 1 w 520"/>
              <a:gd name="T1" fmla="*/ 12 h 175"/>
              <a:gd name="T2" fmla="*/ 33 w 520"/>
              <a:gd name="T3" fmla="*/ 9 h 175"/>
              <a:gd name="T4" fmla="*/ 161 w 520"/>
              <a:gd name="T5" fmla="*/ 47 h 175"/>
              <a:gd name="T6" fmla="*/ 246 w 520"/>
              <a:gd name="T7" fmla="*/ 116 h 175"/>
              <a:gd name="T8" fmla="*/ 389 w 520"/>
              <a:gd name="T9" fmla="*/ 175 h 175"/>
              <a:gd name="T10" fmla="*/ 520 w 520"/>
              <a:gd name="T11" fmla="*/ 117 h 175"/>
              <a:gd name="T12" fmla="*/ 513 w 520"/>
              <a:gd name="T13" fmla="*/ 110 h 175"/>
              <a:gd name="T14" fmla="*/ 389 w 520"/>
              <a:gd name="T15" fmla="*/ 165 h 175"/>
              <a:gd name="T16" fmla="*/ 253 w 520"/>
              <a:gd name="T17" fmla="*/ 109 h 175"/>
              <a:gd name="T18" fmla="*/ 166 w 520"/>
              <a:gd name="T19" fmla="*/ 38 h 175"/>
              <a:gd name="T20" fmla="*/ 33 w 520"/>
              <a:gd name="T21" fmla="*/ 0 h 175"/>
              <a:gd name="T22" fmla="*/ 0 w 520"/>
              <a:gd name="T23" fmla="*/ 2 h 175"/>
              <a:gd name="T24" fmla="*/ 1 w 520"/>
              <a:gd name="T25" fmla="*/ 1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0" h="175">
                <a:moveTo>
                  <a:pt x="1" y="12"/>
                </a:moveTo>
                <a:cubicBezTo>
                  <a:pt x="12" y="10"/>
                  <a:pt x="23" y="9"/>
                  <a:pt x="33" y="9"/>
                </a:cubicBezTo>
                <a:cubicBezTo>
                  <a:pt x="83" y="10"/>
                  <a:pt x="125" y="25"/>
                  <a:pt x="161" y="47"/>
                </a:cubicBezTo>
                <a:cubicBezTo>
                  <a:pt x="196" y="68"/>
                  <a:pt x="224" y="95"/>
                  <a:pt x="246" y="116"/>
                </a:cubicBezTo>
                <a:cubicBezTo>
                  <a:pt x="283" y="152"/>
                  <a:pt x="336" y="175"/>
                  <a:pt x="389" y="175"/>
                </a:cubicBezTo>
                <a:cubicBezTo>
                  <a:pt x="435" y="175"/>
                  <a:pt x="482" y="158"/>
                  <a:pt x="520" y="117"/>
                </a:cubicBezTo>
                <a:cubicBezTo>
                  <a:pt x="513" y="110"/>
                  <a:pt x="513" y="110"/>
                  <a:pt x="513" y="110"/>
                </a:cubicBezTo>
                <a:cubicBezTo>
                  <a:pt x="477" y="149"/>
                  <a:pt x="433" y="165"/>
                  <a:pt x="389" y="165"/>
                </a:cubicBezTo>
                <a:cubicBezTo>
                  <a:pt x="338" y="165"/>
                  <a:pt x="288" y="143"/>
                  <a:pt x="253" y="109"/>
                </a:cubicBezTo>
                <a:cubicBezTo>
                  <a:pt x="231" y="87"/>
                  <a:pt x="202" y="60"/>
                  <a:pt x="166" y="38"/>
                </a:cubicBezTo>
                <a:cubicBezTo>
                  <a:pt x="129" y="16"/>
                  <a:pt x="85" y="0"/>
                  <a:pt x="33" y="0"/>
                </a:cubicBezTo>
                <a:cubicBezTo>
                  <a:pt x="22" y="0"/>
                  <a:pt x="11" y="0"/>
                  <a:pt x="0" y="2"/>
                </a:cubicBezTo>
                <a:cubicBezTo>
                  <a:pt x="1" y="12"/>
                  <a:pt x="1" y="12"/>
                  <a:pt x="1" y="12"/>
                </a:cubicBezTo>
                <a:close/>
              </a:path>
            </a:pathLst>
          </a:custGeom>
          <a:solidFill>
            <a:srgbClr val="FF72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2" name="ïśľíḍe"/>
          <p:cNvSpPr/>
          <p:nvPr/>
        </p:nvSpPr>
        <p:spPr bwMode="auto">
          <a:xfrm>
            <a:off x="2065346" y="2722573"/>
            <a:ext cx="1121190" cy="662461"/>
          </a:xfrm>
          <a:custGeom>
            <a:avLst/>
            <a:gdLst>
              <a:gd name="T0" fmla="*/ 0 w 1706"/>
              <a:gd name="T1" fmla="*/ 3 h 1008"/>
              <a:gd name="T2" fmla="*/ 132 w 1706"/>
              <a:gd name="T3" fmla="*/ 1008 h 1008"/>
              <a:gd name="T4" fmla="*/ 1706 w 1706"/>
              <a:gd name="T5" fmla="*/ 803 h 1008"/>
              <a:gd name="T6" fmla="*/ 1704 w 1706"/>
              <a:gd name="T7" fmla="*/ 780 h 1008"/>
              <a:gd name="T8" fmla="*/ 150 w 1706"/>
              <a:gd name="T9" fmla="*/ 982 h 1008"/>
              <a:gd name="T10" fmla="*/ 22 w 1706"/>
              <a:gd name="T11" fmla="*/ 0 h 1008"/>
              <a:gd name="T12" fmla="*/ 0 w 1706"/>
              <a:gd name="T13" fmla="*/ 3 h 1008"/>
              <a:gd name="T14" fmla="*/ 0 w 1706"/>
              <a:gd name="T15" fmla="*/ 3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6" h="1008">
                <a:moveTo>
                  <a:pt x="0" y="3"/>
                </a:moveTo>
                <a:lnTo>
                  <a:pt x="132" y="1008"/>
                </a:lnTo>
                <a:lnTo>
                  <a:pt x="1706" y="803"/>
                </a:lnTo>
                <a:lnTo>
                  <a:pt x="1704" y="780"/>
                </a:lnTo>
                <a:lnTo>
                  <a:pt x="150" y="982"/>
                </a:lnTo>
                <a:lnTo>
                  <a:pt x="22" y="0"/>
                </a:lnTo>
                <a:lnTo>
                  <a:pt x="0" y="3"/>
                </a:lnTo>
                <a:lnTo>
                  <a:pt x="0" y="3"/>
                </a:ln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3" name="íšḷïḍê"/>
          <p:cNvSpPr/>
          <p:nvPr/>
        </p:nvSpPr>
        <p:spPr bwMode="auto">
          <a:xfrm>
            <a:off x="2051545" y="2683142"/>
            <a:ext cx="46662" cy="60463"/>
          </a:xfrm>
          <a:custGeom>
            <a:avLst/>
            <a:gdLst>
              <a:gd name="T0" fmla="*/ 24 w 71"/>
              <a:gd name="T1" fmla="*/ 0 h 92"/>
              <a:gd name="T2" fmla="*/ 0 w 71"/>
              <a:gd name="T3" fmla="*/ 92 h 92"/>
              <a:gd name="T4" fmla="*/ 33 w 71"/>
              <a:gd name="T5" fmla="*/ 67 h 92"/>
              <a:gd name="T6" fmla="*/ 71 w 71"/>
              <a:gd name="T7" fmla="*/ 82 h 92"/>
              <a:gd name="T8" fmla="*/ 24 w 71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92">
                <a:moveTo>
                  <a:pt x="24" y="0"/>
                </a:moveTo>
                <a:lnTo>
                  <a:pt x="0" y="92"/>
                </a:lnTo>
                <a:lnTo>
                  <a:pt x="33" y="67"/>
                </a:lnTo>
                <a:lnTo>
                  <a:pt x="71" y="82"/>
                </a:lnTo>
                <a:lnTo>
                  <a:pt x="24" y="0"/>
                </a:ln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4" name="iṥ1íďè"/>
          <p:cNvSpPr/>
          <p:nvPr/>
        </p:nvSpPr>
        <p:spPr bwMode="auto">
          <a:xfrm>
            <a:off x="3166163" y="3221392"/>
            <a:ext cx="59806" cy="47319"/>
          </a:xfrm>
          <a:custGeom>
            <a:avLst/>
            <a:gdLst>
              <a:gd name="T0" fmla="*/ 91 w 91"/>
              <a:gd name="T1" fmla="*/ 25 h 72"/>
              <a:gd name="T2" fmla="*/ 9 w 91"/>
              <a:gd name="T3" fmla="*/ 72 h 72"/>
              <a:gd name="T4" fmla="*/ 26 w 91"/>
              <a:gd name="T5" fmla="*/ 34 h 72"/>
              <a:gd name="T6" fmla="*/ 0 w 91"/>
              <a:gd name="T7" fmla="*/ 0 h 72"/>
              <a:gd name="T8" fmla="*/ 91 w 91"/>
              <a:gd name="T9" fmla="*/ 2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72">
                <a:moveTo>
                  <a:pt x="91" y="25"/>
                </a:moveTo>
                <a:lnTo>
                  <a:pt x="9" y="72"/>
                </a:lnTo>
                <a:lnTo>
                  <a:pt x="26" y="34"/>
                </a:lnTo>
                <a:lnTo>
                  <a:pt x="0" y="0"/>
                </a:lnTo>
                <a:lnTo>
                  <a:pt x="91" y="25"/>
                </a:ln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5" name="iṧļîḍê"/>
          <p:cNvSpPr/>
          <p:nvPr/>
        </p:nvSpPr>
        <p:spPr bwMode="auto">
          <a:xfrm>
            <a:off x="2217161" y="3033431"/>
            <a:ext cx="32860" cy="32203"/>
          </a:xfrm>
          <a:custGeom>
            <a:avLst/>
            <a:gdLst>
              <a:gd name="T0" fmla="*/ 1 w 35"/>
              <a:gd name="T1" fmla="*/ 20 h 35"/>
              <a:gd name="T2" fmla="*/ 15 w 35"/>
              <a:gd name="T3" fmla="*/ 2 h 35"/>
              <a:gd name="T4" fmla="*/ 34 w 35"/>
              <a:gd name="T5" fmla="*/ 16 h 35"/>
              <a:gd name="T6" fmla="*/ 20 w 35"/>
              <a:gd name="T7" fmla="*/ 34 h 35"/>
              <a:gd name="T8" fmla="*/ 1 w 35"/>
              <a:gd name="T9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20"/>
                </a:moveTo>
                <a:cubicBezTo>
                  <a:pt x="0" y="11"/>
                  <a:pt x="6" y="3"/>
                  <a:pt x="15" y="2"/>
                </a:cubicBezTo>
                <a:cubicBezTo>
                  <a:pt x="24" y="0"/>
                  <a:pt x="32" y="7"/>
                  <a:pt x="34" y="16"/>
                </a:cubicBezTo>
                <a:cubicBezTo>
                  <a:pt x="35" y="25"/>
                  <a:pt x="29" y="33"/>
                  <a:pt x="20" y="34"/>
                </a:cubicBezTo>
                <a:cubicBezTo>
                  <a:pt x="11" y="35"/>
                  <a:pt x="2" y="29"/>
                  <a:pt x="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6" name="îṥlïḓé"/>
          <p:cNvSpPr/>
          <p:nvPr/>
        </p:nvSpPr>
        <p:spPr bwMode="auto">
          <a:xfrm>
            <a:off x="2213874" y="3030145"/>
            <a:ext cx="39432" cy="39432"/>
          </a:xfrm>
          <a:custGeom>
            <a:avLst/>
            <a:gdLst>
              <a:gd name="T0" fmla="*/ 5 w 42"/>
              <a:gd name="T1" fmla="*/ 23 h 42"/>
              <a:gd name="T2" fmla="*/ 10 w 42"/>
              <a:gd name="T3" fmla="*/ 22 h 42"/>
              <a:gd name="T4" fmla="*/ 10 w 42"/>
              <a:gd name="T5" fmla="*/ 21 h 42"/>
              <a:gd name="T6" fmla="*/ 20 w 42"/>
              <a:gd name="T7" fmla="*/ 9 h 42"/>
              <a:gd name="T8" fmla="*/ 21 w 42"/>
              <a:gd name="T9" fmla="*/ 9 h 42"/>
              <a:gd name="T10" fmla="*/ 33 w 42"/>
              <a:gd name="T11" fmla="*/ 19 h 42"/>
              <a:gd name="T12" fmla="*/ 33 w 42"/>
              <a:gd name="T13" fmla="*/ 21 h 42"/>
              <a:gd name="T14" fmla="*/ 23 w 42"/>
              <a:gd name="T15" fmla="*/ 32 h 42"/>
              <a:gd name="T16" fmla="*/ 21 w 42"/>
              <a:gd name="T17" fmla="*/ 32 h 42"/>
              <a:gd name="T18" fmla="*/ 10 w 42"/>
              <a:gd name="T19" fmla="*/ 22 h 42"/>
              <a:gd name="T20" fmla="*/ 5 w 42"/>
              <a:gd name="T21" fmla="*/ 23 h 42"/>
              <a:gd name="T22" fmla="*/ 1 w 42"/>
              <a:gd name="T23" fmla="*/ 23 h 42"/>
              <a:gd name="T24" fmla="*/ 21 w 42"/>
              <a:gd name="T25" fmla="*/ 42 h 42"/>
              <a:gd name="T26" fmla="*/ 24 w 42"/>
              <a:gd name="T27" fmla="*/ 42 h 42"/>
              <a:gd name="T28" fmla="*/ 42 w 42"/>
              <a:gd name="T29" fmla="*/ 21 h 42"/>
              <a:gd name="T30" fmla="*/ 42 w 42"/>
              <a:gd name="T31" fmla="*/ 18 h 42"/>
              <a:gd name="T32" fmla="*/ 21 w 42"/>
              <a:gd name="T33" fmla="*/ 0 h 42"/>
              <a:gd name="T34" fmla="*/ 19 w 42"/>
              <a:gd name="T35" fmla="*/ 0 h 42"/>
              <a:gd name="T36" fmla="*/ 0 w 42"/>
              <a:gd name="T37" fmla="*/ 21 h 42"/>
              <a:gd name="T38" fmla="*/ 1 w 42"/>
              <a:gd name="T39" fmla="*/ 23 h 42"/>
              <a:gd name="T40" fmla="*/ 5 w 42"/>
              <a:gd name="T41" fmla="*/ 2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" h="42">
                <a:moveTo>
                  <a:pt x="5" y="23"/>
                </a:move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1"/>
                  <a:pt x="10" y="21"/>
                </a:cubicBezTo>
                <a:cubicBezTo>
                  <a:pt x="10" y="15"/>
                  <a:pt x="14" y="10"/>
                  <a:pt x="20" y="9"/>
                </a:cubicBezTo>
                <a:cubicBezTo>
                  <a:pt x="20" y="9"/>
                  <a:pt x="21" y="9"/>
                  <a:pt x="21" y="9"/>
                </a:cubicBezTo>
                <a:cubicBezTo>
                  <a:pt x="27" y="9"/>
                  <a:pt x="32" y="13"/>
                  <a:pt x="33" y="19"/>
                </a:cubicBezTo>
                <a:cubicBezTo>
                  <a:pt x="33" y="20"/>
                  <a:pt x="33" y="20"/>
                  <a:pt x="33" y="21"/>
                </a:cubicBezTo>
                <a:cubicBezTo>
                  <a:pt x="33" y="27"/>
                  <a:pt x="29" y="32"/>
                  <a:pt x="23" y="32"/>
                </a:cubicBezTo>
                <a:cubicBezTo>
                  <a:pt x="22" y="32"/>
                  <a:pt x="22" y="32"/>
                  <a:pt x="21" y="32"/>
                </a:cubicBezTo>
                <a:cubicBezTo>
                  <a:pt x="16" y="32"/>
                  <a:pt x="11" y="28"/>
                  <a:pt x="10" y="22"/>
                </a:cubicBezTo>
                <a:cubicBezTo>
                  <a:pt x="5" y="23"/>
                  <a:pt x="5" y="23"/>
                  <a:pt x="5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2" y="34"/>
                  <a:pt x="11" y="42"/>
                  <a:pt x="21" y="42"/>
                </a:cubicBezTo>
                <a:cubicBezTo>
                  <a:pt x="22" y="42"/>
                  <a:pt x="23" y="42"/>
                  <a:pt x="24" y="42"/>
                </a:cubicBezTo>
                <a:cubicBezTo>
                  <a:pt x="35" y="40"/>
                  <a:pt x="42" y="31"/>
                  <a:pt x="42" y="21"/>
                </a:cubicBezTo>
                <a:cubicBezTo>
                  <a:pt x="42" y="20"/>
                  <a:pt x="42" y="19"/>
                  <a:pt x="42" y="18"/>
                </a:cubicBezTo>
                <a:cubicBezTo>
                  <a:pt x="41" y="7"/>
                  <a:pt x="32" y="0"/>
                  <a:pt x="21" y="0"/>
                </a:cubicBezTo>
                <a:cubicBezTo>
                  <a:pt x="21" y="0"/>
                  <a:pt x="20" y="0"/>
                  <a:pt x="19" y="0"/>
                </a:cubicBezTo>
                <a:cubicBezTo>
                  <a:pt x="8" y="1"/>
                  <a:pt x="0" y="10"/>
                  <a:pt x="0" y="21"/>
                </a:cubicBezTo>
                <a:cubicBezTo>
                  <a:pt x="0" y="22"/>
                  <a:pt x="0" y="23"/>
                  <a:pt x="1" y="23"/>
                </a:cubicBezTo>
                <a:lnTo>
                  <a:pt x="5" y="23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7" name="íṥḷîḓê"/>
          <p:cNvSpPr/>
          <p:nvPr/>
        </p:nvSpPr>
        <p:spPr bwMode="auto">
          <a:xfrm>
            <a:off x="2097550" y="3018315"/>
            <a:ext cx="32860" cy="31546"/>
          </a:xfrm>
          <a:custGeom>
            <a:avLst/>
            <a:gdLst>
              <a:gd name="T0" fmla="*/ 1 w 35"/>
              <a:gd name="T1" fmla="*/ 19 h 34"/>
              <a:gd name="T2" fmla="*/ 15 w 35"/>
              <a:gd name="T3" fmla="*/ 1 h 34"/>
              <a:gd name="T4" fmla="*/ 34 w 35"/>
              <a:gd name="T5" fmla="*/ 15 h 34"/>
              <a:gd name="T6" fmla="*/ 20 w 35"/>
              <a:gd name="T7" fmla="*/ 33 h 34"/>
              <a:gd name="T8" fmla="*/ 1 w 35"/>
              <a:gd name="T9" fmla="*/ 1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4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3" y="6"/>
                  <a:pt x="34" y="15"/>
                </a:cubicBezTo>
                <a:cubicBezTo>
                  <a:pt x="35" y="24"/>
                  <a:pt x="29" y="32"/>
                  <a:pt x="20" y="33"/>
                </a:cubicBezTo>
                <a:cubicBezTo>
                  <a:pt x="11" y="34"/>
                  <a:pt x="2" y="28"/>
                  <a:pt x="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8" name="ísḷïḓé"/>
          <p:cNvSpPr/>
          <p:nvPr/>
        </p:nvSpPr>
        <p:spPr bwMode="auto">
          <a:xfrm>
            <a:off x="2094921" y="3014372"/>
            <a:ext cx="39432" cy="39432"/>
          </a:xfrm>
          <a:custGeom>
            <a:avLst/>
            <a:gdLst>
              <a:gd name="T0" fmla="*/ 4 w 42"/>
              <a:gd name="T1" fmla="*/ 23 h 42"/>
              <a:gd name="T2" fmla="*/ 9 w 42"/>
              <a:gd name="T3" fmla="*/ 22 h 42"/>
              <a:gd name="T4" fmla="*/ 9 w 42"/>
              <a:gd name="T5" fmla="*/ 21 h 42"/>
              <a:gd name="T6" fmla="*/ 19 w 42"/>
              <a:gd name="T7" fmla="*/ 9 h 42"/>
              <a:gd name="T8" fmla="*/ 21 w 42"/>
              <a:gd name="T9" fmla="*/ 9 h 42"/>
              <a:gd name="T10" fmla="*/ 32 w 42"/>
              <a:gd name="T11" fmla="*/ 19 h 42"/>
              <a:gd name="T12" fmla="*/ 32 w 42"/>
              <a:gd name="T13" fmla="*/ 21 h 42"/>
              <a:gd name="T14" fmla="*/ 22 w 42"/>
              <a:gd name="T15" fmla="*/ 33 h 42"/>
              <a:gd name="T16" fmla="*/ 21 w 42"/>
              <a:gd name="T17" fmla="*/ 33 h 42"/>
              <a:gd name="T18" fmla="*/ 9 w 42"/>
              <a:gd name="T19" fmla="*/ 22 h 42"/>
              <a:gd name="T20" fmla="*/ 4 w 42"/>
              <a:gd name="T21" fmla="*/ 23 h 42"/>
              <a:gd name="T22" fmla="*/ 0 w 42"/>
              <a:gd name="T23" fmla="*/ 24 h 42"/>
              <a:gd name="T24" fmla="*/ 21 w 42"/>
              <a:gd name="T25" fmla="*/ 42 h 42"/>
              <a:gd name="T26" fmla="*/ 23 w 42"/>
              <a:gd name="T27" fmla="*/ 42 h 42"/>
              <a:gd name="T28" fmla="*/ 42 w 42"/>
              <a:gd name="T29" fmla="*/ 21 h 42"/>
              <a:gd name="T30" fmla="*/ 41 w 42"/>
              <a:gd name="T31" fmla="*/ 18 h 42"/>
              <a:gd name="T32" fmla="*/ 21 w 42"/>
              <a:gd name="T33" fmla="*/ 0 h 42"/>
              <a:gd name="T34" fmla="*/ 18 w 42"/>
              <a:gd name="T35" fmla="*/ 0 h 42"/>
              <a:gd name="T36" fmla="*/ 0 w 42"/>
              <a:gd name="T37" fmla="*/ 21 h 42"/>
              <a:gd name="T38" fmla="*/ 0 w 42"/>
              <a:gd name="T39" fmla="*/ 24 h 42"/>
              <a:gd name="T40" fmla="*/ 4 w 42"/>
              <a:gd name="T41" fmla="*/ 2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" h="42">
                <a:moveTo>
                  <a:pt x="4" y="23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1"/>
                  <a:pt x="9" y="21"/>
                </a:cubicBezTo>
                <a:cubicBezTo>
                  <a:pt x="9" y="15"/>
                  <a:pt x="13" y="10"/>
                  <a:pt x="19" y="9"/>
                </a:cubicBezTo>
                <a:cubicBezTo>
                  <a:pt x="20" y="9"/>
                  <a:pt x="20" y="9"/>
                  <a:pt x="21" y="9"/>
                </a:cubicBezTo>
                <a:cubicBezTo>
                  <a:pt x="26" y="9"/>
                  <a:pt x="31" y="14"/>
                  <a:pt x="32" y="19"/>
                </a:cubicBezTo>
                <a:cubicBezTo>
                  <a:pt x="32" y="20"/>
                  <a:pt x="32" y="20"/>
                  <a:pt x="32" y="21"/>
                </a:cubicBezTo>
                <a:cubicBezTo>
                  <a:pt x="32" y="27"/>
                  <a:pt x="28" y="32"/>
                  <a:pt x="22" y="33"/>
                </a:cubicBezTo>
                <a:cubicBezTo>
                  <a:pt x="22" y="33"/>
                  <a:pt x="21" y="33"/>
                  <a:pt x="21" y="33"/>
                </a:cubicBezTo>
                <a:cubicBezTo>
                  <a:pt x="15" y="33"/>
                  <a:pt x="10" y="28"/>
                  <a:pt x="9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34"/>
                  <a:pt x="10" y="42"/>
                  <a:pt x="21" y="42"/>
                </a:cubicBezTo>
                <a:cubicBezTo>
                  <a:pt x="21" y="42"/>
                  <a:pt x="22" y="42"/>
                  <a:pt x="23" y="42"/>
                </a:cubicBezTo>
                <a:cubicBezTo>
                  <a:pt x="34" y="40"/>
                  <a:pt x="42" y="31"/>
                  <a:pt x="42" y="21"/>
                </a:cubicBezTo>
                <a:cubicBezTo>
                  <a:pt x="42" y="20"/>
                  <a:pt x="42" y="19"/>
                  <a:pt x="41" y="18"/>
                </a:cubicBezTo>
                <a:cubicBezTo>
                  <a:pt x="40" y="8"/>
                  <a:pt x="31" y="0"/>
                  <a:pt x="21" y="0"/>
                </a:cubicBezTo>
                <a:cubicBezTo>
                  <a:pt x="20" y="0"/>
                  <a:pt x="19" y="0"/>
                  <a:pt x="18" y="0"/>
                </a:cubicBezTo>
                <a:cubicBezTo>
                  <a:pt x="7" y="1"/>
                  <a:pt x="0" y="10"/>
                  <a:pt x="0" y="21"/>
                </a:cubicBezTo>
                <a:cubicBezTo>
                  <a:pt x="0" y="22"/>
                  <a:pt x="0" y="23"/>
                  <a:pt x="0" y="24"/>
                </a:cubicBezTo>
                <a:lnTo>
                  <a:pt x="4" y="23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9" name="ïşlîďe"/>
          <p:cNvSpPr/>
          <p:nvPr/>
        </p:nvSpPr>
        <p:spPr bwMode="auto">
          <a:xfrm>
            <a:off x="2696262" y="2978883"/>
            <a:ext cx="32860" cy="32860"/>
          </a:xfrm>
          <a:custGeom>
            <a:avLst/>
            <a:gdLst>
              <a:gd name="T0" fmla="*/ 1 w 35"/>
              <a:gd name="T1" fmla="*/ 20 h 35"/>
              <a:gd name="T2" fmla="*/ 15 w 35"/>
              <a:gd name="T3" fmla="*/ 1 h 35"/>
              <a:gd name="T4" fmla="*/ 34 w 35"/>
              <a:gd name="T5" fmla="*/ 15 h 35"/>
              <a:gd name="T6" fmla="*/ 19 w 35"/>
              <a:gd name="T7" fmla="*/ 34 h 35"/>
              <a:gd name="T8" fmla="*/ 1 w 35"/>
              <a:gd name="T9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20"/>
                </a:moveTo>
                <a:cubicBezTo>
                  <a:pt x="0" y="11"/>
                  <a:pt x="6" y="2"/>
                  <a:pt x="15" y="1"/>
                </a:cubicBezTo>
                <a:cubicBezTo>
                  <a:pt x="24" y="0"/>
                  <a:pt x="32" y="6"/>
                  <a:pt x="34" y="15"/>
                </a:cubicBezTo>
                <a:cubicBezTo>
                  <a:pt x="35" y="24"/>
                  <a:pt x="28" y="33"/>
                  <a:pt x="19" y="34"/>
                </a:cubicBezTo>
                <a:cubicBezTo>
                  <a:pt x="10" y="35"/>
                  <a:pt x="2" y="29"/>
                  <a:pt x="1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0" name="iṩľîďe"/>
          <p:cNvSpPr/>
          <p:nvPr/>
        </p:nvSpPr>
        <p:spPr bwMode="auto">
          <a:xfrm>
            <a:off x="2692976" y="2974940"/>
            <a:ext cx="39432" cy="40090"/>
          </a:xfrm>
          <a:custGeom>
            <a:avLst/>
            <a:gdLst>
              <a:gd name="T0" fmla="*/ 5 w 42"/>
              <a:gd name="T1" fmla="*/ 24 h 43"/>
              <a:gd name="T2" fmla="*/ 10 w 42"/>
              <a:gd name="T3" fmla="*/ 23 h 43"/>
              <a:gd name="T4" fmla="*/ 10 w 42"/>
              <a:gd name="T5" fmla="*/ 21 h 43"/>
              <a:gd name="T6" fmla="*/ 20 w 42"/>
              <a:gd name="T7" fmla="*/ 10 h 43"/>
              <a:gd name="T8" fmla="*/ 21 w 42"/>
              <a:gd name="T9" fmla="*/ 10 h 43"/>
              <a:gd name="T10" fmla="*/ 33 w 42"/>
              <a:gd name="T11" fmla="*/ 20 h 43"/>
              <a:gd name="T12" fmla="*/ 33 w 42"/>
              <a:gd name="T13" fmla="*/ 22 h 43"/>
              <a:gd name="T14" fmla="*/ 23 w 42"/>
              <a:gd name="T15" fmla="*/ 33 h 43"/>
              <a:gd name="T16" fmla="*/ 21 w 42"/>
              <a:gd name="T17" fmla="*/ 33 h 43"/>
              <a:gd name="T18" fmla="*/ 10 w 42"/>
              <a:gd name="T19" fmla="*/ 23 h 43"/>
              <a:gd name="T20" fmla="*/ 5 w 42"/>
              <a:gd name="T21" fmla="*/ 24 h 43"/>
              <a:gd name="T22" fmla="*/ 0 w 42"/>
              <a:gd name="T23" fmla="*/ 24 h 43"/>
              <a:gd name="T24" fmla="*/ 21 w 42"/>
              <a:gd name="T25" fmla="*/ 43 h 43"/>
              <a:gd name="T26" fmla="*/ 24 w 42"/>
              <a:gd name="T27" fmla="*/ 42 h 43"/>
              <a:gd name="T28" fmla="*/ 42 w 42"/>
              <a:gd name="T29" fmla="*/ 22 h 43"/>
              <a:gd name="T30" fmla="*/ 42 w 42"/>
              <a:gd name="T31" fmla="*/ 19 h 43"/>
              <a:gd name="T32" fmla="*/ 21 w 42"/>
              <a:gd name="T33" fmla="*/ 0 h 43"/>
              <a:gd name="T34" fmla="*/ 19 w 42"/>
              <a:gd name="T35" fmla="*/ 1 h 43"/>
              <a:gd name="T36" fmla="*/ 0 w 42"/>
              <a:gd name="T37" fmla="*/ 21 h 43"/>
              <a:gd name="T38" fmla="*/ 0 w 42"/>
              <a:gd name="T39" fmla="*/ 24 h 43"/>
              <a:gd name="T40" fmla="*/ 5 w 42"/>
              <a:gd name="T41" fmla="*/ 24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" h="43">
                <a:moveTo>
                  <a:pt x="5" y="24"/>
                </a:move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2"/>
                  <a:pt x="10" y="21"/>
                </a:cubicBezTo>
                <a:cubicBezTo>
                  <a:pt x="10" y="16"/>
                  <a:pt x="14" y="11"/>
                  <a:pt x="20" y="10"/>
                </a:cubicBezTo>
                <a:cubicBezTo>
                  <a:pt x="20" y="10"/>
                  <a:pt x="21" y="10"/>
                  <a:pt x="21" y="10"/>
                </a:cubicBezTo>
                <a:cubicBezTo>
                  <a:pt x="27" y="10"/>
                  <a:pt x="32" y="14"/>
                  <a:pt x="33" y="20"/>
                </a:cubicBezTo>
                <a:cubicBezTo>
                  <a:pt x="33" y="21"/>
                  <a:pt x="33" y="21"/>
                  <a:pt x="33" y="22"/>
                </a:cubicBezTo>
                <a:cubicBezTo>
                  <a:pt x="33" y="27"/>
                  <a:pt x="29" y="32"/>
                  <a:pt x="23" y="33"/>
                </a:cubicBezTo>
                <a:cubicBezTo>
                  <a:pt x="22" y="33"/>
                  <a:pt x="22" y="33"/>
                  <a:pt x="21" y="33"/>
                </a:cubicBezTo>
                <a:cubicBezTo>
                  <a:pt x="16" y="33"/>
                  <a:pt x="10" y="29"/>
                  <a:pt x="10" y="23"/>
                </a:cubicBezTo>
                <a:cubicBezTo>
                  <a:pt x="5" y="24"/>
                  <a:pt x="5" y="24"/>
                  <a:pt x="5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35"/>
                  <a:pt x="11" y="43"/>
                  <a:pt x="21" y="43"/>
                </a:cubicBezTo>
                <a:cubicBezTo>
                  <a:pt x="22" y="43"/>
                  <a:pt x="23" y="42"/>
                  <a:pt x="24" y="42"/>
                </a:cubicBezTo>
                <a:cubicBezTo>
                  <a:pt x="35" y="41"/>
                  <a:pt x="42" y="32"/>
                  <a:pt x="42" y="22"/>
                </a:cubicBezTo>
                <a:cubicBezTo>
                  <a:pt x="42" y="21"/>
                  <a:pt x="42" y="20"/>
                  <a:pt x="42" y="19"/>
                </a:cubicBezTo>
                <a:cubicBezTo>
                  <a:pt x="41" y="8"/>
                  <a:pt x="32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8" y="2"/>
                  <a:pt x="0" y="11"/>
                  <a:pt x="0" y="21"/>
                </a:cubicBezTo>
                <a:cubicBezTo>
                  <a:pt x="0" y="22"/>
                  <a:pt x="0" y="23"/>
                  <a:pt x="0" y="24"/>
                </a:cubicBezTo>
                <a:lnTo>
                  <a:pt x="5" y="24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1" name="ï$ḻîḓê"/>
          <p:cNvSpPr/>
          <p:nvPr/>
        </p:nvSpPr>
        <p:spPr bwMode="auto">
          <a:xfrm>
            <a:off x="2533276" y="2751490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4 w 35"/>
              <a:gd name="T5" fmla="*/ 15 h 35"/>
              <a:gd name="T6" fmla="*/ 20 w 35"/>
              <a:gd name="T7" fmla="*/ 34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3" y="6"/>
                  <a:pt x="34" y="15"/>
                </a:cubicBezTo>
                <a:cubicBezTo>
                  <a:pt x="35" y="24"/>
                  <a:pt x="29" y="32"/>
                  <a:pt x="20" y="34"/>
                </a:cubicBezTo>
                <a:cubicBezTo>
                  <a:pt x="11" y="35"/>
                  <a:pt x="2" y="28"/>
                  <a:pt x="1" y="19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2" name="ïṥ1iḍê"/>
          <p:cNvSpPr/>
          <p:nvPr/>
        </p:nvSpPr>
        <p:spPr bwMode="auto">
          <a:xfrm>
            <a:off x="2869764" y="2935507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4 w 35"/>
              <a:gd name="T5" fmla="*/ 15 h 35"/>
              <a:gd name="T6" fmla="*/ 20 w 35"/>
              <a:gd name="T7" fmla="*/ 34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1"/>
                  <a:pt x="6" y="2"/>
                  <a:pt x="15" y="1"/>
                </a:cubicBezTo>
                <a:cubicBezTo>
                  <a:pt x="24" y="0"/>
                  <a:pt x="32" y="6"/>
                  <a:pt x="34" y="15"/>
                </a:cubicBezTo>
                <a:cubicBezTo>
                  <a:pt x="35" y="24"/>
                  <a:pt x="29" y="32"/>
                  <a:pt x="20" y="34"/>
                </a:cubicBezTo>
                <a:cubicBezTo>
                  <a:pt x="11" y="35"/>
                  <a:pt x="2" y="28"/>
                  <a:pt x="1" y="19"/>
                </a:cubicBez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3" name="íśḷídé"/>
          <p:cNvSpPr/>
          <p:nvPr/>
        </p:nvSpPr>
        <p:spPr bwMode="auto">
          <a:xfrm>
            <a:off x="2260536" y="2878988"/>
            <a:ext cx="32203" cy="32203"/>
          </a:xfrm>
          <a:custGeom>
            <a:avLst/>
            <a:gdLst>
              <a:gd name="T0" fmla="*/ 1 w 34"/>
              <a:gd name="T1" fmla="*/ 20 h 35"/>
              <a:gd name="T2" fmla="*/ 15 w 34"/>
              <a:gd name="T3" fmla="*/ 1 h 35"/>
              <a:gd name="T4" fmla="*/ 33 w 34"/>
              <a:gd name="T5" fmla="*/ 16 h 35"/>
              <a:gd name="T6" fmla="*/ 19 w 34"/>
              <a:gd name="T7" fmla="*/ 34 h 35"/>
              <a:gd name="T8" fmla="*/ 1 w 34"/>
              <a:gd name="T9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5">
                <a:moveTo>
                  <a:pt x="1" y="20"/>
                </a:moveTo>
                <a:cubicBezTo>
                  <a:pt x="0" y="11"/>
                  <a:pt x="6" y="3"/>
                  <a:pt x="15" y="1"/>
                </a:cubicBezTo>
                <a:cubicBezTo>
                  <a:pt x="24" y="0"/>
                  <a:pt x="32" y="7"/>
                  <a:pt x="33" y="16"/>
                </a:cubicBezTo>
                <a:cubicBezTo>
                  <a:pt x="34" y="24"/>
                  <a:pt x="28" y="33"/>
                  <a:pt x="19" y="34"/>
                </a:cubicBezTo>
                <a:cubicBezTo>
                  <a:pt x="10" y="35"/>
                  <a:pt x="2" y="29"/>
                  <a:pt x="1" y="20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4" name="îs1iďè"/>
          <p:cNvSpPr/>
          <p:nvPr/>
        </p:nvSpPr>
        <p:spPr bwMode="auto">
          <a:xfrm>
            <a:off x="2259879" y="3345603"/>
            <a:ext cx="31546" cy="32860"/>
          </a:xfrm>
          <a:custGeom>
            <a:avLst/>
            <a:gdLst>
              <a:gd name="T0" fmla="*/ 1 w 34"/>
              <a:gd name="T1" fmla="*/ 19 h 35"/>
              <a:gd name="T2" fmla="*/ 15 w 34"/>
              <a:gd name="T3" fmla="*/ 1 h 35"/>
              <a:gd name="T4" fmla="*/ 33 w 34"/>
              <a:gd name="T5" fmla="*/ 15 h 35"/>
              <a:gd name="T6" fmla="*/ 19 w 34"/>
              <a:gd name="T7" fmla="*/ 34 h 35"/>
              <a:gd name="T8" fmla="*/ 1 w 34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5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2" y="6"/>
                  <a:pt x="33" y="15"/>
                </a:cubicBezTo>
                <a:cubicBezTo>
                  <a:pt x="34" y="24"/>
                  <a:pt x="28" y="32"/>
                  <a:pt x="19" y="34"/>
                </a:cubicBezTo>
                <a:cubicBezTo>
                  <a:pt x="10" y="35"/>
                  <a:pt x="2" y="28"/>
                  <a:pt x="1" y="19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5" name="ï$ḷiḓè"/>
          <p:cNvSpPr/>
          <p:nvPr/>
        </p:nvSpPr>
        <p:spPr bwMode="auto">
          <a:xfrm>
            <a:off x="2737009" y="3283169"/>
            <a:ext cx="32860" cy="32860"/>
          </a:xfrm>
          <a:custGeom>
            <a:avLst/>
            <a:gdLst>
              <a:gd name="T0" fmla="*/ 2 w 35"/>
              <a:gd name="T1" fmla="*/ 20 h 35"/>
              <a:gd name="T2" fmla="*/ 16 w 35"/>
              <a:gd name="T3" fmla="*/ 2 h 35"/>
              <a:gd name="T4" fmla="*/ 34 w 35"/>
              <a:gd name="T5" fmla="*/ 16 h 35"/>
              <a:gd name="T6" fmla="*/ 20 w 35"/>
              <a:gd name="T7" fmla="*/ 34 h 35"/>
              <a:gd name="T8" fmla="*/ 2 w 35"/>
              <a:gd name="T9" fmla="*/ 2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2" y="20"/>
                </a:moveTo>
                <a:cubicBezTo>
                  <a:pt x="0" y="11"/>
                  <a:pt x="7" y="3"/>
                  <a:pt x="16" y="2"/>
                </a:cubicBezTo>
                <a:cubicBezTo>
                  <a:pt x="25" y="0"/>
                  <a:pt x="33" y="7"/>
                  <a:pt x="34" y="16"/>
                </a:cubicBezTo>
                <a:cubicBezTo>
                  <a:pt x="35" y="25"/>
                  <a:pt x="29" y="33"/>
                  <a:pt x="20" y="34"/>
                </a:cubicBezTo>
                <a:cubicBezTo>
                  <a:pt x="11" y="35"/>
                  <a:pt x="3" y="29"/>
                  <a:pt x="2" y="20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6" name="íṧļîďé"/>
          <p:cNvSpPr/>
          <p:nvPr/>
        </p:nvSpPr>
        <p:spPr bwMode="auto">
          <a:xfrm>
            <a:off x="2913139" y="3260824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3 w 35"/>
              <a:gd name="T5" fmla="*/ 15 h 35"/>
              <a:gd name="T6" fmla="*/ 19 w 35"/>
              <a:gd name="T7" fmla="*/ 34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1"/>
                  <a:pt x="6" y="2"/>
                  <a:pt x="15" y="1"/>
                </a:cubicBezTo>
                <a:cubicBezTo>
                  <a:pt x="24" y="0"/>
                  <a:pt x="32" y="6"/>
                  <a:pt x="33" y="15"/>
                </a:cubicBezTo>
                <a:cubicBezTo>
                  <a:pt x="35" y="24"/>
                  <a:pt x="28" y="32"/>
                  <a:pt x="19" y="34"/>
                </a:cubicBezTo>
                <a:cubicBezTo>
                  <a:pt x="10" y="35"/>
                  <a:pt x="2" y="28"/>
                  <a:pt x="1" y="19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7" name="ïşľïde"/>
          <p:cNvSpPr/>
          <p:nvPr/>
        </p:nvSpPr>
        <p:spPr bwMode="auto">
          <a:xfrm>
            <a:off x="2605568" y="3300913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3 w 35"/>
              <a:gd name="T5" fmla="*/ 15 h 35"/>
              <a:gd name="T6" fmla="*/ 19 w 35"/>
              <a:gd name="T7" fmla="*/ 33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2" y="6"/>
                  <a:pt x="33" y="15"/>
                </a:cubicBezTo>
                <a:cubicBezTo>
                  <a:pt x="35" y="24"/>
                  <a:pt x="28" y="32"/>
                  <a:pt x="19" y="33"/>
                </a:cubicBezTo>
                <a:cubicBezTo>
                  <a:pt x="10" y="35"/>
                  <a:pt x="2" y="28"/>
                  <a:pt x="1" y="19"/>
                </a:cubicBezTo>
                <a:close/>
              </a:path>
            </a:pathLst>
          </a:custGeom>
          <a:solidFill>
            <a:srgbClr val="3F4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8" name="íṧļíḋé"/>
          <p:cNvSpPr/>
          <p:nvPr/>
        </p:nvSpPr>
        <p:spPr bwMode="auto">
          <a:xfrm>
            <a:off x="2117266" y="3159614"/>
            <a:ext cx="32860" cy="32860"/>
          </a:xfrm>
          <a:custGeom>
            <a:avLst/>
            <a:gdLst>
              <a:gd name="T0" fmla="*/ 1 w 35"/>
              <a:gd name="T1" fmla="*/ 19 h 35"/>
              <a:gd name="T2" fmla="*/ 15 w 35"/>
              <a:gd name="T3" fmla="*/ 1 h 35"/>
              <a:gd name="T4" fmla="*/ 34 w 35"/>
              <a:gd name="T5" fmla="*/ 15 h 35"/>
              <a:gd name="T6" fmla="*/ 19 w 35"/>
              <a:gd name="T7" fmla="*/ 33 h 35"/>
              <a:gd name="T8" fmla="*/ 1 w 35"/>
              <a:gd name="T9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5">
                <a:moveTo>
                  <a:pt x="1" y="19"/>
                </a:moveTo>
                <a:cubicBezTo>
                  <a:pt x="0" y="10"/>
                  <a:pt x="6" y="2"/>
                  <a:pt x="15" y="1"/>
                </a:cubicBezTo>
                <a:cubicBezTo>
                  <a:pt x="24" y="0"/>
                  <a:pt x="32" y="6"/>
                  <a:pt x="34" y="15"/>
                </a:cubicBezTo>
                <a:cubicBezTo>
                  <a:pt x="35" y="24"/>
                  <a:pt x="28" y="32"/>
                  <a:pt x="19" y="33"/>
                </a:cubicBezTo>
                <a:cubicBezTo>
                  <a:pt x="10" y="35"/>
                  <a:pt x="2" y="28"/>
                  <a:pt x="1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89" name="íṣľîdê"/>
          <p:cNvSpPr/>
          <p:nvPr/>
        </p:nvSpPr>
        <p:spPr bwMode="auto">
          <a:xfrm>
            <a:off x="2113323" y="3155671"/>
            <a:ext cx="39432" cy="39432"/>
          </a:xfrm>
          <a:custGeom>
            <a:avLst/>
            <a:gdLst>
              <a:gd name="T0" fmla="*/ 5 w 42"/>
              <a:gd name="T1" fmla="*/ 23 h 42"/>
              <a:gd name="T2" fmla="*/ 10 w 42"/>
              <a:gd name="T3" fmla="*/ 23 h 42"/>
              <a:gd name="T4" fmla="*/ 10 w 42"/>
              <a:gd name="T5" fmla="*/ 21 h 42"/>
              <a:gd name="T6" fmla="*/ 20 w 42"/>
              <a:gd name="T7" fmla="*/ 10 h 42"/>
              <a:gd name="T8" fmla="*/ 21 w 42"/>
              <a:gd name="T9" fmla="*/ 9 h 42"/>
              <a:gd name="T10" fmla="*/ 33 w 42"/>
              <a:gd name="T11" fmla="*/ 20 h 42"/>
              <a:gd name="T12" fmla="*/ 33 w 42"/>
              <a:gd name="T13" fmla="*/ 21 h 42"/>
              <a:gd name="T14" fmla="*/ 23 w 42"/>
              <a:gd name="T15" fmla="*/ 33 h 42"/>
              <a:gd name="T16" fmla="*/ 21 w 42"/>
              <a:gd name="T17" fmla="*/ 33 h 42"/>
              <a:gd name="T18" fmla="*/ 10 w 42"/>
              <a:gd name="T19" fmla="*/ 23 h 42"/>
              <a:gd name="T20" fmla="*/ 5 w 42"/>
              <a:gd name="T21" fmla="*/ 23 h 42"/>
              <a:gd name="T22" fmla="*/ 0 w 42"/>
              <a:gd name="T23" fmla="*/ 24 h 42"/>
              <a:gd name="T24" fmla="*/ 21 w 42"/>
              <a:gd name="T25" fmla="*/ 42 h 42"/>
              <a:gd name="T26" fmla="*/ 24 w 42"/>
              <a:gd name="T27" fmla="*/ 42 h 42"/>
              <a:gd name="T28" fmla="*/ 42 w 42"/>
              <a:gd name="T29" fmla="*/ 21 h 42"/>
              <a:gd name="T30" fmla="*/ 42 w 42"/>
              <a:gd name="T31" fmla="*/ 18 h 42"/>
              <a:gd name="T32" fmla="*/ 21 w 42"/>
              <a:gd name="T33" fmla="*/ 0 h 42"/>
              <a:gd name="T34" fmla="*/ 19 w 42"/>
              <a:gd name="T35" fmla="*/ 0 h 42"/>
              <a:gd name="T36" fmla="*/ 0 w 42"/>
              <a:gd name="T37" fmla="*/ 21 h 42"/>
              <a:gd name="T38" fmla="*/ 0 w 42"/>
              <a:gd name="T39" fmla="*/ 24 h 42"/>
              <a:gd name="T40" fmla="*/ 5 w 42"/>
              <a:gd name="T41" fmla="*/ 2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" h="42">
                <a:moveTo>
                  <a:pt x="5" y="23"/>
                </a:moveTo>
                <a:cubicBezTo>
                  <a:pt x="10" y="23"/>
                  <a:pt x="10" y="23"/>
                  <a:pt x="10" y="23"/>
                </a:cubicBezTo>
                <a:cubicBezTo>
                  <a:pt x="10" y="22"/>
                  <a:pt x="10" y="22"/>
                  <a:pt x="10" y="21"/>
                </a:cubicBezTo>
                <a:cubicBezTo>
                  <a:pt x="10" y="15"/>
                  <a:pt x="14" y="10"/>
                  <a:pt x="20" y="10"/>
                </a:cubicBezTo>
                <a:cubicBezTo>
                  <a:pt x="20" y="10"/>
                  <a:pt x="21" y="9"/>
                  <a:pt x="21" y="9"/>
                </a:cubicBezTo>
                <a:cubicBezTo>
                  <a:pt x="27" y="9"/>
                  <a:pt x="32" y="14"/>
                  <a:pt x="33" y="20"/>
                </a:cubicBezTo>
                <a:cubicBezTo>
                  <a:pt x="33" y="20"/>
                  <a:pt x="33" y="21"/>
                  <a:pt x="33" y="21"/>
                </a:cubicBezTo>
                <a:cubicBezTo>
                  <a:pt x="33" y="27"/>
                  <a:pt x="29" y="32"/>
                  <a:pt x="23" y="33"/>
                </a:cubicBezTo>
                <a:cubicBezTo>
                  <a:pt x="22" y="33"/>
                  <a:pt x="22" y="33"/>
                  <a:pt x="21" y="33"/>
                </a:cubicBezTo>
                <a:cubicBezTo>
                  <a:pt x="16" y="33"/>
                  <a:pt x="10" y="29"/>
                  <a:pt x="10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34"/>
                  <a:pt x="11" y="42"/>
                  <a:pt x="21" y="42"/>
                </a:cubicBezTo>
                <a:cubicBezTo>
                  <a:pt x="22" y="42"/>
                  <a:pt x="23" y="42"/>
                  <a:pt x="24" y="42"/>
                </a:cubicBezTo>
                <a:cubicBezTo>
                  <a:pt x="35" y="41"/>
                  <a:pt x="42" y="32"/>
                  <a:pt x="42" y="21"/>
                </a:cubicBezTo>
                <a:cubicBezTo>
                  <a:pt x="42" y="20"/>
                  <a:pt x="42" y="19"/>
                  <a:pt x="42" y="18"/>
                </a:cubicBezTo>
                <a:cubicBezTo>
                  <a:pt x="41" y="8"/>
                  <a:pt x="32" y="0"/>
                  <a:pt x="21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8" y="2"/>
                  <a:pt x="0" y="11"/>
                  <a:pt x="0" y="21"/>
                </a:cubicBezTo>
                <a:cubicBezTo>
                  <a:pt x="0" y="22"/>
                  <a:pt x="0" y="23"/>
                  <a:pt x="0" y="24"/>
                </a:cubicBezTo>
                <a:lnTo>
                  <a:pt x="5" y="23"/>
                </a:ln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0" name="ïṣlíḓè"/>
          <p:cNvSpPr/>
          <p:nvPr/>
        </p:nvSpPr>
        <p:spPr bwMode="auto">
          <a:xfrm>
            <a:off x="2563507" y="2676570"/>
            <a:ext cx="64406" cy="60463"/>
          </a:xfrm>
          <a:custGeom>
            <a:avLst/>
            <a:gdLst>
              <a:gd name="T0" fmla="*/ 0 w 98"/>
              <a:gd name="T1" fmla="*/ 0 h 92"/>
              <a:gd name="T2" fmla="*/ 7 w 98"/>
              <a:gd name="T3" fmla="*/ 92 h 92"/>
              <a:gd name="T4" fmla="*/ 98 w 98"/>
              <a:gd name="T5" fmla="*/ 84 h 92"/>
              <a:gd name="T6" fmla="*/ 71 w 98"/>
              <a:gd name="T7" fmla="*/ 33 h 92"/>
              <a:gd name="T8" fmla="*/ 0 w 98"/>
              <a:gd name="T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92">
                <a:moveTo>
                  <a:pt x="0" y="0"/>
                </a:moveTo>
                <a:lnTo>
                  <a:pt x="7" y="92"/>
                </a:lnTo>
                <a:lnTo>
                  <a:pt x="98" y="84"/>
                </a:lnTo>
                <a:lnTo>
                  <a:pt x="71" y="33"/>
                </a:lnTo>
                <a:lnTo>
                  <a:pt x="0" y="0"/>
                </a:ln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1" name="iṧḷïḓé"/>
          <p:cNvSpPr/>
          <p:nvPr/>
        </p:nvSpPr>
        <p:spPr bwMode="auto">
          <a:xfrm>
            <a:off x="2565479" y="2622022"/>
            <a:ext cx="111067" cy="105153"/>
          </a:xfrm>
          <a:custGeom>
            <a:avLst/>
            <a:gdLst>
              <a:gd name="T0" fmla="*/ 59 w 119"/>
              <a:gd name="T1" fmla="*/ 112 h 112"/>
              <a:gd name="T2" fmla="*/ 4 w 119"/>
              <a:gd name="T3" fmla="*/ 63 h 112"/>
              <a:gd name="T4" fmla="*/ 52 w 119"/>
              <a:gd name="T5" fmla="*/ 0 h 112"/>
              <a:gd name="T6" fmla="*/ 59 w 119"/>
              <a:gd name="T7" fmla="*/ 0 h 112"/>
              <a:gd name="T8" fmla="*/ 115 w 119"/>
              <a:gd name="T9" fmla="*/ 49 h 112"/>
              <a:gd name="T10" fmla="*/ 67 w 119"/>
              <a:gd name="T11" fmla="*/ 111 h 112"/>
              <a:gd name="T12" fmla="*/ 59 w 119"/>
              <a:gd name="T1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112">
                <a:moveTo>
                  <a:pt x="59" y="112"/>
                </a:moveTo>
                <a:cubicBezTo>
                  <a:pt x="31" y="112"/>
                  <a:pt x="7" y="91"/>
                  <a:pt x="4" y="63"/>
                </a:cubicBezTo>
                <a:cubicBezTo>
                  <a:pt x="0" y="32"/>
                  <a:pt x="21" y="4"/>
                  <a:pt x="52" y="0"/>
                </a:cubicBezTo>
                <a:cubicBezTo>
                  <a:pt x="54" y="0"/>
                  <a:pt x="57" y="0"/>
                  <a:pt x="59" y="0"/>
                </a:cubicBezTo>
                <a:cubicBezTo>
                  <a:pt x="87" y="0"/>
                  <a:pt x="111" y="21"/>
                  <a:pt x="115" y="49"/>
                </a:cubicBezTo>
                <a:cubicBezTo>
                  <a:pt x="119" y="79"/>
                  <a:pt x="97" y="107"/>
                  <a:pt x="67" y="111"/>
                </a:cubicBezTo>
                <a:cubicBezTo>
                  <a:pt x="64" y="112"/>
                  <a:pt x="62" y="112"/>
                  <a:pt x="59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2" name="íṣľíḑe"/>
          <p:cNvSpPr/>
          <p:nvPr/>
        </p:nvSpPr>
        <p:spPr bwMode="auto">
          <a:xfrm>
            <a:off x="2561536" y="2616764"/>
            <a:ext cx="120925" cy="115011"/>
          </a:xfrm>
          <a:custGeom>
            <a:avLst/>
            <a:gdLst>
              <a:gd name="T0" fmla="*/ 63 w 129"/>
              <a:gd name="T1" fmla="*/ 11 h 123"/>
              <a:gd name="T2" fmla="*/ 113 w 129"/>
              <a:gd name="T3" fmla="*/ 55 h 123"/>
              <a:gd name="T4" fmla="*/ 70 w 129"/>
              <a:gd name="T5" fmla="*/ 112 h 123"/>
              <a:gd name="T6" fmla="*/ 63 w 129"/>
              <a:gd name="T7" fmla="*/ 112 h 123"/>
              <a:gd name="T8" fmla="*/ 13 w 129"/>
              <a:gd name="T9" fmla="*/ 68 h 123"/>
              <a:gd name="T10" fmla="*/ 57 w 129"/>
              <a:gd name="T11" fmla="*/ 12 h 123"/>
              <a:gd name="T12" fmla="*/ 63 w 129"/>
              <a:gd name="T13" fmla="*/ 11 h 123"/>
              <a:gd name="T14" fmla="*/ 63 w 129"/>
              <a:gd name="T15" fmla="*/ 0 h 123"/>
              <a:gd name="T16" fmla="*/ 63 w 129"/>
              <a:gd name="T17" fmla="*/ 0 h 123"/>
              <a:gd name="T18" fmla="*/ 55 w 129"/>
              <a:gd name="T19" fmla="*/ 1 h 123"/>
              <a:gd name="T20" fmla="*/ 14 w 129"/>
              <a:gd name="T21" fmla="*/ 24 h 123"/>
              <a:gd name="T22" fmla="*/ 2 w 129"/>
              <a:gd name="T23" fmla="*/ 70 h 123"/>
              <a:gd name="T24" fmla="*/ 63 w 129"/>
              <a:gd name="T25" fmla="*/ 123 h 123"/>
              <a:gd name="T26" fmla="*/ 71 w 129"/>
              <a:gd name="T27" fmla="*/ 123 h 123"/>
              <a:gd name="T28" fmla="*/ 124 w 129"/>
              <a:gd name="T29" fmla="*/ 54 h 123"/>
              <a:gd name="T30" fmla="*/ 63 w 129"/>
              <a:gd name="T31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23">
                <a:moveTo>
                  <a:pt x="63" y="11"/>
                </a:moveTo>
                <a:cubicBezTo>
                  <a:pt x="88" y="11"/>
                  <a:pt x="110" y="30"/>
                  <a:pt x="113" y="55"/>
                </a:cubicBezTo>
                <a:cubicBezTo>
                  <a:pt x="117" y="83"/>
                  <a:pt x="97" y="108"/>
                  <a:pt x="70" y="112"/>
                </a:cubicBezTo>
                <a:cubicBezTo>
                  <a:pt x="68" y="112"/>
                  <a:pt x="65" y="112"/>
                  <a:pt x="63" y="112"/>
                </a:cubicBezTo>
                <a:cubicBezTo>
                  <a:pt x="38" y="112"/>
                  <a:pt x="17" y="94"/>
                  <a:pt x="13" y="68"/>
                </a:cubicBezTo>
                <a:cubicBezTo>
                  <a:pt x="10" y="41"/>
                  <a:pt x="29" y="15"/>
                  <a:pt x="57" y="12"/>
                </a:cubicBezTo>
                <a:cubicBezTo>
                  <a:pt x="59" y="12"/>
                  <a:pt x="61" y="11"/>
                  <a:pt x="63" y="11"/>
                </a:cubicBezTo>
                <a:moveTo>
                  <a:pt x="63" y="0"/>
                </a:moveTo>
                <a:cubicBezTo>
                  <a:pt x="63" y="0"/>
                  <a:pt x="63" y="0"/>
                  <a:pt x="63" y="0"/>
                </a:cubicBezTo>
                <a:cubicBezTo>
                  <a:pt x="61" y="0"/>
                  <a:pt x="58" y="0"/>
                  <a:pt x="55" y="1"/>
                </a:cubicBezTo>
                <a:cubicBezTo>
                  <a:pt x="39" y="3"/>
                  <a:pt x="24" y="11"/>
                  <a:pt x="14" y="24"/>
                </a:cubicBezTo>
                <a:cubicBezTo>
                  <a:pt x="4" y="37"/>
                  <a:pt x="0" y="53"/>
                  <a:pt x="2" y="70"/>
                </a:cubicBezTo>
                <a:cubicBezTo>
                  <a:pt x="6" y="100"/>
                  <a:pt x="32" y="123"/>
                  <a:pt x="63" y="123"/>
                </a:cubicBezTo>
                <a:cubicBezTo>
                  <a:pt x="66" y="123"/>
                  <a:pt x="69" y="123"/>
                  <a:pt x="71" y="123"/>
                </a:cubicBezTo>
                <a:cubicBezTo>
                  <a:pt x="105" y="119"/>
                  <a:pt x="129" y="88"/>
                  <a:pt x="124" y="54"/>
                </a:cubicBezTo>
                <a:cubicBezTo>
                  <a:pt x="120" y="23"/>
                  <a:pt x="94" y="0"/>
                  <a:pt x="63" y="0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3" name="íŝ1ïḓe"/>
          <p:cNvSpPr/>
          <p:nvPr/>
        </p:nvSpPr>
        <p:spPr bwMode="auto">
          <a:xfrm>
            <a:off x="2899338" y="2869131"/>
            <a:ext cx="64406" cy="61120"/>
          </a:xfrm>
          <a:custGeom>
            <a:avLst/>
            <a:gdLst>
              <a:gd name="T0" fmla="*/ 0 w 98"/>
              <a:gd name="T1" fmla="*/ 0 h 93"/>
              <a:gd name="T2" fmla="*/ 8 w 98"/>
              <a:gd name="T3" fmla="*/ 93 h 93"/>
              <a:gd name="T4" fmla="*/ 98 w 98"/>
              <a:gd name="T5" fmla="*/ 84 h 93"/>
              <a:gd name="T6" fmla="*/ 71 w 98"/>
              <a:gd name="T7" fmla="*/ 34 h 93"/>
              <a:gd name="T8" fmla="*/ 0 w 98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93">
                <a:moveTo>
                  <a:pt x="0" y="0"/>
                </a:moveTo>
                <a:lnTo>
                  <a:pt x="8" y="93"/>
                </a:lnTo>
                <a:lnTo>
                  <a:pt x="98" y="84"/>
                </a:lnTo>
                <a:lnTo>
                  <a:pt x="71" y="34"/>
                </a:lnTo>
                <a:lnTo>
                  <a:pt x="0" y="0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4" name="ïṥḻiḑe"/>
          <p:cNvSpPr/>
          <p:nvPr/>
        </p:nvSpPr>
        <p:spPr bwMode="auto">
          <a:xfrm>
            <a:off x="2902624" y="2815240"/>
            <a:ext cx="107782" cy="104495"/>
          </a:xfrm>
          <a:custGeom>
            <a:avLst/>
            <a:gdLst>
              <a:gd name="T0" fmla="*/ 58 w 115"/>
              <a:gd name="T1" fmla="*/ 112 h 112"/>
              <a:gd name="T2" fmla="*/ 2 w 115"/>
              <a:gd name="T3" fmla="*/ 63 h 112"/>
              <a:gd name="T4" fmla="*/ 13 w 115"/>
              <a:gd name="T5" fmla="*/ 22 h 112"/>
              <a:gd name="T6" fmla="*/ 50 w 115"/>
              <a:gd name="T7" fmla="*/ 0 h 112"/>
              <a:gd name="T8" fmla="*/ 58 w 115"/>
              <a:gd name="T9" fmla="*/ 0 h 112"/>
              <a:gd name="T10" fmla="*/ 113 w 115"/>
              <a:gd name="T11" fmla="*/ 49 h 112"/>
              <a:gd name="T12" fmla="*/ 102 w 115"/>
              <a:gd name="T13" fmla="*/ 90 h 112"/>
              <a:gd name="T14" fmla="*/ 65 w 115"/>
              <a:gd name="T15" fmla="*/ 112 h 112"/>
              <a:gd name="T16" fmla="*/ 58 w 115"/>
              <a:gd name="T1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" h="112">
                <a:moveTo>
                  <a:pt x="58" y="112"/>
                </a:moveTo>
                <a:cubicBezTo>
                  <a:pt x="30" y="112"/>
                  <a:pt x="6" y="91"/>
                  <a:pt x="2" y="63"/>
                </a:cubicBezTo>
                <a:cubicBezTo>
                  <a:pt x="0" y="48"/>
                  <a:pt x="4" y="34"/>
                  <a:pt x="13" y="22"/>
                </a:cubicBezTo>
                <a:cubicBezTo>
                  <a:pt x="22" y="10"/>
                  <a:pt x="36" y="2"/>
                  <a:pt x="50" y="0"/>
                </a:cubicBezTo>
                <a:cubicBezTo>
                  <a:pt x="53" y="0"/>
                  <a:pt x="55" y="0"/>
                  <a:pt x="58" y="0"/>
                </a:cubicBezTo>
                <a:cubicBezTo>
                  <a:pt x="86" y="0"/>
                  <a:pt x="110" y="21"/>
                  <a:pt x="113" y="49"/>
                </a:cubicBezTo>
                <a:cubicBezTo>
                  <a:pt x="115" y="64"/>
                  <a:pt x="111" y="78"/>
                  <a:pt x="102" y="90"/>
                </a:cubicBezTo>
                <a:cubicBezTo>
                  <a:pt x="93" y="102"/>
                  <a:pt x="80" y="110"/>
                  <a:pt x="65" y="112"/>
                </a:cubicBezTo>
                <a:cubicBezTo>
                  <a:pt x="63" y="112"/>
                  <a:pt x="60" y="112"/>
                  <a:pt x="58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5" name="ïŝḷîḓè"/>
          <p:cNvSpPr/>
          <p:nvPr/>
        </p:nvSpPr>
        <p:spPr bwMode="auto">
          <a:xfrm>
            <a:off x="2895395" y="2809325"/>
            <a:ext cx="120925" cy="116325"/>
          </a:xfrm>
          <a:custGeom>
            <a:avLst/>
            <a:gdLst>
              <a:gd name="T0" fmla="*/ 66 w 129"/>
              <a:gd name="T1" fmla="*/ 12 h 124"/>
              <a:gd name="T2" fmla="*/ 116 w 129"/>
              <a:gd name="T3" fmla="*/ 55 h 124"/>
              <a:gd name="T4" fmla="*/ 72 w 129"/>
              <a:gd name="T5" fmla="*/ 112 h 124"/>
              <a:gd name="T6" fmla="*/ 66 w 129"/>
              <a:gd name="T7" fmla="*/ 112 h 124"/>
              <a:gd name="T8" fmla="*/ 16 w 129"/>
              <a:gd name="T9" fmla="*/ 69 h 124"/>
              <a:gd name="T10" fmla="*/ 59 w 129"/>
              <a:gd name="T11" fmla="*/ 12 h 124"/>
              <a:gd name="T12" fmla="*/ 66 w 129"/>
              <a:gd name="T13" fmla="*/ 12 h 124"/>
              <a:gd name="T14" fmla="*/ 66 w 129"/>
              <a:gd name="T15" fmla="*/ 0 h 124"/>
              <a:gd name="T16" fmla="*/ 66 w 129"/>
              <a:gd name="T17" fmla="*/ 0 h 124"/>
              <a:gd name="T18" fmla="*/ 58 w 129"/>
              <a:gd name="T19" fmla="*/ 1 h 124"/>
              <a:gd name="T20" fmla="*/ 5 w 129"/>
              <a:gd name="T21" fmla="*/ 70 h 124"/>
              <a:gd name="T22" fmla="*/ 66 w 129"/>
              <a:gd name="T23" fmla="*/ 124 h 124"/>
              <a:gd name="T24" fmla="*/ 74 w 129"/>
              <a:gd name="T25" fmla="*/ 123 h 124"/>
              <a:gd name="T26" fmla="*/ 115 w 129"/>
              <a:gd name="T27" fmla="*/ 100 h 124"/>
              <a:gd name="T28" fmla="*/ 127 w 129"/>
              <a:gd name="T29" fmla="*/ 54 h 124"/>
              <a:gd name="T30" fmla="*/ 66 w 129"/>
              <a:gd name="T3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24">
                <a:moveTo>
                  <a:pt x="66" y="12"/>
                </a:moveTo>
                <a:cubicBezTo>
                  <a:pt x="91" y="12"/>
                  <a:pt x="112" y="30"/>
                  <a:pt x="116" y="55"/>
                </a:cubicBezTo>
                <a:cubicBezTo>
                  <a:pt x="119" y="83"/>
                  <a:pt x="100" y="108"/>
                  <a:pt x="72" y="112"/>
                </a:cubicBezTo>
                <a:cubicBezTo>
                  <a:pt x="70" y="112"/>
                  <a:pt x="68" y="112"/>
                  <a:pt x="66" y="112"/>
                </a:cubicBezTo>
                <a:cubicBezTo>
                  <a:pt x="41" y="112"/>
                  <a:pt x="19" y="94"/>
                  <a:pt x="16" y="69"/>
                </a:cubicBezTo>
                <a:cubicBezTo>
                  <a:pt x="12" y="41"/>
                  <a:pt x="32" y="16"/>
                  <a:pt x="59" y="12"/>
                </a:cubicBezTo>
                <a:cubicBezTo>
                  <a:pt x="61" y="12"/>
                  <a:pt x="64" y="12"/>
                  <a:pt x="66" y="12"/>
                </a:cubicBezTo>
                <a:moveTo>
                  <a:pt x="66" y="0"/>
                </a:moveTo>
                <a:cubicBezTo>
                  <a:pt x="66" y="0"/>
                  <a:pt x="66" y="0"/>
                  <a:pt x="66" y="0"/>
                </a:cubicBezTo>
                <a:cubicBezTo>
                  <a:pt x="63" y="0"/>
                  <a:pt x="60" y="1"/>
                  <a:pt x="58" y="1"/>
                </a:cubicBezTo>
                <a:cubicBezTo>
                  <a:pt x="24" y="5"/>
                  <a:pt x="0" y="36"/>
                  <a:pt x="5" y="70"/>
                </a:cubicBezTo>
                <a:cubicBezTo>
                  <a:pt x="9" y="101"/>
                  <a:pt x="35" y="124"/>
                  <a:pt x="66" y="124"/>
                </a:cubicBezTo>
                <a:cubicBezTo>
                  <a:pt x="68" y="124"/>
                  <a:pt x="71" y="123"/>
                  <a:pt x="74" y="123"/>
                </a:cubicBezTo>
                <a:cubicBezTo>
                  <a:pt x="90" y="121"/>
                  <a:pt x="105" y="113"/>
                  <a:pt x="115" y="100"/>
                </a:cubicBezTo>
                <a:cubicBezTo>
                  <a:pt x="125" y="87"/>
                  <a:pt x="129" y="70"/>
                  <a:pt x="127" y="54"/>
                </a:cubicBezTo>
                <a:cubicBezTo>
                  <a:pt x="123" y="23"/>
                  <a:pt x="97" y="0"/>
                  <a:pt x="66" y="0"/>
                </a:cubicBez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6" name="iṡlïḓè"/>
          <p:cNvSpPr/>
          <p:nvPr/>
        </p:nvSpPr>
        <p:spPr bwMode="auto">
          <a:xfrm>
            <a:off x="2597025" y="2656196"/>
            <a:ext cx="25631" cy="34175"/>
          </a:xfrm>
          <a:custGeom>
            <a:avLst/>
            <a:gdLst>
              <a:gd name="T0" fmla="*/ 5 w 27"/>
              <a:gd name="T1" fmla="*/ 18 h 37"/>
              <a:gd name="T2" fmla="*/ 1 w 27"/>
              <a:gd name="T3" fmla="*/ 11 h 37"/>
              <a:gd name="T4" fmla="*/ 1 w 27"/>
              <a:gd name="T5" fmla="*/ 7 h 37"/>
              <a:gd name="T6" fmla="*/ 3 w 27"/>
              <a:gd name="T7" fmla="*/ 4 h 37"/>
              <a:gd name="T8" fmla="*/ 6 w 27"/>
              <a:gd name="T9" fmla="*/ 1 h 37"/>
              <a:gd name="T10" fmla="*/ 11 w 27"/>
              <a:gd name="T11" fmla="*/ 0 h 37"/>
              <a:gd name="T12" fmla="*/ 15 w 27"/>
              <a:gd name="T13" fmla="*/ 0 h 37"/>
              <a:gd name="T14" fmla="*/ 19 w 27"/>
              <a:gd name="T15" fmla="*/ 2 h 37"/>
              <a:gd name="T16" fmla="*/ 22 w 27"/>
              <a:gd name="T17" fmla="*/ 4 h 37"/>
              <a:gd name="T18" fmla="*/ 23 w 27"/>
              <a:gd name="T19" fmla="*/ 8 h 37"/>
              <a:gd name="T20" fmla="*/ 21 w 27"/>
              <a:gd name="T21" fmla="*/ 16 h 37"/>
              <a:gd name="T22" fmla="*/ 27 w 27"/>
              <a:gd name="T23" fmla="*/ 24 h 37"/>
              <a:gd name="T24" fmla="*/ 26 w 27"/>
              <a:gd name="T25" fmla="*/ 28 h 37"/>
              <a:gd name="T26" fmla="*/ 24 w 27"/>
              <a:gd name="T27" fmla="*/ 32 h 37"/>
              <a:gd name="T28" fmla="*/ 21 w 27"/>
              <a:gd name="T29" fmla="*/ 35 h 37"/>
              <a:gd name="T30" fmla="*/ 15 w 27"/>
              <a:gd name="T31" fmla="*/ 37 h 37"/>
              <a:gd name="T32" fmla="*/ 10 w 27"/>
              <a:gd name="T33" fmla="*/ 37 h 37"/>
              <a:gd name="T34" fmla="*/ 6 w 27"/>
              <a:gd name="T35" fmla="*/ 35 h 37"/>
              <a:gd name="T36" fmla="*/ 3 w 27"/>
              <a:gd name="T37" fmla="*/ 32 h 37"/>
              <a:gd name="T38" fmla="*/ 1 w 27"/>
              <a:gd name="T39" fmla="*/ 27 h 37"/>
              <a:gd name="T40" fmla="*/ 2 w 27"/>
              <a:gd name="T41" fmla="*/ 22 h 37"/>
              <a:gd name="T42" fmla="*/ 5 w 27"/>
              <a:gd name="T43" fmla="*/ 18 h 37"/>
              <a:gd name="T44" fmla="*/ 8 w 27"/>
              <a:gd name="T45" fmla="*/ 11 h 37"/>
              <a:gd name="T46" fmla="*/ 9 w 27"/>
              <a:gd name="T47" fmla="*/ 12 h 37"/>
              <a:gd name="T48" fmla="*/ 10 w 27"/>
              <a:gd name="T49" fmla="*/ 13 h 37"/>
              <a:gd name="T50" fmla="*/ 11 w 27"/>
              <a:gd name="T51" fmla="*/ 14 h 37"/>
              <a:gd name="T52" fmla="*/ 12 w 27"/>
              <a:gd name="T53" fmla="*/ 14 h 37"/>
              <a:gd name="T54" fmla="*/ 15 w 27"/>
              <a:gd name="T55" fmla="*/ 13 h 37"/>
              <a:gd name="T56" fmla="*/ 16 w 27"/>
              <a:gd name="T57" fmla="*/ 10 h 37"/>
              <a:gd name="T58" fmla="*/ 14 w 27"/>
              <a:gd name="T59" fmla="*/ 7 h 37"/>
              <a:gd name="T60" fmla="*/ 11 w 27"/>
              <a:gd name="T61" fmla="*/ 7 h 37"/>
              <a:gd name="T62" fmla="*/ 9 w 27"/>
              <a:gd name="T63" fmla="*/ 8 h 37"/>
              <a:gd name="T64" fmla="*/ 8 w 27"/>
              <a:gd name="T65" fmla="*/ 11 h 37"/>
              <a:gd name="T66" fmla="*/ 9 w 27"/>
              <a:gd name="T67" fmla="*/ 25 h 37"/>
              <a:gd name="T68" fmla="*/ 10 w 27"/>
              <a:gd name="T69" fmla="*/ 27 h 37"/>
              <a:gd name="T70" fmla="*/ 11 w 27"/>
              <a:gd name="T71" fmla="*/ 29 h 37"/>
              <a:gd name="T72" fmla="*/ 13 w 27"/>
              <a:gd name="T73" fmla="*/ 30 h 37"/>
              <a:gd name="T74" fmla="*/ 14 w 27"/>
              <a:gd name="T75" fmla="*/ 30 h 37"/>
              <a:gd name="T76" fmla="*/ 16 w 27"/>
              <a:gd name="T77" fmla="*/ 29 h 37"/>
              <a:gd name="T78" fmla="*/ 18 w 27"/>
              <a:gd name="T79" fmla="*/ 28 h 37"/>
              <a:gd name="T80" fmla="*/ 18 w 27"/>
              <a:gd name="T81" fmla="*/ 26 h 37"/>
              <a:gd name="T82" fmla="*/ 19 w 27"/>
              <a:gd name="T83" fmla="*/ 24 h 37"/>
              <a:gd name="T84" fmla="*/ 17 w 27"/>
              <a:gd name="T85" fmla="*/ 21 h 37"/>
              <a:gd name="T86" fmla="*/ 13 w 27"/>
              <a:gd name="T87" fmla="*/ 20 h 37"/>
              <a:gd name="T88" fmla="*/ 11 w 27"/>
              <a:gd name="T89" fmla="*/ 20 h 37"/>
              <a:gd name="T90" fmla="*/ 10 w 27"/>
              <a:gd name="T91" fmla="*/ 22 h 37"/>
              <a:gd name="T92" fmla="*/ 9 w 27"/>
              <a:gd name="T93" fmla="*/ 23 h 37"/>
              <a:gd name="T94" fmla="*/ 9 w 27"/>
              <a:gd name="T95" fmla="*/ 25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" h="37">
                <a:moveTo>
                  <a:pt x="5" y="18"/>
                </a:moveTo>
                <a:cubicBezTo>
                  <a:pt x="2" y="16"/>
                  <a:pt x="1" y="14"/>
                  <a:pt x="1" y="11"/>
                </a:cubicBezTo>
                <a:cubicBezTo>
                  <a:pt x="0" y="10"/>
                  <a:pt x="1" y="8"/>
                  <a:pt x="1" y="7"/>
                </a:cubicBezTo>
                <a:cubicBezTo>
                  <a:pt x="1" y="6"/>
                  <a:pt x="2" y="5"/>
                  <a:pt x="3" y="4"/>
                </a:cubicBezTo>
                <a:cubicBezTo>
                  <a:pt x="4" y="3"/>
                  <a:pt x="5" y="2"/>
                  <a:pt x="6" y="1"/>
                </a:cubicBezTo>
                <a:cubicBezTo>
                  <a:pt x="7" y="0"/>
                  <a:pt x="9" y="0"/>
                  <a:pt x="11" y="0"/>
                </a:cubicBezTo>
                <a:cubicBezTo>
                  <a:pt x="12" y="0"/>
                  <a:pt x="14" y="0"/>
                  <a:pt x="15" y="0"/>
                </a:cubicBezTo>
                <a:cubicBezTo>
                  <a:pt x="17" y="0"/>
                  <a:pt x="18" y="1"/>
                  <a:pt x="19" y="2"/>
                </a:cubicBezTo>
                <a:cubicBezTo>
                  <a:pt x="20" y="2"/>
                  <a:pt x="21" y="3"/>
                  <a:pt x="22" y="4"/>
                </a:cubicBezTo>
                <a:cubicBezTo>
                  <a:pt x="23" y="6"/>
                  <a:pt x="23" y="7"/>
                  <a:pt x="23" y="8"/>
                </a:cubicBezTo>
                <a:cubicBezTo>
                  <a:pt x="23" y="11"/>
                  <a:pt x="23" y="13"/>
                  <a:pt x="21" y="16"/>
                </a:cubicBezTo>
                <a:cubicBezTo>
                  <a:pt x="24" y="17"/>
                  <a:pt x="26" y="20"/>
                  <a:pt x="27" y="24"/>
                </a:cubicBezTo>
                <a:cubicBezTo>
                  <a:pt x="27" y="25"/>
                  <a:pt x="27" y="27"/>
                  <a:pt x="26" y="28"/>
                </a:cubicBezTo>
                <a:cubicBezTo>
                  <a:pt x="26" y="30"/>
                  <a:pt x="25" y="31"/>
                  <a:pt x="24" y="32"/>
                </a:cubicBezTo>
                <a:cubicBezTo>
                  <a:pt x="23" y="34"/>
                  <a:pt x="22" y="35"/>
                  <a:pt x="21" y="35"/>
                </a:cubicBezTo>
                <a:cubicBezTo>
                  <a:pt x="19" y="36"/>
                  <a:pt x="17" y="37"/>
                  <a:pt x="15" y="37"/>
                </a:cubicBezTo>
                <a:cubicBezTo>
                  <a:pt x="14" y="37"/>
                  <a:pt x="12" y="37"/>
                  <a:pt x="10" y="37"/>
                </a:cubicBezTo>
                <a:cubicBezTo>
                  <a:pt x="8" y="36"/>
                  <a:pt x="7" y="36"/>
                  <a:pt x="6" y="35"/>
                </a:cubicBezTo>
                <a:cubicBezTo>
                  <a:pt x="4" y="34"/>
                  <a:pt x="3" y="33"/>
                  <a:pt x="3" y="32"/>
                </a:cubicBezTo>
                <a:cubicBezTo>
                  <a:pt x="2" y="30"/>
                  <a:pt x="1" y="29"/>
                  <a:pt x="1" y="27"/>
                </a:cubicBezTo>
                <a:cubicBezTo>
                  <a:pt x="1" y="25"/>
                  <a:pt x="1" y="24"/>
                  <a:pt x="2" y="22"/>
                </a:cubicBezTo>
                <a:cubicBezTo>
                  <a:pt x="2" y="20"/>
                  <a:pt x="3" y="19"/>
                  <a:pt x="5" y="18"/>
                </a:cubicBezTo>
                <a:close/>
                <a:moveTo>
                  <a:pt x="8" y="11"/>
                </a:moveTo>
                <a:cubicBezTo>
                  <a:pt x="8" y="11"/>
                  <a:pt x="9" y="12"/>
                  <a:pt x="9" y="12"/>
                </a:cubicBezTo>
                <a:cubicBezTo>
                  <a:pt x="9" y="13"/>
                  <a:pt x="9" y="13"/>
                  <a:pt x="10" y="13"/>
                </a:cubicBezTo>
                <a:cubicBezTo>
                  <a:pt x="10" y="14"/>
                  <a:pt x="11" y="14"/>
                  <a:pt x="11" y="14"/>
                </a:cubicBezTo>
                <a:cubicBezTo>
                  <a:pt x="11" y="14"/>
                  <a:pt x="12" y="14"/>
                  <a:pt x="12" y="14"/>
                </a:cubicBezTo>
                <a:cubicBezTo>
                  <a:pt x="13" y="14"/>
                  <a:pt x="14" y="14"/>
                  <a:pt x="15" y="13"/>
                </a:cubicBezTo>
                <a:cubicBezTo>
                  <a:pt x="16" y="12"/>
                  <a:pt x="16" y="11"/>
                  <a:pt x="16" y="10"/>
                </a:cubicBezTo>
                <a:cubicBezTo>
                  <a:pt x="15" y="9"/>
                  <a:pt x="15" y="8"/>
                  <a:pt x="14" y="7"/>
                </a:cubicBezTo>
                <a:cubicBezTo>
                  <a:pt x="13" y="7"/>
                  <a:pt x="12" y="7"/>
                  <a:pt x="11" y="7"/>
                </a:cubicBezTo>
                <a:cubicBezTo>
                  <a:pt x="10" y="7"/>
                  <a:pt x="10" y="7"/>
                  <a:pt x="9" y="8"/>
                </a:cubicBezTo>
                <a:cubicBezTo>
                  <a:pt x="8" y="9"/>
                  <a:pt x="8" y="10"/>
                  <a:pt x="8" y="11"/>
                </a:cubicBezTo>
                <a:close/>
                <a:moveTo>
                  <a:pt x="9" y="25"/>
                </a:moveTo>
                <a:cubicBezTo>
                  <a:pt x="9" y="26"/>
                  <a:pt x="9" y="27"/>
                  <a:pt x="10" y="27"/>
                </a:cubicBezTo>
                <a:cubicBezTo>
                  <a:pt x="10" y="28"/>
                  <a:pt x="10" y="28"/>
                  <a:pt x="11" y="29"/>
                </a:cubicBezTo>
                <a:cubicBezTo>
                  <a:pt x="11" y="29"/>
                  <a:pt x="12" y="29"/>
                  <a:pt x="13" y="30"/>
                </a:cubicBezTo>
                <a:cubicBezTo>
                  <a:pt x="13" y="30"/>
                  <a:pt x="14" y="30"/>
                  <a:pt x="14" y="30"/>
                </a:cubicBezTo>
                <a:cubicBezTo>
                  <a:pt x="15" y="30"/>
                  <a:pt x="16" y="30"/>
                  <a:pt x="16" y="29"/>
                </a:cubicBezTo>
                <a:cubicBezTo>
                  <a:pt x="17" y="29"/>
                  <a:pt x="17" y="28"/>
                  <a:pt x="18" y="28"/>
                </a:cubicBezTo>
                <a:cubicBezTo>
                  <a:pt x="18" y="27"/>
                  <a:pt x="18" y="27"/>
                  <a:pt x="18" y="26"/>
                </a:cubicBezTo>
                <a:cubicBezTo>
                  <a:pt x="19" y="26"/>
                  <a:pt x="19" y="25"/>
                  <a:pt x="19" y="24"/>
                </a:cubicBezTo>
                <a:cubicBezTo>
                  <a:pt x="18" y="23"/>
                  <a:pt x="18" y="22"/>
                  <a:pt x="17" y="21"/>
                </a:cubicBezTo>
                <a:cubicBezTo>
                  <a:pt x="16" y="20"/>
                  <a:pt x="14" y="20"/>
                  <a:pt x="13" y="20"/>
                </a:cubicBezTo>
                <a:cubicBezTo>
                  <a:pt x="12" y="20"/>
                  <a:pt x="12" y="20"/>
                  <a:pt x="11" y="20"/>
                </a:cubicBezTo>
                <a:cubicBezTo>
                  <a:pt x="11" y="21"/>
                  <a:pt x="10" y="21"/>
                  <a:pt x="10" y="22"/>
                </a:cubicBezTo>
                <a:cubicBezTo>
                  <a:pt x="10" y="22"/>
                  <a:pt x="9" y="23"/>
                  <a:pt x="9" y="23"/>
                </a:cubicBezTo>
                <a:cubicBezTo>
                  <a:pt x="9" y="24"/>
                  <a:pt x="9" y="25"/>
                  <a:pt x="9" y="25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7" name="íṣḻïďé"/>
          <p:cNvSpPr/>
          <p:nvPr/>
        </p:nvSpPr>
        <p:spPr bwMode="auto">
          <a:xfrm>
            <a:off x="2624627" y="2652253"/>
            <a:ext cx="24974" cy="35489"/>
          </a:xfrm>
          <a:custGeom>
            <a:avLst/>
            <a:gdLst>
              <a:gd name="T0" fmla="*/ 8 w 27"/>
              <a:gd name="T1" fmla="*/ 37 h 38"/>
              <a:gd name="T2" fmla="*/ 2 w 27"/>
              <a:gd name="T3" fmla="*/ 34 h 38"/>
              <a:gd name="T4" fmla="*/ 4 w 27"/>
              <a:gd name="T5" fmla="*/ 30 h 38"/>
              <a:gd name="T6" fmla="*/ 8 w 27"/>
              <a:gd name="T7" fmla="*/ 25 h 38"/>
              <a:gd name="T8" fmla="*/ 13 w 27"/>
              <a:gd name="T9" fmla="*/ 16 h 38"/>
              <a:gd name="T10" fmla="*/ 15 w 27"/>
              <a:gd name="T11" fmla="*/ 10 h 38"/>
              <a:gd name="T12" fmla="*/ 14 w 27"/>
              <a:gd name="T13" fmla="*/ 8 h 38"/>
              <a:gd name="T14" fmla="*/ 11 w 27"/>
              <a:gd name="T15" fmla="*/ 7 h 38"/>
              <a:gd name="T16" fmla="*/ 9 w 27"/>
              <a:gd name="T17" fmla="*/ 9 h 38"/>
              <a:gd name="T18" fmla="*/ 8 w 27"/>
              <a:gd name="T19" fmla="*/ 12 h 38"/>
              <a:gd name="T20" fmla="*/ 7 w 27"/>
              <a:gd name="T21" fmla="*/ 15 h 38"/>
              <a:gd name="T22" fmla="*/ 5 w 27"/>
              <a:gd name="T23" fmla="*/ 16 h 38"/>
              <a:gd name="T24" fmla="*/ 2 w 27"/>
              <a:gd name="T25" fmla="*/ 15 h 38"/>
              <a:gd name="T26" fmla="*/ 0 w 27"/>
              <a:gd name="T27" fmla="*/ 13 h 38"/>
              <a:gd name="T28" fmla="*/ 0 w 27"/>
              <a:gd name="T29" fmla="*/ 9 h 38"/>
              <a:gd name="T30" fmla="*/ 2 w 27"/>
              <a:gd name="T31" fmla="*/ 6 h 38"/>
              <a:gd name="T32" fmla="*/ 6 w 27"/>
              <a:gd name="T33" fmla="*/ 2 h 38"/>
              <a:gd name="T34" fmla="*/ 11 w 27"/>
              <a:gd name="T35" fmla="*/ 0 h 38"/>
              <a:gd name="T36" fmla="*/ 15 w 27"/>
              <a:gd name="T37" fmla="*/ 0 h 38"/>
              <a:gd name="T38" fmla="*/ 19 w 27"/>
              <a:gd name="T39" fmla="*/ 2 h 38"/>
              <a:gd name="T40" fmla="*/ 22 w 27"/>
              <a:gd name="T41" fmla="*/ 5 h 38"/>
              <a:gd name="T42" fmla="*/ 23 w 27"/>
              <a:gd name="T43" fmla="*/ 9 h 38"/>
              <a:gd name="T44" fmla="*/ 23 w 27"/>
              <a:gd name="T45" fmla="*/ 13 h 38"/>
              <a:gd name="T46" fmla="*/ 21 w 27"/>
              <a:gd name="T47" fmla="*/ 18 h 38"/>
              <a:gd name="T48" fmla="*/ 18 w 27"/>
              <a:gd name="T49" fmla="*/ 23 h 38"/>
              <a:gd name="T50" fmla="*/ 14 w 27"/>
              <a:gd name="T51" fmla="*/ 29 h 38"/>
              <a:gd name="T52" fmla="*/ 21 w 27"/>
              <a:gd name="T53" fmla="*/ 28 h 38"/>
              <a:gd name="T54" fmla="*/ 27 w 27"/>
              <a:gd name="T55" fmla="*/ 31 h 38"/>
              <a:gd name="T56" fmla="*/ 22 w 27"/>
              <a:gd name="T57" fmla="*/ 35 h 38"/>
              <a:gd name="T58" fmla="*/ 8 w 27"/>
              <a:gd name="T5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" h="38">
                <a:moveTo>
                  <a:pt x="8" y="37"/>
                </a:moveTo>
                <a:cubicBezTo>
                  <a:pt x="5" y="38"/>
                  <a:pt x="3" y="37"/>
                  <a:pt x="2" y="34"/>
                </a:cubicBezTo>
                <a:cubicBezTo>
                  <a:pt x="2" y="33"/>
                  <a:pt x="3" y="32"/>
                  <a:pt x="4" y="30"/>
                </a:cubicBezTo>
                <a:cubicBezTo>
                  <a:pt x="5" y="29"/>
                  <a:pt x="6" y="27"/>
                  <a:pt x="8" y="25"/>
                </a:cubicBezTo>
                <a:cubicBezTo>
                  <a:pt x="10" y="21"/>
                  <a:pt x="12" y="18"/>
                  <a:pt x="13" y="16"/>
                </a:cubicBezTo>
                <a:cubicBezTo>
                  <a:pt x="15" y="14"/>
                  <a:pt x="15" y="12"/>
                  <a:pt x="15" y="10"/>
                </a:cubicBezTo>
                <a:cubicBezTo>
                  <a:pt x="15" y="9"/>
                  <a:pt x="14" y="9"/>
                  <a:pt x="14" y="8"/>
                </a:cubicBezTo>
                <a:cubicBezTo>
                  <a:pt x="13" y="8"/>
                  <a:pt x="12" y="7"/>
                  <a:pt x="11" y="7"/>
                </a:cubicBezTo>
                <a:cubicBezTo>
                  <a:pt x="11" y="8"/>
                  <a:pt x="10" y="8"/>
                  <a:pt x="9" y="9"/>
                </a:cubicBezTo>
                <a:cubicBezTo>
                  <a:pt x="9" y="9"/>
                  <a:pt x="8" y="10"/>
                  <a:pt x="8" y="12"/>
                </a:cubicBezTo>
                <a:cubicBezTo>
                  <a:pt x="8" y="13"/>
                  <a:pt x="7" y="14"/>
                  <a:pt x="7" y="15"/>
                </a:cubicBezTo>
                <a:cubicBezTo>
                  <a:pt x="7" y="16"/>
                  <a:pt x="6" y="16"/>
                  <a:pt x="5" y="16"/>
                </a:cubicBezTo>
                <a:cubicBezTo>
                  <a:pt x="4" y="16"/>
                  <a:pt x="3" y="16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12"/>
                  <a:pt x="0" y="11"/>
                  <a:pt x="0" y="9"/>
                </a:cubicBezTo>
                <a:cubicBezTo>
                  <a:pt x="1" y="8"/>
                  <a:pt x="1" y="7"/>
                  <a:pt x="2" y="6"/>
                </a:cubicBezTo>
                <a:cubicBezTo>
                  <a:pt x="3" y="4"/>
                  <a:pt x="4" y="3"/>
                  <a:pt x="6" y="2"/>
                </a:cubicBezTo>
                <a:cubicBezTo>
                  <a:pt x="7" y="1"/>
                  <a:pt x="9" y="0"/>
                  <a:pt x="11" y="0"/>
                </a:cubicBezTo>
                <a:cubicBezTo>
                  <a:pt x="12" y="0"/>
                  <a:pt x="14" y="0"/>
                  <a:pt x="15" y="0"/>
                </a:cubicBezTo>
                <a:cubicBezTo>
                  <a:pt x="17" y="1"/>
                  <a:pt x="18" y="1"/>
                  <a:pt x="19" y="2"/>
                </a:cubicBezTo>
                <a:cubicBezTo>
                  <a:pt x="20" y="3"/>
                  <a:pt x="21" y="4"/>
                  <a:pt x="22" y="5"/>
                </a:cubicBezTo>
                <a:cubicBezTo>
                  <a:pt x="23" y="6"/>
                  <a:pt x="23" y="7"/>
                  <a:pt x="23" y="9"/>
                </a:cubicBezTo>
                <a:cubicBezTo>
                  <a:pt x="24" y="10"/>
                  <a:pt x="23" y="12"/>
                  <a:pt x="23" y="13"/>
                </a:cubicBezTo>
                <a:cubicBezTo>
                  <a:pt x="23" y="15"/>
                  <a:pt x="22" y="16"/>
                  <a:pt x="21" y="18"/>
                </a:cubicBezTo>
                <a:cubicBezTo>
                  <a:pt x="20" y="19"/>
                  <a:pt x="19" y="21"/>
                  <a:pt x="18" y="23"/>
                </a:cubicBezTo>
                <a:cubicBezTo>
                  <a:pt x="17" y="25"/>
                  <a:pt x="15" y="27"/>
                  <a:pt x="14" y="29"/>
                </a:cubicBezTo>
                <a:cubicBezTo>
                  <a:pt x="21" y="28"/>
                  <a:pt x="21" y="28"/>
                  <a:pt x="21" y="28"/>
                </a:cubicBezTo>
                <a:cubicBezTo>
                  <a:pt x="25" y="27"/>
                  <a:pt x="27" y="28"/>
                  <a:pt x="27" y="31"/>
                </a:cubicBezTo>
                <a:cubicBezTo>
                  <a:pt x="27" y="33"/>
                  <a:pt x="26" y="35"/>
                  <a:pt x="22" y="35"/>
                </a:cubicBezTo>
                <a:lnTo>
                  <a:pt x="8" y="37"/>
                </a:ln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8" name="is1íḍè"/>
          <p:cNvSpPr/>
          <p:nvPr/>
        </p:nvSpPr>
        <p:spPr bwMode="auto">
          <a:xfrm>
            <a:off x="2928912" y="2849414"/>
            <a:ext cx="28917" cy="34832"/>
          </a:xfrm>
          <a:custGeom>
            <a:avLst/>
            <a:gdLst>
              <a:gd name="T0" fmla="*/ 18 w 31"/>
              <a:gd name="T1" fmla="*/ 29 h 37"/>
              <a:gd name="T2" fmla="*/ 6 w 31"/>
              <a:gd name="T3" fmla="*/ 30 h 37"/>
              <a:gd name="T4" fmla="*/ 2 w 31"/>
              <a:gd name="T5" fmla="*/ 30 h 37"/>
              <a:gd name="T6" fmla="*/ 0 w 31"/>
              <a:gd name="T7" fmla="*/ 28 h 37"/>
              <a:gd name="T8" fmla="*/ 1 w 31"/>
              <a:gd name="T9" fmla="*/ 25 h 37"/>
              <a:gd name="T10" fmla="*/ 2 w 31"/>
              <a:gd name="T11" fmla="*/ 23 h 37"/>
              <a:gd name="T12" fmla="*/ 10 w 31"/>
              <a:gd name="T13" fmla="*/ 5 h 37"/>
              <a:gd name="T14" fmla="*/ 12 w 31"/>
              <a:gd name="T15" fmla="*/ 2 h 37"/>
              <a:gd name="T16" fmla="*/ 15 w 31"/>
              <a:gd name="T17" fmla="*/ 1 h 37"/>
              <a:gd name="T18" fmla="*/ 20 w 31"/>
              <a:gd name="T19" fmla="*/ 2 h 37"/>
              <a:gd name="T20" fmla="*/ 23 w 31"/>
              <a:gd name="T21" fmla="*/ 8 h 37"/>
              <a:gd name="T22" fmla="*/ 24 w 31"/>
              <a:gd name="T23" fmla="*/ 21 h 37"/>
              <a:gd name="T24" fmla="*/ 25 w 31"/>
              <a:gd name="T25" fmla="*/ 21 h 37"/>
              <a:gd name="T26" fmla="*/ 25 w 31"/>
              <a:gd name="T27" fmla="*/ 21 h 37"/>
              <a:gd name="T28" fmla="*/ 29 w 31"/>
              <a:gd name="T29" fmla="*/ 21 h 37"/>
              <a:gd name="T30" fmla="*/ 30 w 31"/>
              <a:gd name="T31" fmla="*/ 23 h 37"/>
              <a:gd name="T32" fmla="*/ 26 w 31"/>
              <a:gd name="T33" fmla="*/ 28 h 37"/>
              <a:gd name="T34" fmla="*/ 25 w 31"/>
              <a:gd name="T35" fmla="*/ 28 h 37"/>
              <a:gd name="T36" fmla="*/ 26 w 31"/>
              <a:gd name="T37" fmla="*/ 32 h 37"/>
              <a:gd name="T38" fmla="*/ 25 w 31"/>
              <a:gd name="T39" fmla="*/ 35 h 37"/>
              <a:gd name="T40" fmla="*/ 22 w 31"/>
              <a:gd name="T41" fmla="*/ 36 h 37"/>
              <a:gd name="T42" fmla="*/ 18 w 31"/>
              <a:gd name="T43" fmla="*/ 32 h 37"/>
              <a:gd name="T44" fmla="*/ 18 w 31"/>
              <a:gd name="T45" fmla="*/ 29 h 37"/>
              <a:gd name="T46" fmla="*/ 17 w 31"/>
              <a:gd name="T47" fmla="*/ 22 h 37"/>
              <a:gd name="T48" fmla="*/ 15 w 31"/>
              <a:gd name="T49" fmla="*/ 8 h 37"/>
              <a:gd name="T50" fmla="*/ 9 w 31"/>
              <a:gd name="T51" fmla="*/ 23 h 37"/>
              <a:gd name="T52" fmla="*/ 17 w 31"/>
              <a:gd name="T53" fmla="*/ 2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" h="37">
                <a:moveTo>
                  <a:pt x="18" y="29"/>
                </a:moveTo>
                <a:cubicBezTo>
                  <a:pt x="6" y="30"/>
                  <a:pt x="6" y="30"/>
                  <a:pt x="6" y="30"/>
                </a:cubicBezTo>
                <a:cubicBezTo>
                  <a:pt x="4" y="31"/>
                  <a:pt x="3" y="31"/>
                  <a:pt x="2" y="30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1" y="25"/>
                </a:cubicBezTo>
                <a:cubicBezTo>
                  <a:pt x="1" y="25"/>
                  <a:pt x="1" y="24"/>
                  <a:pt x="2" y="23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4"/>
                  <a:pt x="11" y="3"/>
                  <a:pt x="12" y="2"/>
                </a:cubicBezTo>
                <a:cubicBezTo>
                  <a:pt x="13" y="1"/>
                  <a:pt x="14" y="1"/>
                  <a:pt x="15" y="1"/>
                </a:cubicBezTo>
                <a:cubicBezTo>
                  <a:pt x="17" y="0"/>
                  <a:pt x="19" y="1"/>
                  <a:pt x="20" y="2"/>
                </a:cubicBezTo>
                <a:cubicBezTo>
                  <a:pt x="21" y="3"/>
                  <a:pt x="22" y="5"/>
                  <a:pt x="23" y="8"/>
                </a:cubicBezTo>
                <a:cubicBezTo>
                  <a:pt x="24" y="21"/>
                  <a:pt x="24" y="21"/>
                  <a:pt x="24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7" y="20"/>
                  <a:pt x="28" y="21"/>
                  <a:pt x="29" y="21"/>
                </a:cubicBezTo>
                <a:cubicBezTo>
                  <a:pt x="30" y="22"/>
                  <a:pt x="30" y="22"/>
                  <a:pt x="30" y="23"/>
                </a:cubicBezTo>
                <a:cubicBezTo>
                  <a:pt x="31" y="26"/>
                  <a:pt x="29" y="27"/>
                  <a:pt x="26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3"/>
                  <a:pt x="26" y="34"/>
                  <a:pt x="25" y="35"/>
                </a:cubicBezTo>
                <a:cubicBezTo>
                  <a:pt x="24" y="36"/>
                  <a:pt x="24" y="36"/>
                  <a:pt x="22" y="36"/>
                </a:cubicBezTo>
                <a:cubicBezTo>
                  <a:pt x="20" y="37"/>
                  <a:pt x="19" y="35"/>
                  <a:pt x="18" y="32"/>
                </a:cubicBezTo>
                <a:lnTo>
                  <a:pt x="18" y="29"/>
                </a:lnTo>
                <a:close/>
                <a:moveTo>
                  <a:pt x="17" y="22"/>
                </a:moveTo>
                <a:cubicBezTo>
                  <a:pt x="15" y="8"/>
                  <a:pt x="15" y="8"/>
                  <a:pt x="15" y="8"/>
                </a:cubicBezTo>
                <a:cubicBezTo>
                  <a:pt x="9" y="23"/>
                  <a:pt x="9" y="23"/>
                  <a:pt x="9" y="23"/>
                </a:cubicBezTo>
                <a:lnTo>
                  <a:pt x="17" y="22"/>
                </a:ln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9" name="îSḻiḑe"/>
          <p:cNvSpPr/>
          <p:nvPr/>
        </p:nvSpPr>
        <p:spPr bwMode="auto">
          <a:xfrm>
            <a:off x="2961116" y="2846128"/>
            <a:ext cx="24317" cy="35489"/>
          </a:xfrm>
          <a:custGeom>
            <a:avLst/>
            <a:gdLst>
              <a:gd name="T0" fmla="*/ 4 w 26"/>
              <a:gd name="T1" fmla="*/ 18 h 38"/>
              <a:gd name="T2" fmla="*/ 0 w 26"/>
              <a:gd name="T3" fmla="*/ 12 h 38"/>
              <a:gd name="T4" fmla="*/ 0 w 26"/>
              <a:gd name="T5" fmla="*/ 8 h 38"/>
              <a:gd name="T6" fmla="*/ 2 w 26"/>
              <a:gd name="T7" fmla="*/ 4 h 38"/>
              <a:gd name="T8" fmla="*/ 6 w 26"/>
              <a:gd name="T9" fmla="*/ 2 h 38"/>
              <a:gd name="T10" fmla="*/ 10 w 26"/>
              <a:gd name="T11" fmla="*/ 0 h 38"/>
              <a:gd name="T12" fmla="*/ 15 w 26"/>
              <a:gd name="T13" fmla="*/ 1 h 38"/>
              <a:gd name="T14" fmla="*/ 19 w 26"/>
              <a:gd name="T15" fmla="*/ 2 h 38"/>
              <a:gd name="T16" fmla="*/ 21 w 26"/>
              <a:gd name="T17" fmla="*/ 5 h 38"/>
              <a:gd name="T18" fmla="*/ 23 w 26"/>
              <a:gd name="T19" fmla="*/ 9 h 38"/>
              <a:gd name="T20" fmla="*/ 20 w 26"/>
              <a:gd name="T21" fmla="*/ 16 h 38"/>
              <a:gd name="T22" fmla="*/ 26 w 26"/>
              <a:gd name="T23" fmla="*/ 24 h 38"/>
              <a:gd name="T24" fmla="*/ 26 w 26"/>
              <a:gd name="T25" fmla="*/ 29 h 38"/>
              <a:gd name="T26" fmla="*/ 24 w 26"/>
              <a:gd name="T27" fmla="*/ 33 h 38"/>
              <a:gd name="T28" fmla="*/ 20 w 26"/>
              <a:gd name="T29" fmla="*/ 36 h 38"/>
              <a:gd name="T30" fmla="*/ 15 w 26"/>
              <a:gd name="T31" fmla="*/ 38 h 38"/>
              <a:gd name="T32" fmla="*/ 10 w 26"/>
              <a:gd name="T33" fmla="*/ 37 h 38"/>
              <a:gd name="T34" fmla="*/ 5 w 26"/>
              <a:gd name="T35" fmla="*/ 35 h 38"/>
              <a:gd name="T36" fmla="*/ 2 w 26"/>
              <a:gd name="T37" fmla="*/ 32 h 38"/>
              <a:gd name="T38" fmla="*/ 1 w 26"/>
              <a:gd name="T39" fmla="*/ 28 h 38"/>
              <a:gd name="T40" fmla="*/ 1 w 26"/>
              <a:gd name="T41" fmla="*/ 22 h 38"/>
              <a:gd name="T42" fmla="*/ 4 w 26"/>
              <a:gd name="T43" fmla="*/ 18 h 38"/>
              <a:gd name="T44" fmla="*/ 8 w 26"/>
              <a:gd name="T45" fmla="*/ 11 h 38"/>
              <a:gd name="T46" fmla="*/ 8 w 26"/>
              <a:gd name="T47" fmla="*/ 13 h 38"/>
              <a:gd name="T48" fmla="*/ 9 w 26"/>
              <a:gd name="T49" fmla="*/ 14 h 38"/>
              <a:gd name="T50" fmla="*/ 10 w 26"/>
              <a:gd name="T51" fmla="*/ 15 h 38"/>
              <a:gd name="T52" fmla="*/ 12 w 26"/>
              <a:gd name="T53" fmla="*/ 15 h 38"/>
              <a:gd name="T54" fmla="*/ 14 w 26"/>
              <a:gd name="T55" fmla="*/ 13 h 38"/>
              <a:gd name="T56" fmla="*/ 15 w 26"/>
              <a:gd name="T57" fmla="*/ 10 h 38"/>
              <a:gd name="T58" fmla="*/ 14 w 26"/>
              <a:gd name="T59" fmla="*/ 8 h 38"/>
              <a:gd name="T60" fmla="*/ 11 w 26"/>
              <a:gd name="T61" fmla="*/ 7 h 38"/>
              <a:gd name="T62" fmla="*/ 9 w 26"/>
              <a:gd name="T63" fmla="*/ 9 h 38"/>
              <a:gd name="T64" fmla="*/ 8 w 26"/>
              <a:gd name="T65" fmla="*/ 11 h 38"/>
              <a:gd name="T66" fmla="*/ 9 w 26"/>
              <a:gd name="T67" fmla="*/ 26 h 38"/>
              <a:gd name="T68" fmla="*/ 9 w 26"/>
              <a:gd name="T69" fmla="*/ 28 h 38"/>
              <a:gd name="T70" fmla="*/ 10 w 26"/>
              <a:gd name="T71" fmla="*/ 29 h 38"/>
              <a:gd name="T72" fmla="*/ 12 w 26"/>
              <a:gd name="T73" fmla="*/ 30 h 38"/>
              <a:gd name="T74" fmla="*/ 14 w 26"/>
              <a:gd name="T75" fmla="*/ 30 h 38"/>
              <a:gd name="T76" fmla="*/ 16 w 26"/>
              <a:gd name="T77" fmla="*/ 30 h 38"/>
              <a:gd name="T78" fmla="*/ 17 w 26"/>
              <a:gd name="T79" fmla="*/ 28 h 38"/>
              <a:gd name="T80" fmla="*/ 18 w 26"/>
              <a:gd name="T81" fmla="*/ 27 h 38"/>
              <a:gd name="T82" fmla="*/ 18 w 26"/>
              <a:gd name="T83" fmla="*/ 25 h 38"/>
              <a:gd name="T84" fmla="*/ 16 w 26"/>
              <a:gd name="T85" fmla="*/ 21 h 38"/>
              <a:gd name="T86" fmla="*/ 13 w 26"/>
              <a:gd name="T87" fmla="*/ 20 h 38"/>
              <a:gd name="T88" fmla="*/ 11 w 26"/>
              <a:gd name="T89" fmla="*/ 21 h 38"/>
              <a:gd name="T90" fmla="*/ 9 w 26"/>
              <a:gd name="T91" fmla="*/ 22 h 38"/>
              <a:gd name="T92" fmla="*/ 9 w 26"/>
              <a:gd name="T93" fmla="*/ 24 h 38"/>
              <a:gd name="T94" fmla="*/ 9 w 26"/>
              <a:gd name="T95" fmla="*/ 2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6" h="38">
                <a:moveTo>
                  <a:pt x="4" y="18"/>
                </a:moveTo>
                <a:cubicBezTo>
                  <a:pt x="2" y="17"/>
                  <a:pt x="0" y="15"/>
                  <a:pt x="0" y="12"/>
                </a:cubicBezTo>
                <a:cubicBezTo>
                  <a:pt x="0" y="10"/>
                  <a:pt x="0" y="9"/>
                  <a:pt x="0" y="8"/>
                </a:cubicBezTo>
                <a:cubicBezTo>
                  <a:pt x="1" y="6"/>
                  <a:pt x="1" y="5"/>
                  <a:pt x="2" y="4"/>
                </a:cubicBezTo>
                <a:cubicBezTo>
                  <a:pt x="3" y="3"/>
                  <a:pt x="4" y="2"/>
                  <a:pt x="6" y="2"/>
                </a:cubicBezTo>
                <a:cubicBezTo>
                  <a:pt x="7" y="1"/>
                  <a:pt x="8" y="1"/>
                  <a:pt x="10" y="0"/>
                </a:cubicBezTo>
                <a:cubicBezTo>
                  <a:pt x="12" y="0"/>
                  <a:pt x="13" y="0"/>
                  <a:pt x="15" y="1"/>
                </a:cubicBezTo>
                <a:cubicBezTo>
                  <a:pt x="16" y="1"/>
                  <a:pt x="17" y="1"/>
                  <a:pt x="19" y="2"/>
                </a:cubicBezTo>
                <a:cubicBezTo>
                  <a:pt x="20" y="3"/>
                  <a:pt x="21" y="4"/>
                  <a:pt x="21" y="5"/>
                </a:cubicBezTo>
                <a:cubicBezTo>
                  <a:pt x="22" y="6"/>
                  <a:pt x="22" y="7"/>
                  <a:pt x="23" y="9"/>
                </a:cubicBezTo>
                <a:cubicBezTo>
                  <a:pt x="23" y="12"/>
                  <a:pt x="22" y="14"/>
                  <a:pt x="20" y="16"/>
                </a:cubicBezTo>
                <a:cubicBezTo>
                  <a:pt x="24" y="18"/>
                  <a:pt x="26" y="21"/>
                  <a:pt x="26" y="24"/>
                </a:cubicBezTo>
                <a:cubicBezTo>
                  <a:pt x="26" y="26"/>
                  <a:pt x="26" y="28"/>
                  <a:pt x="26" y="29"/>
                </a:cubicBezTo>
                <a:cubicBezTo>
                  <a:pt x="25" y="30"/>
                  <a:pt x="25" y="32"/>
                  <a:pt x="24" y="33"/>
                </a:cubicBezTo>
                <a:cubicBezTo>
                  <a:pt x="23" y="34"/>
                  <a:pt x="21" y="35"/>
                  <a:pt x="20" y="36"/>
                </a:cubicBezTo>
                <a:cubicBezTo>
                  <a:pt x="19" y="37"/>
                  <a:pt x="17" y="37"/>
                  <a:pt x="15" y="38"/>
                </a:cubicBezTo>
                <a:cubicBezTo>
                  <a:pt x="13" y="38"/>
                  <a:pt x="11" y="38"/>
                  <a:pt x="10" y="37"/>
                </a:cubicBezTo>
                <a:cubicBezTo>
                  <a:pt x="8" y="37"/>
                  <a:pt x="6" y="36"/>
                  <a:pt x="5" y="35"/>
                </a:cubicBezTo>
                <a:cubicBezTo>
                  <a:pt x="4" y="34"/>
                  <a:pt x="3" y="33"/>
                  <a:pt x="2" y="32"/>
                </a:cubicBezTo>
                <a:cubicBezTo>
                  <a:pt x="1" y="31"/>
                  <a:pt x="1" y="29"/>
                  <a:pt x="1" y="28"/>
                </a:cubicBezTo>
                <a:cubicBezTo>
                  <a:pt x="0" y="26"/>
                  <a:pt x="1" y="24"/>
                  <a:pt x="1" y="22"/>
                </a:cubicBezTo>
                <a:cubicBezTo>
                  <a:pt x="2" y="21"/>
                  <a:pt x="3" y="19"/>
                  <a:pt x="4" y="18"/>
                </a:cubicBezTo>
                <a:close/>
                <a:moveTo>
                  <a:pt x="8" y="11"/>
                </a:moveTo>
                <a:cubicBezTo>
                  <a:pt x="8" y="12"/>
                  <a:pt x="8" y="12"/>
                  <a:pt x="8" y="13"/>
                </a:cubicBezTo>
                <a:cubicBezTo>
                  <a:pt x="9" y="13"/>
                  <a:pt x="9" y="14"/>
                  <a:pt x="9" y="14"/>
                </a:cubicBezTo>
                <a:cubicBezTo>
                  <a:pt x="10" y="14"/>
                  <a:pt x="10" y="14"/>
                  <a:pt x="10" y="15"/>
                </a:cubicBezTo>
                <a:cubicBezTo>
                  <a:pt x="11" y="15"/>
                  <a:pt x="11" y="15"/>
                  <a:pt x="12" y="15"/>
                </a:cubicBezTo>
                <a:cubicBezTo>
                  <a:pt x="13" y="15"/>
                  <a:pt x="14" y="14"/>
                  <a:pt x="14" y="13"/>
                </a:cubicBezTo>
                <a:cubicBezTo>
                  <a:pt x="15" y="12"/>
                  <a:pt x="15" y="12"/>
                  <a:pt x="15" y="10"/>
                </a:cubicBezTo>
                <a:cubicBezTo>
                  <a:pt x="15" y="9"/>
                  <a:pt x="14" y="9"/>
                  <a:pt x="14" y="8"/>
                </a:cubicBezTo>
                <a:cubicBezTo>
                  <a:pt x="13" y="7"/>
                  <a:pt x="12" y="7"/>
                  <a:pt x="11" y="7"/>
                </a:cubicBezTo>
                <a:cubicBezTo>
                  <a:pt x="10" y="7"/>
                  <a:pt x="9" y="8"/>
                  <a:pt x="9" y="9"/>
                </a:cubicBezTo>
                <a:cubicBezTo>
                  <a:pt x="8" y="9"/>
                  <a:pt x="8" y="10"/>
                  <a:pt x="8" y="11"/>
                </a:cubicBezTo>
                <a:close/>
                <a:moveTo>
                  <a:pt x="9" y="26"/>
                </a:moveTo>
                <a:cubicBezTo>
                  <a:pt x="9" y="27"/>
                  <a:pt x="9" y="27"/>
                  <a:pt x="9" y="28"/>
                </a:cubicBezTo>
                <a:cubicBezTo>
                  <a:pt x="10" y="28"/>
                  <a:pt x="10" y="29"/>
                  <a:pt x="10" y="29"/>
                </a:cubicBezTo>
                <a:cubicBezTo>
                  <a:pt x="11" y="30"/>
                  <a:pt x="11" y="30"/>
                  <a:pt x="12" y="30"/>
                </a:cubicBezTo>
                <a:cubicBezTo>
                  <a:pt x="13" y="30"/>
                  <a:pt x="13" y="30"/>
                  <a:pt x="14" y="30"/>
                </a:cubicBezTo>
                <a:cubicBezTo>
                  <a:pt x="15" y="30"/>
                  <a:pt x="15" y="30"/>
                  <a:pt x="16" y="30"/>
                </a:cubicBezTo>
                <a:cubicBezTo>
                  <a:pt x="16" y="29"/>
                  <a:pt x="17" y="29"/>
                  <a:pt x="17" y="28"/>
                </a:cubicBezTo>
                <a:cubicBezTo>
                  <a:pt x="17" y="28"/>
                  <a:pt x="18" y="27"/>
                  <a:pt x="18" y="27"/>
                </a:cubicBezTo>
                <a:cubicBezTo>
                  <a:pt x="18" y="26"/>
                  <a:pt x="18" y="25"/>
                  <a:pt x="18" y="25"/>
                </a:cubicBezTo>
                <a:cubicBezTo>
                  <a:pt x="18" y="23"/>
                  <a:pt x="17" y="22"/>
                  <a:pt x="16" y="21"/>
                </a:cubicBezTo>
                <a:cubicBezTo>
                  <a:pt x="15" y="20"/>
                  <a:pt x="14" y="20"/>
                  <a:pt x="13" y="20"/>
                </a:cubicBezTo>
                <a:cubicBezTo>
                  <a:pt x="12" y="20"/>
                  <a:pt x="11" y="21"/>
                  <a:pt x="11" y="21"/>
                </a:cubicBezTo>
                <a:cubicBezTo>
                  <a:pt x="10" y="21"/>
                  <a:pt x="10" y="22"/>
                  <a:pt x="9" y="22"/>
                </a:cubicBezTo>
                <a:cubicBezTo>
                  <a:pt x="9" y="23"/>
                  <a:pt x="9" y="23"/>
                  <a:pt x="9" y="24"/>
                </a:cubicBezTo>
                <a:cubicBezTo>
                  <a:pt x="8" y="25"/>
                  <a:pt x="8" y="25"/>
                  <a:pt x="9" y="26"/>
                </a:cubicBez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0" name="îS1îďe"/>
          <p:cNvSpPr/>
          <p:nvPr/>
        </p:nvSpPr>
        <p:spPr bwMode="auto">
          <a:xfrm>
            <a:off x="2577309" y="3112953"/>
            <a:ext cx="41404" cy="38775"/>
          </a:xfrm>
          <a:custGeom>
            <a:avLst/>
            <a:gdLst>
              <a:gd name="T0" fmla="*/ 22 w 44"/>
              <a:gd name="T1" fmla="*/ 42 h 42"/>
              <a:gd name="T2" fmla="*/ 1 w 44"/>
              <a:gd name="T3" fmla="*/ 24 h 42"/>
              <a:gd name="T4" fmla="*/ 5 w 44"/>
              <a:gd name="T5" fmla="*/ 9 h 42"/>
              <a:gd name="T6" fmla="*/ 19 w 44"/>
              <a:gd name="T7" fmla="*/ 1 h 42"/>
              <a:gd name="T8" fmla="*/ 22 w 44"/>
              <a:gd name="T9" fmla="*/ 0 h 42"/>
              <a:gd name="T10" fmla="*/ 42 w 44"/>
              <a:gd name="T11" fmla="*/ 19 h 42"/>
              <a:gd name="T12" fmla="*/ 24 w 44"/>
              <a:gd name="T13" fmla="*/ 42 h 42"/>
              <a:gd name="T14" fmla="*/ 22 w 44"/>
              <a:gd name="T15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2">
                <a:moveTo>
                  <a:pt x="22" y="42"/>
                </a:moveTo>
                <a:cubicBezTo>
                  <a:pt x="11" y="42"/>
                  <a:pt x="2" y="35"/>
                  <a:pt x="1" y="24"/>
                </a:cubicBezTo>
                <a:cubicBezTo>
                  <a:pt x="0" y="19"/>
                  <a:pt x="1" y="13"/>
                  <a:pt x="5" y="9"/>
                </a:cubicBezTo>
                <a:cubicBezTo>
                  <a:pt x="8" y="4"/>
                  <a:pt x="13" y="1"/>
                  <a:pt x="19" y="1"/>
                </a:cubicBezTo>
                <a:cubicBezTo>
                  <a:pt x="20" y="0"/>
                  <a:pt x="21" y="0"/>
                  <a:pt x="22" y="0"/>
                </a:cubicBezTo>
                <a:cubicBezTo>
                  <a:pt x="32" y="0"/>
                  <a:pt x="41" y="8"/>
                  <a:pt x="42" y="19"/>
                </a:cubicBezTo>
                <a:cubicBezTo>
                  <a:pt x="44" y="30"/>
                  <a:pt x="36" y="41"/>
                  <a:pt x="24" y="42"/>
                </a:cubicBezTo>
                <a:cubicBezTo>
                  <a:pt x="23" y="42"/>
                  <a:pt x="22" y="42"/>
                  <a:pt x="22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1" name="ïṣḻide"/>
          <p:cNvSpPr/>
          <p:nvPr/>
        </p:nvSpPr>
        <p:spPr bwMode="auto">
          <a:xfrm>
            <a:off x="2572051" y="3109010"/>
            <a:ext cx="51262" cy="47976"/>
          </a:xfrm>
          <a:custGeom>
            <a:avLst/>
            <a:gdLst>
              <a:gd name="T0" fmla="*/ 28 w 55"/>
              <a:gd name="T1" fmla="*/ 9 h 51"/>
              <a:gd name="T2" fmla="*/ 44 w 55"/>
              <a:gd name="T3" fmla="*/ 23 h 51"/>
              <a:gd name="T4" fmla="*/ 30 w 55"/>
              <a:gd name="T5" fmla="*/ 42 h 51"/>
              <a:gd name="T6" fmla="*/ 28 w 55"/>
              <a:gd name="T7" fmla="*/ 42 h 51"/>
              <a:gd name="T8" fmla="*/ 11 w 55"/>
              <a:gd name="T9" fmla="*/ 28 h 51"/>
              <a:gd name="T10" fmla="*/ 25 w 55"/>
              <a:gd name="T11" fmla="*/ 9 h 51"/>
              <a:gd name="T12" fmla="*/ 28 w 55"/>
              <a:gd name="T13" fmla="*/ 9 h 51"/>
              <a:gd name="T14" fmla="*/ 28 w 55"/>
              <a:gd name="T15" fmla="*/ 0 h 51"/>
              <a:gd name="T16" fmla="*/ 28 w 55"/>
              <a:gd name="T17" fmla="*/ 0 h 51"/>
              <a:gd name="T18" fmla="*/ 24 w 55"/>
              <a:gd name="T19" fmla="*/ 0 h 51"/>
              <a:gd name="T20" fmla="*/ 2 w 55"/>
              <a:gd name="T21" fmla="*/ 29 h 51"/>
              <a:gd name="T22" fmla="*/ 28 w 55"/>
              <a:gd name="T23" fmla="*/ 51 h 51"/>
              <a:gd name="T24" fmla="*/ 31 w 55"/>
              <a:gd name="T25" fmla="*/ 51 h 51"/>
              <a:gd name="T26" fmla="*/ 53 w 55"/>
              <a:gd name="T27" fmla="*/ 22 h 51"/>
              <a:gd name="T28" fmla="*/ 28 w 55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" h="51">
                <a:moveTo>
                  <a:pt x="28" y="9"/>
                </a:moveTo>
                <a:cubicBezTo>
                  <a:pt x="36" y="9"/>
                  <a:pt x="43" y="15"/>
                  <a:pt x="44" y="23"/>
                </a:cubicBezTo>
                <a:cubicBezTo>
                  <a:pt x="45" y="32"/>
                  <a:pt x="39" y="40"/>
                  <a:pt x="30" y="42"/>
                </a:cubicBezTo>
                <a:cubicBezTo>
                  <a:pt x="29" y="42"/>
                  <a:pt x="28" y="42"/>
                  <a:pt x="28" y="42"/>
                </a:cubicBezTo>
                <a:cubicBezTo>
                  <a:pt x="19" y="42"/>
                  <a:pt x="12" y="36"/>
                  <a:pt x="11" y="28"/>
                </a:cubicBezTo>
                <a:cubicBezTo>
                  <a:pt x="10" y="19"/>
                  <a:pt x="16" y="10"/>
                  <a:pt x="25" y="9"/>
                </a:cubicBezTo>
                <a:cubicBezTo>
                  <a:pt x="26" y="9"/>
                  <a:pt x="27" y="9"/>
                  <a:pt x="28" y="9"/>
                </a:cubicBezTo>
                <a:moveTo>
                  <a:pt x="28" y="0"/>
                </a:move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10" y="2"/>
                  <a:pt x="0" y="15"/>
                  <a:pt x="2" y="29"/>
                </a:cubicBezTo>
                <a:cubicBezTo>
                  <a:pt x="4" y="42"/>
                  <a:pt x="15" y="51"/>
                  <a:pt x="28" y="51"/>
                </a:cubicBezTo>
                <a:cubicBezTo>
                  <a:pt x="29" y="51"/>
                  <a:pt x="30" y="51"/>
                  <a:pt x="31" y="51"/>
                </a:cubicBezTo>
                <a:cubicBezTo>
                  <a:pt x="45" y="49"/>
                  <a:pt x="55" y="36"/>
                  <a:pt x="53" y="22"/>
                </a:cubicBezTo>
                <a:cubicBezTo>
                  <a:pt x="51" y="9"/>
                  <a:pt x="40" y="0"/>
                  <a:pt x="28" y="0"/>
                </a:cubicBezTo>
                <a:close/>
              </a:path>
            </a:pathLst>
          </a:custGeom>
          <a:solidFill>
            <a:srgbClr val="FF64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2" name="ïś1ïḑe"/>
          <p:cNvSpPr/>
          <p:nvPr/>
        </p:nvSpPr>
        <p:spPr bwMode="auto">
          <a:xfrm>
            <a:off x="2893423" y="3156985"/>
            <a:ext cx="41404" cy="40090"/>
          </a:xfrm>
          <a:custGeom>
            <a:avLst/>
            <a:gdLst>
              <a:gd name="T0" fmla="*/ 22 w 44"/>
              <a:gd name="T1" fmla="*/ 43 h 43"/>
              <a:gd name="T2" fmla="*/ 1 w 44"/>
              <a:gd name="T3" fmla="*/ 24 h 43"/>
              <a:gd name="T4" fmla="*/ 19 w 44"/>
              <a:gd name="T5" fmla="*/ 1 h 43"/>
              <a:gd name="T6" fmla="*/ 22 w 44"/>
              <a:gd name="T7" fmla="*/ 0 h 43"/>
              <a:gd name="T8" fmla="*/ 43 w 44"/>
              <a:gd name="T9" fmla="*/ 19 h 43"/>
              <a:gd name="T10" fmla="*/ 39 w 44"/>
              <a:gd name="T11" fmla="*/ 34 h 43"/>
              <a:gd name="T12" fmla="*/ 25 w 44"/>
              <a:gd name="T13" fmla="*/ 42 h 43"/>
              <a:gd name="T14" fmla="*/ 22 w 44"/>
              <a:gd name="T1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3">
                <a:moveTo>
                  <a:pt x="22" y="43"/>
                </a:moveTo>
                <a:cubicBezTo>
                  <a:pt x="12" y="43"/>
                  <a:pt x="3" y="35"/>
                  <a:pt x="1" y="24"/>
                </a:cubicBezTo>
                <a:cubicBezTo>
                  <a:pt x="0" y="13"/>
                  <a:pt x="8" y="2"/>
                  <a:pt x="19" y="1"/>
                </a:cubicBezTo>
                <a:cubicBezTo>
                  <a:pt x="20" y="1"/>
                  <a:pt x="21" y="0"/>
                  <a:pt x="22" y="0"/>
                </a:cubicBezTo>
                <a:cubicBezTo>
                  <a:pt x="33" y="0"/>
                  <a:pt x="42" y="8"/>
                  <a:pt x="43" y="19"/>
                </a:cubicBezTo>
                <a:cubicBezTo>
                  <a:pt x="44" y="24"/>
                  <a:pt x="42" y="30"/>
                  <a:pt x="39" y="34"/>
                </a:cubicBezTo>
                <a:cubicBezTo>
                  <a:pt x="35" y="39"/>
                  <a:pt x="30" y="42"/>
                  <a:pt x="25" y="42"/>
                </a:cubicBezTo>
                <a:cubicBezTo>
                  <a:pt x="24" y="43"/>
                  <a:pt x="23" y="43"/>
                  <a:pt x="22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3" name="işļíďé"/>
          <p:cNvSpPr/>
          <p:nvPr/>
        </p:nvSpPr>
        <p:spPr bwMode="auto">
          <a:xfrm>
            <a:off x="2888823" y="3153042"/>
            <a:ext cx="51262" cy="47319"/>
          </a:xfrm>
          <a:custGeom>
            <a:avLst/>
            <a:gdLst>
              <a:gd name="T0" fmla="*/ 27 w 55"/>
              <a:gd name="T1" fmla="*/ 9 h 51"/>
              <a:gd name="T2" fmla="*/ 43 w 55"/>
              <a:gd name="T3" fmla="*/ 23 h 51"/>
              <a:gd name="T4" fmla="*/ 29 w 55"/>
              <a:gd name="T5" fmla="*/ 42 h 51"/>
              <a:gd name="T6" fmla="*/ 27 w 55"/>
              <a:gd name="T7" fmla="*/ 42 h 51"/>
              <a:gd name="T8" fmla="*/ 11 w 55"/>
              <a:gd name="T9" fmla="*/ 28 h 51"/>
              <a:gd name="T10" fmla="*/ 25 w 55"/>
              <a:gd name="T11" fmla="*/ 9 h 51"/>
              <a:gd name="T12" fmla="*/ 27 w 55"/>
              <a:gd name="T13" fmla="*/ 9 h 51"/>
              <a:gd name="T14" fmla="*/ 27 w 55"/>
              <a:gd name="T15" fmla="*/ 0 h 51"/>
              <a:gd name="T16" fmla="*/ 27 w 55"/>
              <a:gd name="T17" fmla="*/ 0 h 51"/>
              <a:gd name="T18" fmla="*/ 24 w 55"/>
              <a:gd name="T19" fmla="*/ 0 h 51"/>
              <a:gd name="T20" fmla="*/ 2 w 55"/>
              <a:gd name="T21" fmla="*/ 29 h 51"/>
              <a:gd name="T22" fmla="*/ 27 w 55"/>
              <a:gd name="T23" fmla="*/ 51 h 51"/>
              <a:gd name="T24" fmla="*/ 31 w 55"/>
              <a:gd name="T25" fmla="*/ 51 h 51"/>
              <a:gd name="T26" fmla="*/ 53 w 55"/>
              <a:gd name="T27" fmla="*/ 22 h 51"/>
              <a:gd name="T28" fmla="*/ 27 w 55"/>
              <a:gd name="T2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" h="51">
                <a:moveTo>
                  <a:pt x="27" y="9"/>
                </a:moveTo>
                <a:cubicBezTo>
                  <a:pt x="35" y="9"/>
                  <a:pt x="42" y="15"/>
                  <a:pt x="43" y="23"/>
                </a:cubicBezTo>
                <a:cubicBezTo>
                  <a:pt x="45" y="32"/>
                  <a:pt x="38" y="41"/>
                  <a:pt x="29" y="42"/>
                </a:cubicBezTo>
                <a:cubicBezTo>
                  <a:pt x="29" y="42"/>
                  <a:pt x="28" y="42"/>
                  <a:pt x="27" y="42"/>
                </a:cubicBezTo>
                <a:cubicBezTo>
                  <a:pt x="19" y="42"/>
                  <a:pt x="12" y="36"/>
                  <a:pt x="11" y="28"/>
                </a:cubicBezTo>
                <a:cubicBezTo>
                  <a:pt x="10" y="19"/>
                  <a:pt x="16" y="10"/>
                  <a:pt x="25" y="9"/>
                </a:cubicBezTo>
                <a:cubicBezTo>
                  <a:pt x="26" y="9"/>
                  <a:pt x="27" y="9"/>
                  <a:pt x="27" y="9"/>
                </a:cubicBezTo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5" y="0"/>
                  <a:pt x="24" y="0"/>
                </a:cubicBezTo>
                <a:cubicBezTo>
                  <a:pt x="10" y="2"/>
                  <a:pt x="0" y="15"/>
                  <a:pt x="2" y="29"/>
                </a:cubicBezTo>
                <a:cubicBezTo>
                  <a:pt x="3" y="42"/>
                  <a:pt x="14" y="51"/>
                  <a:pt x="27" y="51"/>
                </a:cubicBezTo>
                <a:cubicBezTo>
                  <a:pt x="28" y="51"/>
                  <a:pt x="29" y="51"/>
                  <a:pt x="31" y="51"/>
                </a:cubicBezTo>
                <a:cubicBezTo>
                  <a:pt x="45" y="49"/>
                  <a:pt x="55" y="36"/>
                  <a:pt x="53" y="22"/>
                </a:cubicBezTo>
                <a:cubicBezTo>
                  <a:pt x="51" y="9"/>
                  <a:pt x="40" y="0"/>
                  <a:pt x="27" y="0"/>
                </a:cubicBezTo>
                <a:close/>
              </a:path>
            </a:pathLst>
          </a:custGeom>
          <a:solidFill>
            <a:srgbClr val="8C83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4" name="iṩľíďé"/>
          <p:cNvSpPr/>
          <p:nvPr/>
        </p:nvSpPr>
        <p:spPr bwMode="auto">
          <a:xfrm>
            <a:off x="2581252" y="2115975"/>
            <a:ext cx="308229" cy="102524"/>
          </a:xfrm>
          <a:custGeom>
            <a:avLst/>
            <a:gdLst>
              <a:gd name="T0" fmla="*/ 6 w 469"/>
              <a:gd name="T1" fmla="*/ 0 h 156"/>
              <a:gd name="T2" fmla="*/ 0 w 469"/>
              <a:gd name="T3" fmla="*/ 21 h 156"/>
              <a:gd name="T4" fmla="*/ 292 w 469"/>
              <a:gd name="T5" fmla="*/ 156 h 156"/>
              <a:gd name="T6" fmla="*/ 469 w 469"/>
              <a:gd name="T7" fmla="*/ 134 h 156"/>
              <a:gd name="T8" fmla="*/ 439 w 469"/>
              <a:gd name="T9" fmla="*/ 121 h 156"/>
              <a:gd name="T10" fmla="*/ 411 w 469"/>
              <a:gd name="T11" fmla="*/ 119 h 156"/>
              <a:gd name="T12" fmla="*/ 412 w 469"/>
              <a:gd name="T13" fmla="*/ 111 h 156"/>
              <a:gd name="T14" fmla="*/ 372 w 469"/>
              <a:gd name="T15" fmla="*/ 95 h 156"/>
              <a:gd name="T16" fmla="*/ 367 w 469"/>
              <a:gd name="T17" fmla="*/ 109 h 156"/>
              <a:gd name="T18" fmla="*/ 308 w 469"/>
              <a:gd name="T19" fmla="*/ 78 h 156"/>
              <a:gd name="T20" fmla="*/ 6 w 469"/>
              <a:gd name="T2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" h="156">
                <a:moveTo>
                  <a:pt x="6" y="0"/>
                </a:moveTo>
                <a:lnTo>
                  <a:pt x="0" y="21"/>
                </a:lnTo>
                <a:lnTo>
                  <a:pt x="292" y="156"/>
                </a:lnTo>
                <a:lnTo>
                  <a:pt x="469" y="134"/>
                </a:lnTo>
                <a:lnTo>
                  <a:pt x="439" y="121"/>
                </a:lnTo>
                <a:lnTo>
                  <a:pt x="411" y="119"/>
                </a:lnTo>
                <a:lnTo>
                  <a:pt x="412" y="111"/>
                </a:lnTo>
                <a:lnTo>
                  <a:pt x="372" y="95"/>
                </a:lnTo>
                <a:lnTo>
                  <a:pt x="367" y="109"/>
                </a:lnTo>
                <a:lnTo>
                  <a:pt x="308" y="78"/>
                </a:lnTo>
                <a:lnTo>
                  <a:pt x="6" y="0"/>
                </a:lnTo>
                <a:close/>
              </a:path>
            </a:pathLst>
          </a:custGeom>
          <a:solidFill>
            <a:srgbClr val="9DAC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5" name="íşḷïḍé"/>
          <p:cNvSpPr/>
          <p:nvPr/>
        </p:nvSpPr>
        <p:spPr bwMode="auto">
          <a:xfrm>
            <a:off x="2581252" y="2115975"/>
            <a:ext cx="308229" cy="102524"/>
          </a:xfrm>
          <a:custGeom>
            <a:avLst/>
            <a:gdLst>
              <a:gd name="T0" fmla="*/ 6 w 469"/>
              <a:gd name="T1" fmla="*/ 0 h 156"/>
              <a:gd name="T2" fmla="*/ 0 w 469"/>
              <a:gd name="T3" fmla="*/ 21 h 156"/>
              <a:gd name="T4" fmla="*/ 292 w 469"/>
              <a:gd name="T5" fmla="*/ 156 h 156"/>
              <a:gd name="T6" fmla="*/ 469 w 469"/>
              <a:gd name="T7" fmla="*/ 134 h 156"/>
              <a:gd name="T8" fmla="*/ 439 w 469"/>
              <a:gd name="T9" fmla="*/ 121 h 156"/>
              <a:gd name="T10" fmla="*/ 411 w 469"/>
              <a:gd name="T11" fmla="*/ 119 h 156"/>
              <a:gd name="T12" fmla="*/ 412 w 469"/>
              <a:gd name="T13" fmla="*/ 111 h 156"/>
              <a:gd name="T14" fmla="*/ 372 w 469"/>
              <a:gd name="T15" fmla="*/ 95 h 156"/>
              <a:gd name="T16" fmla="*/ 367 w 469"/>
              <a:gd name="T17" fmla="*/ 109 h 156"/>
              <a:gd name="T18" fmla="*/ 308 w 469"/>
              <a:gd name="T19" fmla="*/ 78 h 156"/>
              <a:gd name="T20" fmla="*/ 6 w 469"/>
              <a:gd name="T21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9" h="156">
                <a:moveTo>
                  <a:pt x="6" y="0"/>
                </a:moveTo>
                <a:lnTo>
                  <a:pt x="0" y="21"/>
                </a:lnTo>
                <a:lnTo>
                  <a:pt x="292" y="156"/>
                </a:lnTo>
                <a:lnTo>
                  <a:pt x="469" y="134"/>
                </a:lnTo>
                <a:lnTo>
                  <a:pt x="439" y="121"/>
                </a:lnTo>
                <a:lnTo>
                  <a:pt x="411" y="119"/>
                </a:lnTo>
                <a:lnTo>
                  <a:pt x="412" y="111"/>
                </a:lnTo>
                <a:lnTo>
                  <a:pt x="372" y="95"/>
                </a:lnTo>
                <a:lnTo>
                  <a:pt x="367" y="109"/>
                </a:lnTo>
                <a:lnTo>
                  <a:pt x="308" y="78"/>
                </a:lnTo>
                <a:lnTo>
                  <a:pt x="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6" name="iŝḷïďè"/>
          <p:cNvSpPr/>
          <p:nvPr/>
        </p:nvSpPr>
        <p:spPr bwMode="auto">
          <a:xfrm>
            <a:off x="2851363" y="2188924"/>
            <a:ext cx="18402" cy="6572"/>
          </a:xfrm>
          <a:custGeom>
            <a:avLst/>
            <a:gdLst>
              <a:gd name="T0" fmla="*/ 1 w 28"/>
              <a:gd name="T1" fmla="*/ 0 h 10"/>
              <a:gd name="T2" fmla="*/ 0 w 28"/>
              <a:gd name="T3" fmla="*/ 8 h 10"/>
              <a:gd name="T4" fmla="*/ 28 w 28"/>
              <a:gd name="T5" fmla="*/ 10 h 10"/>
              <a:gd name="T6" fmla="*/ 1 w 2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0">
                <a:moveTo>
                  <a:pt x="1" y="0"/>
                </a:moveTo>
                <a:lnTo>
                  <a:pt x="0" y="8"/>
                </a:lnTo>
                <a:lnTo>
                  <a:pt x="28" y="10"/>
                </a:lnTo>
                <a:lnTo>
                  <a:pt x="1" y="0"/>
                </a:lnTo>
                <a:close/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7" name="ï$1ïḍe"/>
          <p:cNvSpPr/>
          <p:nvPr/>
        </p:nvSpPr>
        <p:spPr bwMode="auto">
          <a:xfrm>
            <a:off x="2851363" y="2188924"/>
            <a:ext cx="18402" cy="6572"/>
          </a:xfrm>
          <a:custGeom>
            <a:avLst/>
            <a:gdLst>
              <a:gd name="T0" fmla="*/ 1 w 28"/>
              <a:gd name="T1" fmla="*/ 0 h 10"/>
              <a:gd name="T2" fmla="*/ 0 w 28"/>
              <a:gd name="T3" fmla="*/ 8 h 10"/>
              <a:gd name="T4" fmla="*/ 28 w 28"/>
              <a:gd name="T5" fmla="*/ 10 h 10"/>
              <a:gd name="T6" fmla="*/ 1 w 2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10">
                <a:moveTo>
                  <a:pt x="1" y="0"/>
                </a:moveTo>
                <a:lnTo>
                  <a:pt x="0" y="8"/>
                </a:lnTo>
                <a:lnTo>
                  <a:pt x="28" y="10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8" name="íšľïdé"/>
          <p:cNvSpPr/>
          <p:nvPr/>
        </p:nvSpPr>
        <p:spPr bwMode="auto">
          <a:xfrm>
            <a:off x="3896317" y="2599019"/>
            <a:ext cx="327287" cy="188618"/>
          </a:xfrm>
          <a:custGeom>
            <a:avLst/>
            <a:gdLst>
              <a:gd name="T0" fmla="*/ 10 w 498"/>
              <a:gd name="T1" fmla="*/ 72 h 287"/>
              <a:gd name="T2" fmla="*/ 17 w 498"/>
              <a:gd name="T3" fmla="*/ 121 h 287"/>
              <a:gd name="T4" fmla="*/ 470 w 498"/>
              <a:gd name="T5" fmla="*/ 287 h 287"/>
              <a:gd name="T6" fmla="*/ 498 w 498"/>
              <a:gd name="T7" fmla="*/ 195 h 287"/>
              <a:gd name="T8" fmla="*/ 324 w 498"/>
              <a:gd name="T9" fmla="*/ 126 h 287"/>
              <a:gd name="T10" fmla="*/ 10 w 498"/>
              <a:gd name="T11" fmla="*/ 72 h 287"/>
              <a:gd name="T12" fmla="*/ 0 w 498"/>
              <a:gd name="T13" fmla="*/ 0 h 287"/>
              <a:gd name="T14" fmla="*/ 6 w 498"/>
              <a:gd name="T15" fmla="*/ 42 h 287"/>
              <a:gd name="T16" fmla="*/ 191 w 498"/>
              <a:gd name="T17" fmla="*/ 75 h 287"/>
              <a:gd name="T18" fmla="*/ 0 w 498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287">
                <a:moveTo>
                  <a:pt x="10" y="72"/>
                </a:moveTo>
                <a:lnTo>
                  <a:pt x="17" y="121"/>
                </a:lnTo>
                <a:lnTo>
                  <a:pt x="470" y="287"/>
                </a:lnTo>
                <a:lnTo>
                  <a:pt x="498" y="195"/>
                </a:lnTo>
                <a:lnTo>
                  <a:pt x="324" y="126"/>
                </a:lnTo>
                <a:lnTo>
                  <a:pt x="10" y="72"/>
                </a:lnTo>
                <a:close/>
                <a:moveTo>
                  <a:pt x="0" y="0"/>
                </a:moveTo>
                <a:lnTo>
                  <a:pt x="6" y="42"/>
                </a:lnTo>
                <a:lnTo>
                  <a:pt x="191" y="75"/>
                </a:lnTo>
                <a:lnTo>
                  <a:pt x="0" y="0"/>
                </a:lnTo>
                <a:close/>
              </a:path>
            </a:pathLst>
          </a:custGeom>
          <a:solidFill>
            <a:srgbClr val="99A9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9" name="î$1îḓè"/>
          <p:cNvSpPr/>
          <p:nvPr/>
        </p:nvSpPr>
        <p:spPr bwMode="auto">
          <a:xfrm>
            <a:off x="3896317" y="2599019"/>
            <a:ext cx="327287" cy="188618"/>
          </a:xfrm>
          <a:custGeom>
            <a:avLst/>
            <a:gdLst>
              <a:gd name="T0" fmla="*/ 10 w 498"/>
              <a:gd name="T1" fmla="*/ 72 h 287"/>
              <a:gd name="T2" fmla="*/ 17 w 498"/>
              <a:gd name="T3" fmla="*/ 121 h 287"/>
              <a:gd name="T4" fmla="*/ 470 w 498"/>
              <a:gd name="T5" fmla="*/ 287 h 287"/>
              <a:gd name="T6" fmla="*/ 498 w 498"/>
              <a:gd name="T7" fmla="*/ 195 h 287"/>
              <a:gd name="T8" fmla="*/ 324 w 498"/>
              <a:gd name="T9" fmla="*/ 126 h 287"/>
              <a:gd name="T10" fmla="*/ 10 w 498"/>
              <a:gd name="T11" fmla="*/ 72 h 287"/>
              <a:gd name="T12" fmla="*/ 0 w 498"/>
              <a:gd name="T13" fmla="*/ 0 h 287"/>
              <a:gd name="T14" fmla="*/ 6 w 498"/>
              <a:gd name="T15" fmla="*/ 42 h 287"/>
              <a:gd name="T16" fmla="*/ 191 w 498"/>
              <a:gd name="T17" fmla="*/ 75 h 287"/>
              <a:gd name="T18" fmla="*/ 0 w 498"/>
              <a:gd name="T19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8" h="287">
                <a:moveTo>
                  <a:pt x="10" y="72"/>
                </a:moveTo>
                <a:lnTo>
                  <a:pt x="17" y="121"/>
                </a:lnTo>
                <a:lnTo>
                  <a:pt x="470" y="287"/>
                </a:lnTo>
                <a:lnTo>
                  <a:pt x="498" y="195"/>
                </a:lnTo>
                <a:lnTo>
                  <a:pt x="324" y="126"/>
                </a:lnTo>
                <a:lnTo>
                  <a:pt x="10" y="72"/>
                </a:lnTo>
                <a:moveTo>
                  <a:pt x="0" y="0"/>
                </a:moveTo>
                <a:lnTo>
                  <a:pt x="6" y="42"/>
                </a:lnTo>
                <a:lnTo>
                  <a:pt x="191" y="7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0" name="ïṣḷiḑe"/>
          <p:cNvSpPr/>
          <p:nvPr/>
        </p:nvSpPr>
        <p:spPr bwMode="auto">
          <a:xfrm>
            <a:off x="3900260" y="2626622"/>
            <a:ext cx="208991" cy="55205"/>
          </a:xfrm>
          <a:custGeom>
            <a:avLst/>
            <a:gdLst>
              <a:gd name="T0" fmla="*/ 0 w 318"/>
              <a:gd name="T1" fmla="*/ 0 h 84"/>
              <a:gd name="T2" fmla="*/ 4 w 318"/>
              <a:gd name="T3" fmla="*/ 30 h 84"/>
              <a:gd name="T4" fmla="*/ 318 w 318"/>
              <a:gd name="T5" fmla="*/ 84 h 84"/>
              <a:gd name="T6" fmla="*/ 185 w 318"/>
              <a:gd name="T7" fmla="*/ 33 h 84"/>
              <a:gd name="T8" fmla="*/ 0 w 318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" h="84">
                <a:moveTo>
                  <a:pt x="0" y="0"/>
                </a:moveTo>
                <a:lnTo>
                  <a:pt x="4" y="30"/>
                </a:lnTo>
                <a:lnTo>
                  <a:pt x="318" y="84"/>
                </a:lnTo>
                <a:lnTo>
                  <a:pt x="185" y="33"/>
                </a:lnTo>
                <a:lnTo>
                  <a:pt x="0" y="0"/>
                </a:lnTo>
                <a:close/>
              </a:path>
            </a:pathLst>
          </a:custGeom>
          <a:solidFill>
            <a:srgbClr val="5E6B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1" name="íşḻíḓê"/>
          <p:cNvSpPr/>
          <p:nvPr/>
        </p:nvSpPr>
        <p:spPr bwMode="auto">
          <a:xfrm>
            <a:off x="3900260" y="2626622"/>
            <a:ext cx="208991" cy="55205"/>
          </a:xfrm>
          <a:custGeom>
            <a:avLst/>
            <a:gdLst>
              <a:gd name="T0" fmla="*/ 0 w 318"/>
              <a:gd name="T1" fmla="*/ 0 h 84"/>
              <a:gd name="T2" fmla="*/ 4 w 318"/>
              <a:gd name="T3" fmla="*/ 30 h 84"/>
              <a:gd name="T4" fmla="*/ 318 w 318"/>
              <a:gd name="T5" fmla="*/ 84 h 84"/>
              <a:gd name="T6" fmla="*/ 185 w 318"/>
              <a:gd name="T7" fmla="*/ 33 h 84"/>
              <a:gd name="T8" fmla="*/ 0 w 318"/>
              <a:gd name="T9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" h="84">
                <a:moveTo>
                  <a:pt x="0" y="0"/>
                </a:moveTo>
                <a:lnTo>
                  <a:pt x="4" y="30"/>
                </a:lnTo>
                <a:lnTo>
                  <a:pt x="318" y="84"/>
                </a:lnTo>
                <a:lnTo>
                  <a:pt x="185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2" name="íś1íḍê"/>
          <p:cNvSpPr/>
          <p:nvPr/>
        </p:nvSpPr>
        <p:spPr bwMode="auto">
          <a:xfrm>
            <a:off x="3000548" y="2250701"/>
            <a:ext cx="864223" cy="375920"/>
          </a:xfrm>
          <a:custGeom>
            <a:avLst/>
            <a:gdLst>
              <a:gd name="T0" fmla="*/ 1054 w 1315"/>
              <a:gd name="T1" fmla="*/ 407 h 572"/>
              <a:gd name="T2" fmla="*/ 1062 w 1315"/>
              <a:gd name="T3" fmla="*/ 474 h 572"/>
              <a:gd name="T4" fmla="*/ 1315 w 1315"/>
              <a:gd name="T5" fmla="*/ 572 h 572"/>
              <a:gd name="T6" fmla="*/ 1306 w 1315"/>
              <a:gd name="T7" fmla="*/ 507 h 572"/>
              <a:gd name="T8" fmla="*/ 1054 w 1315"/>
              <a:gd name="T9" fmla="*/ 407 h 572"/>
              <a:gd name="T10" fmla="*/ 12 w 1315"/>
              <a:gd name="T11" fmla="*/ 0 h 572"/>
              <a:gd name="T12" fmla="*/ 0 w 1315"/>
              <a:gd name="T13" fmla="*/ 64 h 572"/>
              <a:gd name="T14" fmla="*/ 202 w 1315"/>
              <a:gd name="T15" fmla="*/ 142 h 572"/>
              <a:gd name="T16" fmla="*/ 333 w 1315"/>
              <a:gd name="T17" fmla="*/ 125 h 572"/>
              <a:gd name="T18" fmla="*/ 12 w 1315"/>
              <a:gd name="T19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5" h="572">
                <a:moveTo>
                  <a:pt x="1054" y="407"/>
                </a:moveTo>
                <a:lnTo>
                  <a:pt x="1062" y="474"/>
                </a:lnTo>
                <a:lnTo>
                  <a:pt x="1315" y="572"/>
                </a:lnTo>
                <a:lnTo>
                  <a:pt x="1306" y="507"/>
                </a:lnTo>
                <a:lnTo>
                  <a:pt x="1054" y="407"/>
                </a:lnTo>
                <a:close/>
                <a:moveTo>
                  <a:pt x="12" y="0"/>
                </a:moveTo>
                <a:lnTo>
                  <a:pt x="0" y="64"/>
                </a:lnTo>
                <a:lnTo>
                  <a:pt x="202" y="142"/>
                </a:lnTo>
                <a:lnTo>
                  <a:pt x="333" y="125"/>
                </a:lnTo>
                <a:lnTo>
                  <a:pt x="12" y="0"/>
                </a:lnTo>
                <a:close/>
              </a:path>
            </a:pathLst>
          </a:custGeom>
          <a:solidFill>
            <a:srgbClr val="2832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3" name="ís1íďe"/>
          <p:cNvSpPr/>
          <p:nvPr/>
        </p:nvSpPr>
        <p:spPr bwMode="auto">
          <a:xfrm>
            <a:off x="3000548" y="2250701"/>
            <a:ext cx="864223" cy="375920"/>
          </a:xfrm>
          <a:custGeom>
            <a:avLst/>
            <a:gdLst>
              <a:gd name="T0" fmla="*/ 1054 w 1315"/>
              <a:gd name="T1" fmla="*/ 407 h 572"/>
              <a:gd name="T2" fmla="*/ 1062 w 1315"/>
              <a:gd name="T3" fmla="*/ 474 h 572"/>
              <a:gd name="T4" fmla="*/ 1315 w 1315"/>
              <a:gd name="T5" fmla="*/ 572 h 572"/>
              <a:gd name="T6" fmla="*/ 1306 w 1315"/>
              <a:gd name="T7" fmla="*/ 507 h 572"/>
              <a:gd name="T8" fmla="*/ 1054 w 1315"/>
              <a:gd name="T9" fmla="*/ 407 h 572"/>
              <a:gd name="T10" fmla="*/ 12 w 1315"/>
              <a:gd name="T11" fmla="*/ 0 h 572"/>
              <a:gd name="T12" fmla="*/ 0 w 1315"/>
              <a:gd name="T13" fmla="*/ 64 h 572"/>
              <a:gd name="T14" fmla="*/ 202 w 1315"/>
              <a:gd name="T15" fmla="*/ 142 h 572"/>
              <a:gd name="T16" fmla="*/ 333 w 1315"/>
              <a:gd name="T17" fmla="*/ 125 h 572"/>
              <a:gd name="T18" fmla="*/ 12 w 1315"/>
              <a:gd name="T19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5" h="572">
                <a:moveTo>
                  <a:pt x="1054" y="407"/>
                </a:moveTo>
                <a:lnTo>
                  <a:pt x="1062" y="474"/>
                </a:lnTo>
                <a:lnTo>
                  <a:pt x="1315" y="572"/>
                </a:lnTo>
                <a:lnTo>
                  <a:pt x="1306" y="507"/>
                </a:lnTo>
                <a:lnTo>
                  <a:pt x="1054" y="407"/>
                </a:lnTo>
                <a:moveTo>
                  <a:pt x="12" y="0"/>
                </a:moveTo>
                <a:lnTo>
                  <a:pt x="0" y="64"/>
                </a:lnTo>
                <a:lnTo>
                  <a:pt x="202" y="142"/>
                </a:lnTo>
                <a:lnTo>
                  <a:pt x="333" y="125"/>
                </a:lnTo>
                <a:lnTo>
                  <a:pt x="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4" name="iṥḻiḋe"/>
          <p:cNvSpPr/>
          <p:nvPr/>
        </p:nvSpPr>
        <p:spPr bwMode="auto">
          <a:xfrm>
            <a:off x="3858856" y="2583904"/>
            <a:ext cx="21031" cy="48633"/>
          </a:xfrm>
          <a:custGeom>
            <a:avLst/>
            <a:gdLst>
              <a:gd name="T0" fmla="*/ 0 w 32"/>
              <a:gd name="T1" fmla="*/ 0 h 74"/>
              <a:gd name="T2" fmla="*/ 9 w 32"/>
              <a:gd name="T3" fmla="*/ 65 h 74"/>
              <a:gd name="T4" fmla="*/ 32 w 32"/>
              <a:gd name="T5" fmla="*/ 74 h 74"/>
              <a:gd name="T6" fmla="*/ 23 w 32"/>
              <a:gd name="T7" fmla="*/ 10 h 74"/>
              <a:gd name="T8" fmla="*/ 0 w 32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74">
                <a:moveTo>
                  <a:pt x="0" y="0"/>
                </a:moveTo>
                <a:lnTo>
                  <a:pt x="9" y="65"/>
                </a:lnTo>
                <a:lnTo>
                  <a:pt x="32" y="74"/>
                </a:lnTo>
                <a:lnTo>
                  <a:pt x="23" y="10"/>
                </a:lnTo>
                <a:lnTo>
                  <a:pt x="0" y="0"/>
                </a:lnTo>
                <a:close/>
              </a:path>
            </a:pathLst>
          </a:custGeom>
          <a:solidFill>
            <a:srgbClr val="2329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5" name="îṥḻidè"/>
          <p:cNvSpPr/>
          <p:nvPr/>
        </p:nvSpPr>
        <p:spPr bwMode="auto">
          <a:xfrm>
            <a:off x="3858856" y="2583904"/>
            <a:ext cx="21031" cy="48633"/>
          </a:xfrm>
          <a:custGeom>
            <a:avLst/>
            <a:gdLst>
              <a:gd name="T0" fmla="*/ 0 w 32"/>
              <a:gd name="T1" fmla="*/ 0 h 74"/>
              <a:gd name="T2" fmla="*/ 9 w 32"/>
              <a:gd name="T3" fmla="*/ 65 h 74"/>
              <a:gd name="T4" fmla="*/ 32 w 32"/>
              <a:gd name="T5" fmla="*/ 74 h 74"/>
              <a:gd name="T6" fmla="*/ 23 w 32"/>
              <a:gd name="T7" fmla="*/ 10 h 74"/>
              <a:gd name="T8" fmla="*/ 0 w 32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74">
                <a:moveTo>
                  <a:pt x="0" y="0"/>
                </a:moveTo>
                <a:lnTo>
                  <a:pt x="9" y="65"/>
                </a:lnTo>
                <a:lnTo>
                  <a:pt x="32" y="74"/>
                </a:lnTo>
                <a:lnTo>
                  <a:pt x="23" y="1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6" name="îŝļiḑè"/>
          <p:cNvSpPr/>
          <p:nvPr/>
        </p:nvSpPr>
        <p:spPr bwMode="auto">
          <a:xfrm>
            <a:off x="2773155" y="2204040"/>
            <a:ext cx="1134334" cy="474501"/>
          </a:xfrm>
          <a:custGeom>
            <a:avLst/>
            <a:gdLst>
              <a:gd name="T0" fmla="*/ 1675 w 1726"/>
              <a:gd name="T1" fmla="*/ 588 h 722"/>
              <a:gd name="T2" fmla="*/ 1684 w 1726"/>
              <a:gd name="T3" fmla="*/ 652 h 722"/>
              <a:gd name="T4" fmla="*/ 1718 w 1726"/>
              <a:gd name="T5" fmla="*/ 666 h 722"/>
              <a:gd name="T6" fmla="*/ 1725 w 1726"/>
              <a:gd name="T7" fmla="*/ 720 h 722"/>
              <a:gd name="T8" fmla="*/ 1726 w 1726"/>
              <a:gd name="T9" fmla="*/ 722 h 722"/>
              <a:gd name="T10" fmla="*/ 1719 w 1726"/>
              <a:gd name="T11" fmla="*/ 673 h 722"/>
              <a:gd name="T12" fmla="*/ 1715 w 1726"/>
              <a:gd name="T13" fmla="*/ 643 h 722"/>
              <a:gd name="T14" fmla="*/ 1709 w 1726"/>
              <a:gd name="T15" fmla="*/ 601 h 722"/>
              <a:gd name="T16" fmla="*/ 1675 w 1726"/>
              <a:gd name="T17" fmla="*/ 588 h 722"/>
              <a:gd name="T18" fmla="*/ 177 w 1726"/>
              <a:gd name="T19" fmla="*/ 0 h 722"/>
              <a:gd name="T20" fmla="*/ 0 w 1726"/>
              <a:gd name="T21" fmla="*/ 22 h 722"/>
              <a:gd name="T22" fmla="*/ 5 w 1726"/>
              <a:gd name="T23" fmla="*/ 24 h 722"/>
              <a:gd name="T24" fmla="*/ 42 w 1726"/>
              <a:gd name="T25" fmla="*/ 18 h 722"/>
              <a:gd name="T26" fmla="*/ 47 w 1726"/>
              <a:gd name="T27" fmla="*/ 20 h 722"/>
              <a:gd name="T28" fmla="*/ 186 w 1726"/>
              <a:gd name="T29" fmla="*/ 2 h 722"/>
              <a:gd name="T30" fmla="*/ 177 w 1726"/>
              <a:gd name="T31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6" h="722">
                <a:moveTo>
                  <a:pt x="1675" y="588"/>
                </a:moveTo>
                <a:lnTo>
                  <a:pt x="1684" y="652"/>
                </a:lnTo>
                <a:lnTo>
                  <a:pt x="1718" y="666"/>
                </a:lnTo>
                <a:lnTo>
                  <a:pt x="1725" y="720"/>
                </a:lnTo>
                <a:lnTo>
                  <a:pt x="1726" y="722"/>
                </a:lnTo>
                <a:lnTo>
                  <a:pt x="1719" y="673"/>
                </a:lnTo>
                <a:lnTo>
                  <a:pt x="1715" y="643"/>
                </a:lnTo>
                <a:lnTo>
                  <a:pt x="1709" y="601"/>
                </a:lnTo>
                <a:lnTo>
                  <a:pt x="1675" y="588"/>
                </a:lnTo>
                <a:close/>
                <a:moveTo>
                  <a:pt x="177" y="0"/>
                </a:moveTo>
                <a:lnTo>
                  <a:pt x="0" y="22"/>
                </a:lnTo>
                <a:lnTo>
                  <a:pt x="5" y="24"/>
                </a:lnTo>
                <a:lnTo>
                  <a:pt x="42" y="18"/>
                </a:lnTo>
                <a:lnTo>
                  <a:pt x="47" y="20"/>
                </a:lnTo>
                <a:lnTo>
                  <a:pt x="186" y="2"/>
                </a:lnTo>
                <a:lnTo>
                  <a:pt x="177" y="0"/>
                </a:lnTo>
                <a:close/>
              </a:path>
            </a:pathLst>
          </a:custGeom>
          <a:solidFill>
            <a:srgbClr val="798C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7" name="iSlîḍê"/>
          <p:cNvSpPr/>
          <p:nvPr/>
        </p:nvSpPr>
        <p:spPr bwMode="auto">
          <a:xfrm>
            <a:off x="2773155" y="2204040"/>
            <a:ext cx="1134334" cy="474501"/>
          </a:xfrm>
          <a:custGeom>
            <a:avLst/>
            <a:gdLst>
              <a:gd name="T0" fmla="*/ 1675 w 1726"/>
              <a:gd name="T1" fmla="*/ 588 h 722"/>
              <a:gd name="T2" fmla="*/ 1684 w 1726"/>
              <a:gd name="T3" fmla="*/ 652 h 722"/>
              <a:gd name="T4" fmla="*/ 1718 w 1726"/>
              <a:gd name="T5" fmla="*/ 666 h 722"/>
              <a:gd name="T6" fmla="*/ 1725 w 1726"/>
              <a:gd name="T7" fmla="*/ 720 h 722"/>
              <a:gd name="T8" fmla="*/ 1726 w 1726"/>
              <a:gd name="T9" fmla="*/ 722 h 722"/>
              <a:gd name="T10" fmla="*/ 1719 w 1726"/>
              <a:gd name="T11" fmla="*/ 673 h 722"/>
              <a:gd name="T12" fmla="*/ 1715 w 1726"/>
              <a:gd name="T13" fmla="*/ 643 h 722"/>
              <a:gd name="T14" fmla="*/ 1709 w 1726"/>
              <a:gd name="T15" fmla="*/ 601 h 722"/>
              <a:gd name="T16" fmla="*/ 1675 w 1726"/>
              <a:gd name="T17" fmla="*/ 588 h 722"/>
              <a:gd name="T18" fmla="*/ 177 w 1726"/>
              <a:gd name="T19" fmla="*/ 0 h 722"/>
              <a:gd name="T20" fmla="*/ 0 w 1726"/>
              <a:gd name="T21" fmla="*/ 22 h 722"/>
              <a:gd name="T22" fmla="*/ 5 w 1726"/>
              <a:gd name="T23" fmla="*/ 24 h 722"/>
              <a:gd name="T24" fmla="*/ 42 w 1726"/>
              <a:gd name="T25" fmla="*/ 18 h 722"/>
              <a:gd name="T26" fmla="*/ 47 w 1726"/>
              <a:gd name="T27" fmla="*/ 20 h 722"/>
              <a:gd name="T28" fmla="*/ 186 w 1726"/>
              <a:gd name="T29" fmla="*/ 2 h 722"/>
              <a:gd name="T30" fmla="*/ 177 w 1726"/>
              <a:gd name="T31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6" h="722">
                <a:moveTo>
                  <a:pt x="1675" y="588"/>
                </a:moveTo>
                <a:lnTo>
                  <a:pt x="1684" y="652"/>
                </a:lnTo>
                <a:lnTo>
                  <a:pt x="1718" y="666"/>
                </a:lnTo>
                <a:lnTo>
                  <a:pt x="1725" y="720"/>
                </a:lnTo>
                <a:lnTo>
                  <a:pt x="1726" y="722"/>
                </a:lnTo>
                <a:lnTo>
                  <a:pt x="1719" y="673"/>
                </a:lnTo>
                <a:lnTo>
                  <a:pt x="1715" y="643"/>
                </a:lnTo>
                <a:lnTo>
                  <a:pt x="1709" y="601"/>
                </a:lnTo>
                <a:lnTo>
                  <a:pt x="1675" y="588"/>
                </a:lnTo>
                <a:moveTo>
                  <a:pt x="177" y="0"/>
                </a:moveTo>
                <a:lnTo>
                  <a:pt x="0" y="22"/>
                </a:lnTo>
                <a:lnTo>
                  <a:pt x="5" y="24"/>
                </a:lnTo>
                <a:lnTo>
                  <a:pt x="42" y="18"/>
                </a:lnTo>
                <a:lnTo>
                  <a:pt x="47" y="20"/>
                </a:lnTo>
                <a:lnTo>
                  <a:pt x="186" y="2"/>
                </a:lnTo>
                <a:lnTo>
                  <a:pt x="17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8" name="íṡḷíḋé"/>
          <p:cNvSpPr/>
          <p:nvPr/>
        </p:nvSpPr>
        <p:spPr bwMode="auto">
          <a:xfrm>
            <a:off x="2867792" y="2229671"/>
            <a:ext cx="140641" cy="63092"/>
          </a:xfrm>
          <a:custGeom>
            <a:avLst/>
            <a:gdLst>
              <a:gd name="T0" fmla="*/ 136 w 214"/>
              <a:gd name="T1" fmla="*/ 0 h 96"/>
              <a:gd name="T2" fmla="*/ 0 w 214"/>
              <a:gd name="T3" fmla="*/ 19 h 96"/>
              <a:gd name="T4" fmla="*/ 202 w 214"/>
              <a:gd name="T5" fmla="*/ 96 h 96"/>
              <a:gd name="T6" fmla="*/ 214 w 214"/>
              <a:gd name="T7" fmla="*/ 32 h 96"/>
              <a:gd name="T8" fmla="*/ 136 w 214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" h="96">
                <a:moveTo>
                  <a:pt x="136" y="0"/>
                </a:moveTo>
                <a:lnTo>
                  <a:pt x="0" y="19"/>
                </a:lnTo>
                <a:lnTo>
                  <a:pt x="202" y="96"/>
                </a:lnTo>
                <a:lnTo>
                  <a:pt x="214" y="32"/>
                </a:lnTo>
                <a:lnTo>
                  <a:pt x="136" y="0"/>
                </a:lnTo>
                <a:close/>
              </a:path>
            </a:pathLst>
          </a:custGeom>
          <a:solidFill>
            <a:srgbClr val="4D59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9" name="íṩļîďe"/>
          <p:cNvSpPr/>
          <p:nvPr/>
        </p:nvSpPr>
        <p:spPr bwMode="auto">
          <a:xfrm>
            <a:off x="2867792" y="2229671"/>
            <a:ext cx="140641" cy="63092"/>
          </a:xfrm>
          <a:custGeom>
            <a:avLst/>
            <a:gdLst>
              <a:gd name="T0" fmla="*/ 136 w 214"/>
              <a:gd name="T1" fmla="*/ 0 h 96"/>
              <a:gd name="T2" fmla="*/ 0 w 214"/>
              <a:gd name="T3" fmla="*/ 19 h 96"/>
              <a:gd name="T4" fmla="*/ 202 w 214"/>
              <a:gd name="T5" fmla="*/ 96 h 96"/>
              <a:gd name="T6" fmla="*/ 214 w 214"/>
              <a:gd name="T7" fmla="*/ 32 h 96"/>
              <a:gd name="T8" fmla="*/ 136 w 214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" h="96">
                <a:moveTo>
                  <a:pt x="136" y="0"/>
                </a:moveTo>
                <a:lnTo>
                  <a:pt x="0" y="19"/>
                </a:lnTo>
                <a:lnTo>
                  <a:pt x="202" y="96"/>
                </a:lnTo>
                <a:lnTo>
                  <a:pt x="214" y="32"/>
                </a:lnTo>
                <a:lnTo>
                  <a:pt x="1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0" name="isļîḑe"/>
          <p:cNvSpPr/>
          <p:nvPr/>
        </p:nvSpPr>
        <p:spPr bwMode="auto">
          <a:xfrm>
            <a:off x="2840847" y="2219813"/>
            <a:ext cx="116325" cy="22345"/>
          </a:xfrm>
          <a:custGeom>
            <a:avLst/>
            <a:gdLst>
              <a:gd name="T0" fmla="*/ 136 w 177"/>
              <a:gd name="T1" fmla="*/ 0 h 34"/>
              <a:gd name="T2" fmla="*/ 0 w 177"/>
              <a:gd name="T3" fmla="*/ 17 h 34"/>
              <a:gd name="T4" fmla="*/ 41 w 177"/>
              <a:gd name="T5" fmla="*/ 34 h 34"/>
              <a:gd name="T6" fmla="*/ 177 w 177"/>
              <a:gd name="T7" fmla="*/ 15 h 34"/>
              <a:gd name="T8" fmla="*/ 136 w 177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34">
                <a:moveTo>
                  <a:pt x="136" y="0"/>
                </a:moveTo>
                <a:lnTo>
                  <a:pt x="0" y="17"/>
                </a:lnTo>
                <a:lnTo>
                  <a:pt x="41" y="34"/>
                </a:lnTo>
                <a:lnTo>
                  <a:pt x="177" y="15"/>
                </a:lnTo>
                <a:lnTo>
                  <a:pt x="136" y="0"/>
                </a:lnTo>
                <a:close/>
              </a:path>
            </a:pathLst>
          </a:custGeom>
          <a:solidFill>
            <a:srgbClr val="4952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1" name="ï$lïḓê"/>
          <p:cNvSpPr/>
          <p:nvPr/>
        </p:nvSpPr>
        <p:spPr bwMode="auto">
          <a:xfrm>
            <a:off x="2840847" y="2219813"/>
            <a:ext cx="116325" cy="22345"/>
          </a:xfrm>
          <a:custGeom>
            <a:avLst/>
            <a:gdLst>
              <a:gd name="T0" fmla="*/ 136 w 177"/>
              <a:gd name="T1" fmla="*/ 0 h 34"/>
              <a:gd name="T2" fmla="*/ 0 w 177"/>
              <a:gd name="T3" fmla="*/ 17 h 34"/>
              <a:gd name="T4" fmla="*/ 41 w 177"/>
              <a:gd name="T5" fmla="*/ 34 h 34"/>
              <a:gd name="T6" fmla="*/ 177 w 177"/>
              <a:gd name="T7" fmla="*/ 15 h 34"/>
              <a:gd name="T8" fmla="*/ 136 w 177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34">
                <a:moveTo>
                  <a:pt x="136" y="0"/>
                </a:moveTo>
                <a:lnTo>
                  <a:pt x="0" y="17"/>
                </a:lnTo>
                <a:lnTo>
                  <a:pt x="41" y="34"/>
                </a:lnTo>
                <a:lnTo>
                  <a:pt x="177" y="15"/>
                </a:lnTo>
                <a:lnTo>
                  <a:pt x="1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2" name="iṩļîḋê"/>
          <p:cNvSpPr/>
          <p:nvPr/>
        </p:nvSpPr>
        <p:spPr bwMode="auto">
          <a:xfrm>
            <a:off x="2804044" y="2205355"/>
            <a:ext cx="126183" cy="25631"/>
          </a:xfrm>
          <a:custGeom>
            <a:avLst/>
            <a:gdLst>
              <a:gd name="T0" fmla="*/ 139 w 192"/>
              <a:gd name="T1" fmla="*/ 0 h 39"/>
              <a:gd name="T2" fmla="*/ 0 w 192"/>
              <a:gd name="T3" fmla="*/ 18 h 39"/>
              <a:gd name="T4" fmla="*/ 56 w 192"/>
              <a:gd name="T5" fmla="*/ 39 h 39"/>
              <a:gd name="T6" fmla="*/ 192 w 192"/>
              <a:gd name="T7" fmla="*/ 22 h 39"/>
              <a:gd name="T8" fmla="*/ 139 w 192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39">
                <a:moveTo>
                  <a:pt x="139" y="0"/>
                </a:moveTo>
                <a:lnTo>
                  <a:pt x="0" y="18"/>
                </a:lnTo>
                <a:lnTo>
                  <a:pt x="56" y="39"/>
                </a:lnTo>
                <a:lnTo>
                  <a:pt x="192" y="22"/>
                </a:lnTo>
                <a:lnTo>
                  <a:pt x="139" y="0"/>
                </a:lnTo>
                <a:close/>
              </a:path>
            </a:pathLst>
          </a:custGeom>
          <a:solidFill>
            <a:srgbClr val="859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3" name="ïṣ1iḓê"/>
          <p:cNvSpPr/>
          <p:nvPr/>
        </p:nvSpPr>
        <p:spPr bwMode="auto">
          <a:xfrm>
            <a:off x="2804044" y="2205355"/>
            <a:ext cx="126183" cy="25631"/>
          </a:xfrm>
          <a:custGeom>
            <a:avLst/>
            <a:gdLst>
              <a:gd name="T0" fmla="*/ 139 w 192"/>
              <a:gd name="T1" fmla="*/ 0 h 39"/>
              <a:gd name="T2" fmla="*/ 0 w 192"/>
              <a:gd name="T3" fmla="*/ 18 h 39"/>
              <a:gd name="T4" fmla="*/ 56 w 192"/>
              <a:gd name="T5" fmla="*/ 39 h 39"/>
              <a:gd name="T6" fmla="*/ 192 w 192"/>
              <a:gd name="T7" fmla="*/ 22 h 39"/>
              <a:gd name="T8" fmla="*/ 139 w 192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39">
                <a:moveTo>
                  <a:pt x="139" y="0"/>
                </a:moveTo>
                <a:lnTo>
                  <a:pt x="0" y="18"/>
                </a:lnTo>
                <a:lnTo>
                  <a:pt x="56" y="39"/>
                </a:lnTo>
                <a:lnTo>
                  <a:pt x="192" y="22"/>
                </a:lnTo>
                <a:lnTo>
                  <a:pt x="13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4" name="íṡlíḓé"/>
          <p:cNvSpPr/>
          <p:nvPr/>
        </p:nvSpPr>
        <p:spPr bwMode="auto">
          <a:xfrm>
            <a:off x="3133303" y="2332852"/>
            <a:ext cx="565195" cy="229364"/>
          </a:xfrm>
          <a:custGeom>
            <a:avLst/>
            <a:gdLst>
              <a:gd name="T0" fmla="*/ 131 w 860"/>
              <a:gd name="T1" fmla="*/ 0 h 349"/>
              <a:gd name="T2" fmla="*/ 0 w 860"/>
              <a:gd name="T3" fmla="*/ 17 h 349"/>
              <a:gd name="T4" fmla="*/ 860 w 860"/>
              <a:gd name="T5" fmla="*/ 349 h 349"/>
              <a:gd name="T6" fmla="*/ 852 w 860"/>
              <a:gd name="T7" fmla="*/ 282 h 349"/>
              <a:gd name="T8" fmla="*/ 131 w 860"/>
              <a:gd name="T9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0" h="349">
                <a:moveTo>
                  <a:pt x="131" y="0"/>
                </a:moveTo>
                <a:lnTo>
                  <a:pt x="0" y="17"/>
                </a:lnTo>
                <a:lnTo>
                  <a:pt x="860" y="349"/>
                </a:lnTo>
                <a:lnTo>
                  <a:pt x="852" y="282"/>
                </a:lnTo>
                <a:lnTo>
                  <a:pt x="131" y="0"/>
                </a:lnTo>
                <a:close/>
              </a:path>
            </a:pathLst>
          </a:custGeom>
          <a:solidFill>
            <a:srgbClr val="A2B2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5" name="îşḷíḓè"/>
          <p:cNvSpPr/>
          <p:nvPr/>
        </p:nvSpPr>
        <p:spPr bwMode="auto">
          <a:xfrm>
            <a:off x="3133303" y="2332852"/>
            <a:ext cx="565195" cy="229364"/>
          </a:xfrm>
          <a:custGeom>
            <a:avLst/>
            <a:gdLst>
              <a:gd name="T0" fmla="*/ 131 w 860"/>
              <a:gd name="T1" fmla="*/ 0 h 349"/>
              <a:gd name="T2" fmla="*/ 0 w 860"/>
              <a:gd name="T3" fmla="*/ 17 h 349"/>
              <a:gd name="T4" fmla="*/ 860 w 860"/>
              <a:gd name="T5" fmla="*/ 349 h 349"/>
              <a:gd name="T6" fmla="*/ 852 w 860"/>
              <a:gd name="T7" fmla="*/ 282 h 349"/>
              <a:gd name="T8" fmla="*/ 131 w 860"/>
              <a:gd name="T9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0" h="349">
                <a:moveTo>
                  <a:pt x="131" y="0"/>
                </a:moveTo>
                <a:lnTo>
                  <a:pt x="0" y="17"/>
                </a:lnTo>
                <a:lnTo>
                  <a:pt x="860" y="349"/>
                </a:lnTo>
                <a:lnTo>
                  <a:pt x="852" y="282"/>
                </a:lnTo>
                <a:lnTo>
                  <a:pt x="1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6" name="ïṩľïḓe"/>
          <p:cNvSpPr/>
          <p:nvPr/>
        </p:nvSpPr>
        <p:spPr bwMode="auto">
          <a:xfrm>
            <a:off x="2822446" y="2108088"/>
            <a:ext cx="1434019" cy="619086"/>
          </a:xfrm>
          <a:custGeom>
            <a:avLst/>
            <a:gdLst>
              <a:gd name="T0" fmla="*/ 2132 w 2182"/>
              <a:gd name="T1" fmla="*/ 942 h 942"/>
              <a:gd name="T2" fmla="*/ 0 w 2182"/>
              <a:gd name="T3" fmla="*/ 121 h 942"/>
              <a:gd name="T4" fmla="*/ 47 w 2182"/>
              <a:gd name="T5" fmla="*/ 0 h 942"/>
              <a:gd name="T6" fmla="*/ 2179 w 2182"/>
              <a:gd name="T7" fmla="*/ 821 h 942"/>
              <a:gd name="T8" fmla="*/ 2182 w 2182"/>
              <a:gd name="T9" fmla="*/ 865 h 942"/>
              <a:gd name="T10" fmla="*/ 2165 w 2182"/>
              <a:gd name="T11" fmla="*/ 912 h 942"/>
              <a:gd name="T12" fmla="*/ 2132 w 2182"/>
              <a:gd name="T13" fmla="*/ 942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2" h="942">
                <a:moveTo>
                  <a:pt x="2132" y="942"/>
                </a:moveTo>
                <a:lnTo>
                  <a:pt x="0" y="121"/>
                </a:lnTo>
                <a:lnTo>
                  <a:pt x="47" y="0"/>
                </a:lnTo>
                <a:lnTo>
                  <a:pt x="2179" y="821"/>
                </a:lnTo>
                <a:lnTo>
                  <a:pt x="2182" y="865"/>
                </a:lnTo>
                <a:lnTo>
                  <a:pt x="2165" y="912"/>
                </a:lnTo>
                <a:lnTo>
                  <a:pt x="2132" y="942"/>
                </a:lnTo>
                <a:close/>
              </a:path>
            </a:pathLst>
          </a:custGeom>
          <a:solidFill>
            <a:srgbClr val="FABD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7" name="îŝļïdê"/>
          <p:cNvSpPr/>
          <p:nvPr/>
        </p:nvSpPr>
        <p:spPr bwMode="auto">
          <a:xfrm>
            <a:off x="2840847" y="2108088"/>
            <a:ext cx="1415617" cy="568481"/>
          </a:xfrm>
          <a:custGeom>
            <a:avLst/>
            <a:gdLst>
              <a:gd name="T0" fmla="*/ 2154 w 2154"/>
              <a:gd name="T1" fmla="*/ 865 h 865"/>
              <a:gd name="T2" fmla="*/ 0 w 2154"/>
              <a:gd name="T3" fmla="*/ 42 h 865"/>
              <a:gd name="T4" fmla="*/ 19 w 2154"/>
              <a:gd name="T5" fmla="*/ 0 h 865"/>
              <a:gd name="T6" fmla="*/ 2151 w 2154"/>
              <a:gd name="T7" fmla="*/ 821 h 865"/>
              <a:gd name="T8" fmla="*/ 2154 w 2154"/>
              <a:gd name="T9" fmla="*/ 86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4" h="865">
                <a:moveTo>
                  <a:pt x="2154" y="865"/>
                </a:moveTo>
                <a:lnTo>
                  <a:pt x="0" y="42"/>
                </a:lnTo>
                <a:lnTo>
                  <a:pt x="19" y="0"/>
                </a:lnTo>
                <a:lnTo>
                  <a:pt x="2151" y="821"/>
                </a:lnTo>
                <a:lnTo>
                  <a:pt x="2154" y="865"/>
                </a:lnTo>
                <a:close/>
              </a:path>
            </a:pathLst>
          </a:custGeom>
          <a:solidFill>
            <a:srgbClr val="FFE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8" name="išlîḓè"/>
          <p:cNvSpPr/>
          <p:nvPr/>
        </p:nvSpPr>
        <p:spPr bwMode="auto">
          <a:xfrm>
            <a:off x="2822446" y="2160007"/>
            <a:ext cx="1422846" cy="567167"/>
          </a:xfrm>
          <a:custGeom>
            <a:avLst/>
            <a:gdLst>
              <a:gd name="T0" fmla="*/ 2132 w 2165"/>
              <a:gd name="T1" fmla="*/ 863 h 863"/>
              <a:gd name="T2" fmla="*/ 0 w 2165"/>
              <a:gd name="T3" fmla="*/ 42 h 863"/>
              <a:gd name="T4" fmla="*/ 17 w 2165"/>
              <a:gd name="T5" fmla="*/ 0 h 863"/>
              <a:gd name="T6" fmla="*/ 2165 w 2165"/>
              <a:gd name="T7" fmla="*/ 833 h 863"/>
              <a:gd name="T8" fmla="*/ 2132 w 2165"/>
              <a:gd name="T9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5" h="863">
                <a:moveTo>
                  <a:pt x="2132" y="863"/>
                </a:moveTo>
                <a:lnTo>
                  <a:pt x="0" y="42"/>
                </a:lnTo>
                <a:lnTo>
                  <a:pt x="17" y="0"/>
                </a:lnTo>
                <a:lnTo>
                  <a:pt x="2165" y="833"/>
                </a:lnTo>
                <a:lnTo>
                  <a:pt x="2132" y="863"/>
                </a:lnTo>
                <a:close/>
              </a:path>
            </a:pathLst>
          </a:custGeom>
          <a:solidFill>
            <a:srgbClr val="ED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9" name="ïsľîḋè"/>
          <p:cNvSpPr/>
          <p:nvPr/>
        </p:nvSpPr>
        <p:spPr bwMode="auto">
          <a:xfrm>
            <a:off x="2805358" y="2108088"/>
            <a:ext cx="54548" cy="80836"/>
          </a:xfrm>
          <a:custGeom>
            <a:avLst/>
            <a:gdLst>
              <a:gd name="T0" fmla="*/ 51 w 58"/>
              <a:gd name="T1" fmla="*/ 0 h 86"/>
              <a:gd name="T2" fmla="*/ 56 w 58"/>
              <a:gd name="T3" fmla="*/ 11 h 86"/>
              <a:gd name="T4" fmla="*/ 44 w 58"/>
              <a:gd name="T5" fmla="*/ 19 h 86"/>
              <a:gd name="T6" fmla="*/ 47 w 58"/>
              <a:gd name="T7" fmla="*/ 46 h 86"/>
              <a:gd name="T8" fmla="*/ 26 w 58"/>
              <a:gd name="T9" fmla="*/ 65 h 86"/>
              <a:gd name="T10" fmla="*/ 31 w 58"/>
              <a:gd name="T11" fmla="*/ 79 h 86"/>
              <a:gd name="T12" fmla="*/ 18 w 58"/>
              <a:gd name="T13" fmla="*/ 85 h 86"/>
              <a:gd name="T14" fmla="*/ 0 w 58"/>
              <a:gd name="T15" fmla="*/ 31 h 86"/>
              <a:gd name="T16" fmla="*/ 51 w 58"/>
              <a:gd name="T1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" h="86">
                <a:moveTo>
                  <a:pt x="51" y="0"/>
                </a:moveTo>
                <a:cubicBezTo>
                  <a:pt x="51" y="0"/>
                  <a:pt x="58" y="5"/>
                  <a:pt x="56" y="11"/>
                </a:cubicBezTo>
                <a:cubicBezTo>
                  <a:pt x="52" y="19"/>
                  <a:pt x="44" y="19"/>
                  <a:pt x="44" y="19"/>
                </a:cubicBezTo>
                <a:cubicBezTo>
                  <a:pt x="44" y="19"/>
                  <a:pt x="53" y="31"/>
                  <a:pt x="47" y="46"/>
                </a:cubicBezTo>
                <a:cubicBezTo>
                  <a:pt x="39" y="65"/>
                  <a:pt x="26" y="65"/>
                  <a:pt x="26" y="65"/>
                </a:cubicBezTo>
                <a:cubicBezTo>
                  <a:pt x="26" y="65"/>
                  <a:pt x="34" y="71"/>
                  <a:pt x="31" y="79"/>
                </a:cubicBezTo>
                <a:cubicBezTo>
                  <a:pt x="27" y="86"/>
                  <a:pt x="18" y="85"/>
                  <a:pt x="18" y="85"/>
                </a:cubicBezTo>
                <a:cubicBezTo>
                  <a:pt x="0" y="31"/>
                  <a:pt x="0" y="31"/>
                  <a:pt x="0" y="31"/>
                </a:cubicBezTo>
                <a:lnTo>
                  <a:pt x="51" y="0"/>
                </a:lnTo>
                <a:close/>
              </a:path>
            </a:pathLst>
          </a:custGeom>
          <a:solidFill>
            <a:srgbClr val="FEA2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0" name="ïṩľîḋé"/>
          <p:cNvSpPr/>
          <p:nvPr/>
        </p:nvSpPr>
        <p:spPr bwMode="auto">
          <a:xfrm>
            <a:off x="2597025" y="2050254"/>
            <a:ext cx="84779" cy="53234"/>
          </a:xfrm>
          <a:custGeom>
            <a:avLst/>
            <a:gdLst>
              <a:gd name="T0" fmla="*/ 9 w 129"/>
              <a:gd name="T1" fmla="*/ 0 h 81"/>
              <a:gd name="T2" fmla="*/ 0 w 129"/>
              <a:gd name="T3" fmla="*/ 23 h 81"/>
              <a:gd name="T4" fmla="*/ 107 w 129"/>
              <a:gd name="T5" fmla="*/ 81 h 81"/>
              <a:gd name="T6" fmla="*/ 129 w 129"/>
              <a:gd name="T7" fmla="*/ 28 h 81"/>
              <a:gd name="T8" fmla="*/ 9 w 12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81">
                <a:moveTo>
                  <a:pt x="9" y="0"/>
                </a:moveTo>
                <a:lnTo>
                  <a:pt x="0" y="23"/>
                </a:lnTo>
                <a:lnTo>
                  <a:pt x="107" y="81"/>
                </a:lnTo>
                <a:lnTo>
                  <a:pt x="129" y="28"/>
                </a:lnTo>
                <a:lnTo>
                  <a:pt x="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1" name="ïŝļiḓê"/>
          <p:cNvSpPr/>
          <p:nvPr/>
        </p:nvSpPr>
        <p:spPr bwMode="auto">
          <a:xfrm>
            <a:off x="2597025" y="2050254"/>
            <a:ext cx="84779" cy="53234"/>
          </a:xfrm>
          <a:custGeom>
            <a:avLst/>
            <a:gdLst>
              <a:gd name="T0" fmla="*/ 9 w 129"/>
              <a:gd name="T1" fmla="*/ 0 h 81"/>
              <a:gd name="T2" fmla="*/ 0 w 129"/>
              <a:gd name="T3" fmla="*/ 23 h 81"/>
              <a:gd name="T4" fmla="*/ 107 w 129"/>
              <a:gd name="T5" fmla="*/ 81 h 81"/>
              <a:gd name="T6" fmla="*/ 129 w 129"/>
              <a:gd name="T7" fmla="*/ 28 h 81"/>
              <a:gd name="T8" fmla="*/ 9 w 129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81">
                <a:moveTo>
                  <a:pt x="9" y="0"/>
                </a:moveTo>
                <a:lnTo>
                  <a:pt x="0" y="23"/>
                </a:lnTo>
                <a:lnTo>
                  <a:pt x="107" y="81"/>
                </a:lnTo>
                <a:lnTo>
                  <a:pt x="129" y="28"/>
                </a:lnTo>
                <a:lnTo>
                  <a:pt x="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2" name="îşḷïḑe"/>
          <p:cNvSpPr/>
          <p:nvPr/>
        </p:nvSpPr>
        <p:spPr bwMode="auto">
          <a:xfrm>
            <a:off x="2667345" y="2068656"/>
            <a:ext cx="181388" cy="118954"/>
          </a:xfrm>
          <a:custGeom>
            <a:avLst/>
            <a:gdLst>
              <a:gd name="T0" fmla="*/ 276 w 276"/>
              <a:gd name="T1" fmla="*/ 70 h 181"/>
              <a:gd name="T2" fmla="*/ 22 w 276"/>
              <a:gd name="T3" fmla="*/ 0 h 181"/>
              <a:gd name="T4" fmla="*/ 0 w 276"/>
              <a:gd name="T5" fmla="*/ 53 h 181"/>
              <a:gd name="T6" fmla="*/ 236 w 276"/>
              <a:gd name="T7" fmla="*/ 181 h 181"/>
              <a:gd name="T8" fmla="*/ 276 w 276"/>
              <a:gd name="T9" fmla="*/ 7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181">
                <a:moveTo>
                  <a:pt x="276" y="70"/>
                </a:moveTo>
                <a:lnTo>
                  <a:pt x="22" y="0"/>
                </a:lnTo>
                <a:lnTo>
                  <a:pt x="0" y="53"/>
                </a:lnTo>
                <a:lnTo>
                  <a:pt x="236" y="181"/>
                </a:lnTo>
                <a:lnTo>
                  <a:pt x="276" y="70"/>
                </a:lnTo>
                <a:close/>
              </a:path>
            </a:pathLst>
          </a:custGeom>
          <a:solidFill>
            <a:srgbClr val="FEA2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3" name="íṩlîḍê"/>
          <p:cNvSpPr/>
          <p:nvPr/>
        </p:nvSpPr>
        <p:spPr bwMode="auto">
          <a:xfrm>
            <a:off x="2667345" y="2068656"/>
            <a:ext cx="181388" cy="118954"/>
          </a:xfrm>
          <a:custGeom>
            <a:avLst/>
            <a:gdLst>
              <a:gd name="T0" fmla="*/ 276 w 276"/>
              <a:gd name="T1" fmla="*/ 70 h 181"/>
              <a:gd name="T2" fmla="*/ 22 w 276"/>
              <a:gd name="T3" fmla="*/ 0 h 181"/>
              <a:gd name="T4" fmla="*/ 0 w 276"/>
              <a:gd name="T5" fmla="*/ 53 h 181"/>
              <a:gd name="T6" fmla="*/ 236 w 276"/>
              <a:gd name="T7" fmla="*/ 181 h 181"/>
              <a:gd name="T8" fmla="*/ 276 w 276"/>
              <a:gd name="T9" fmla="*/ 7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181">
                <a:moveTo>
                  <a:pt x="276" y="70"/>
                </a:moveTo>
                <a:lnTo>
                  <a:pt x="22" y="0"/>
                </a:lnTo>
                <a:lnTo>
                  <a:pt x="0" y="53"/>
                </a:lnTo>
                <a:lnTo>
                  <a:pt x="236" y="181"/>
                </a:lnTo>
                <a:lnTo>
                  <a:pt x="276" y="7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4" name="íšlîḍé"/>
          <p:cNvSpPr/>
          <p:nvPr/>
        </p:nvSpPr>
        <p:spPr bwMode="auto">
          <a:xfrm>
            <a:off x="2673917" y="2068656"/>
            <a:ext cx="185989" cy="78207"/>
          </a:xfrm>
          <a:custGeom>
            <a:avLst/>
            <a:gdLst>
              <a:gd name="T0" fmla="*/ 191 w 198"/>
              <a:gd name="T1" fmla="*/ 42 h 83"/>
              <a:gd name="T2" fmla="*/ 8 w 198"/>
              <a:gd name="T3" fmla="*/ 0 h 83"/>
              <a:gd name="T4" fmla="*/ 0 w 198"/>
              <a:gd name="T5" fmla="*/ 20 h 83"/>
              <a:gd name="T6" fmla="*/ 175 w 198"/>
              <a:gd name="T7" fmla="*/ 83 h 83"/>
              <a:gd name="T8" fmla="*/ 184 w 198"/>
              <a:gd name="T9" fmla="*/ 61 h 83"/>
              <a:gd name="T10" fmla="*/ 196 w 198"/>
              <a:gd name="T11" fmla="*/ 53 h 83"/>
              <a:gd name="T12" fmla="*/ 191 w 198"/>
              <a:gd name="T13" fmla="*/ 4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83">
                <a:moveTo>
                  <a:pt x="191" y="42"/>
                </a:moveTo>
                <a:cubicBezTo>
                  <a:pt x="8" y="0"/>
                  <a:pt x="8" y="0"/>
                  <a:pt x="8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84" y="61"/>
                  <a:pt x="192" y="61"/>
                  <a:pt x="196" y="53"/>
                </a:cubicBezTo>
                <a:cubicBezTo>
                  <a:pt x="198" y="47"/>
                  <a:pt x="191" y="42"/>
                  <a:pt x="191" y="42"/>
                </a:cubicBezTo>
              </a:path>
            </a:pathLst>
          </a:custGeom>
          <a:solidFill>
            <a:srgbClr val="FFDB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5" name="islidè"/>
          <p:cNvSpPr/>
          <p:nvPr/>
        </p:nvSpPr>
        <p:spPr bwMode="auto">
          <a:xfrm>
            <a:off x="2599654" y="2056169"/>
            <a:ext cx="76893" cy="35489"/>
          </a:xfrm>
          <a:custGeom>
            <a:avLst/>
            <a:gdLst>
              <a:gd name="T0" fmla="*/ 2 w 117"/>
              <a:gd name="T1" fmla="*/ 0 h 54"/>
              <a:gd name="T2" fmla="*/ 0 w 117"/>
              <a:gd name="T3" fmla="*/ 4 h 54"/>
              <a:gd name="T4" fmla="*/ 110 w 117"/>
              <a:gd name="T5" fmla="*/ 54 h 54"/>
              <a:gd name="T6" fmla="*/ 113 w 117"/>
              <a:gd name="T7" fmla="*/ 47 h 54"/>
              <a:gd name="T8" fmla="*/ 117 w 117"/>
              <a:gd name="T9" fmla="*/ 35 h 54"/>
              <a:gd name="T10" fmla="*/ 2 w 117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54">
                <a:moveTo>
                  <a:pt x="2" y="0"/>
                </a:moveTo>
                <a:lnTo>
                  <a:pt x="0" y="4"/>
                </a:lnTo>
                <a:lnTo>
                  <a:pt x="110" y="54"/>
                </a:lnTo>
                <a:lnTo>
                  <a:pt x="113" y="47"/>
                </a:lnTo>
                <a:lnTo>
                  <a:pt x="117" y="35"/>
                </a:lnTo>
                <a:lnTo>
                  <a:pt x="2" y="0"/>
                </a:lnTo>
                <a:close/>
              </a:path>
            </a:pathLst>
          </a:custGeom>
          <a:solidFill>
            <a:srgbClr val="6766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6" name="ïšľïdè"/>
          <p:cNvSpPr/>
          <p:nvPr/>
        </p:nvSpPr>
        <p:spPr bwMode="auto">
          <a:xfrm>
            <a:off x="2599654" y="2056169"/>
            <a:ext cx="76893" cy="35489"/>
          </a:xfrm>
          <a:custGeom>
            <a:avLst/>
            <a:gdLst>
              <a:gd name="T0" fmla="*/ 2 w 117"/>
              <a:gd name="T1" fmla="*/ 0 h 54"/>
              <a:gd name="T2" fmla="*/ 0 w 117"/>
              <a:gd name="T3" fmla="*/ 4 h 54"/>
              <a:gd name="T4" fmla="*/ 110 w 117"/>
              <a:gd name="T5" fmla="*/ 54 h 54"/>
              <a:gd name="T6" fmla="*/ 113 w 117"/>
              <a:gd name="T7" fmla="*/ 47 h 54"/>
              <a:gd name="T8" fmla="*/ 117 w 117"/>
              <a:gd name="T9" fmla="*/ 35 h 54"/>
              <a:gd name="T10" fmla="*/ 2 w 117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54">
                <a:moveTo>
                  <a:pt x="2" y="0"/>
                </a:moveTo>
                <a:lnTo>
                  <a:pt x="0" y="4"/>
                </a:lnTo>
                <a:lnTo>
                  <a:pt x="110" y="54"/>
                </a:lnTo>
                <a:lnTo>
                  <a:pt x="113" y="47"/>
                </a:lnTo>
                <a:lnTo>
                  <a:pt x="117" y="35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7" name="iS1ídê"/>
          <p:cNvSpPr/>
          <p:nvPr/>
        </p:nvSpPr>
        <p:spPr bwMode="auto">
          <a:xfrm>
            <a:off x="2673917" y="2079171"/>
            <a:ext cx="2629" cy="7886"/>
          </a:xfrm>
          <a:custGeom>
            <a:avLst/>
            <a:gdLst>
              <a:gd name="T0" fmla="*/ 4 w 4"/>
              <a:gd name="T1" fmla="*/ 0 h 12"/>
              <a:gd name="T2" fmla="*/ 0 w 4"/>
              <a:gd name="T3" fmla="*/ 12 h 12"/>
              <a:gd name="T4" fmla="*/ 2 w 4"/>
              <a:gd name="T5" fmla="*/ 10 h 12"/>
              <a:gd name="T6" fmla="*/ 4 w 4"/>
              <a:gd name="T7" fmla="*/ 0 h 12"/>
              <a:gd name="T8" fmla="*/ 4 w 4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2">
                <a:moveTo>
                  <a:pt x="4" y="0"/>
                </a:moveTo>
                <a:lnTo>
                  <a:pt x="0" y="12"/>
                </a:lnTo>
                <a:lnTo>
                  <a:pt x="2" y="10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rgbClr val="C597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8" name="ísļíḍê"/>
          <p:cNvSpPr/>
          <p:nvPr/>
        </p:nvSpPr>
        <p:spPr bwMode="auto">
          <a:xfrm>
            <a:off x="2673917" y="2079171"/>
            <a:ext cx="2629" cy="7886"/>
          </a:xfrm>
          <a:custGeom>
            <a:avLst/>
            <a:gdLst>
              <a:gd name="T0" fmla="*/ 4 w 4"/>
              <a:gd name="T1" fmla="*/ 0 h 12"/>
              <a:gd name="T2" fmla="*/ 0 w 4"/>
              <a:gd name="T3" fmla="*/ 12 h 12"/>
              <a:gd name="T4" fmla="*/ 2 w 4"/>
              <a:gd name="T5" fmla="*/ 10 h 12"/>
              <a:gd name="T6" fmla="*/ 4 w 4"/>
              <a:gd name="T7" fmla="*/ 0 h 12"/>
              <a:gd name="T8" fmla="*/ 4 w 4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12">
                <a:moveTo>
                  <a:pt x="4" y="0"/>
                </a:moveTo>
                <a:lnTo>
                  <a:pt x="0" y="12"/>
                </a:lnTo>
                <a:lnTo>
                  <a:pt x="2" y="10"/>
                </a:lnTo>
                <a:lnTo>
                  <a:pt x="4" y="0"/>
                </a:lnTo>
                <a:lnTo>
                  <a:pt x="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9" name="ïś1íḋè"/>
          <p:cNvSpPr/>
          <p:nvPr/>
        </p:nvSpPr>
        <p:spPr bwMode="auto">
          <a:xfrm>
            <a:off x="2675232" y="2079171"/>
            <a:ext cx="1314" cy="6572"/>
          </a:xfrm>
          <a:custGeom>
            <a:avLst/>
            <a:gdLst>
              <a:gd name="T0" fmla="*/ 2 w 2"/>
              <a:gd name="T1" fmla="*/ 0 h 10"/>
              <a:gd name="T2" fmla="*/ 0 w 2"/>
              <a:gd name="T3" fmla="*/ 10 h 10"/>
              <a:gd name="T4" fmla="*/ 2 w 2"/>
              <a:gd name="T5" fmla="*/ 0 h 10"/>
              <a:gd name="T6" fmla="*/ 2 w 2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0">
                <a:moveTo>
                  <a:pt x="2" y="0"/>
                </a:moveTo>
                <a:lnTo>
                  <a:pt x="0" y="1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C5B3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0" name="íṩlïďé"/>
          <p:cNvSpPr/>
          <p:nvPr/>
        </p:nvSpPr>
        <p:spPr bwMode="auto">
          <a:xfrm>
            <a:off x="2675232" y="2079171"/>
            <a:ext cx="1314" cy="6572"/>
          </a:xfrm>
          <a:custGeom>
            <a:avLst/>
            <a:gdLst>
              <a:gd name="T0" fmla="*/ 2 w 2"/>
              <a:gd name="T1" fmla="*/ 0 h 10"/>
              <a:gd name="T2" fmla="*/ 0 w 2"/>
              <a:gd name="T3" fmla="*/ 10 h 10"/>
              <a:gd name="T4" fmla="*/ 2 w 2"/>
              <a:gd name="T5" fmla="*/ 0 h 10"/>
              <a:gd name="T6" fmla="*/ 2 w 2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0">
                <a:moveTo>
                  <a:pt x="2" y="0"/>
                </a:moveTo>
                <a:lnTo>
                  <a:pt x="0" y="10"/>
                </a:lnTo>
                <a:lnTo>
                  <a:pt x="2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1" name="îṩḷîdé"/>
          <p:cNvSpPr/>
          <p:nvPr/>
        </p:nvSpPr>
        <p:spPr bwMode="auto">
          <a:xfrm>
            <a:off x="2671946" y="2079171"/>
            <a:ext cx="184017" cy="90037"/>
          </a:xfrm>
          <a:custGeom>
            <a:avLst/>
            <a:gdLst>
              <a:gd name="T0" fmla="*/ 186 w 196"/>
              <a:gd name="T1" fmla="*/ 50 h 96"/>
              <a:gd name="T2" fmla="*/ 5 w 196"/>
              <a:gd name="T3" fmla="*/ 0 h 96"/>
              <a:gd name="T4" fmla="*/ 0 w 196"/>
              <a:gd name="T5" fmla="*/ 13 h 96"/>
              <a:gd name="T6" fmla="*/ 168 w 196"/>
              <a:gd name="T7" fmla="*/ 96 h 96"/>
              <a:gd name="T8" fmla="*/ 189 w 196"/>
              <a:gd name="T9" fmla="*/ 78 h 96"/>
              <a:gd name="T10" fmla="*/ 186 w 196"/>
              <a:gd name="T11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" h="96">
                <a:moveTo>
                  <a:pt x="186" y="50"/>
                </a:moveTo>
                <a:cubicBezTo>
                  <a:pt x="5" y="0"/>
                  <a:pt x="5" y="0"/>
                  <a:pt x="5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81" y="95"/>
                  <a:pt x="189" y="78"/>
                </a:cubicBezTo>
                <a:cubicBezTo>
                  <a:pt x="196" y="61"/>
                  <a:pt x="186" y="50"/>
                  <a:pt x="186" y="50"/>
                </a:cubicBezTo>
                <a:close/>
              </a:path>
            </a:pathLst>
          </a:custGeom>
          <a:solidFill>
            <a:srgbClr val="FFBE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2" name="Rectangle 30"/>
          <p:cNvSpPr/>
          <p:nvPr/>
        </p:nvSpPr>
        <p:spPr bwMode="auto">
          <a:xfrm>
            <a:off x="674803" y="4896081"/>
            <a:ext cx="4445128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3" name="TextBox 31"/>
          <p:cNvSpPr txBox="1"/>
          <p:nvPr/>
        </p:nvSpPr>
        <p:spPr bwMode="auto">
          <a:xfrm>
            <a:off x="674803" y="4483200"/>
            <a:ext cx="444512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437" y="2352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研究方法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6" name="four-dots-horizontally-aligned-as-a-line_56969"/>
          <p:cNvSpPr>
            <a:spLocks noChangeAspect="1"/>
          </p:cNvSpPr>
          <p:nvPr/>
        </p:nvSpPr>
        <p:spPr bwMode="auto">
          <a:xfrm>
            <a:off x="2541491" y="5667077"/>
            <a:ext cx="609685" cy="112755"/>
          </a:xfrm>
          <a:custGeom>
            <a:avLst/>
            <a:gdLst>
              <a:gd name="connsiteX0" fmla="*/ 551551 w 608203"/>
              <a:gd name="connsiteY0" fmla="*/ 0 h 112481"/>
              <a:gd name="connsiteX1" fmla="*/ 551880 w 608203"/>
              <a:gd name="connsiteY1" fmla="*/ 0 h 112481"/>
              <a:gd name="connsiteX2" fmla="*/ 608203 w 608203"/>
              <a:gd name="connsiteY2" fmla="*/ 56241 h 112481"/>
              <a:gd name="connsiteX3" fmla="*/ 551880 w 608203"/>
              <a:gd name="connsiteY3" fmla="*/ 112481 h 112481"/>
              <a:gd name="connsiteX4" fmla="*/ 551551 w 608203"/>
              <a:gd name="connsiteY4" fmla="*/ 112481 h 112481"/>
              <a:gd name="connsiteX5" fmla="*/ 495228 w 608203"/>
              <a:gd name="connsiteY5" fmla="*/ 56241 h 112481"/>
              <a:gd name="connsiteX6" fmla="*/ 551551 w 608203"/>
              <a:gd name="connsiteY6" fmla="*/ 0 h 112481"/>
              <a:gd name="connsiteX7" fmla="*/ 386346 w 608203"/>
              <a:gd name="connsiteY7" fmla="*/ 0 h 112481"/>
              <a:gd name="connsiteX8" fmla="*/ 387050 w 608203"/>
              <a:gd name="connsiteY8" fmla="*/ 0 h 112481"/>
              <a:gd name="connsiteX9" fmla="*/ 443362 w 608203"/>
              <a:gd name="connsiteY9" fmla="*/ 56241 h 112481"/>
              <a:gd name="connsiteX10" fmla="*/ 387050 w 608203"/>
              <a:gd name="connsiteY10" fmla="*/ 112481 h 112481"/>
              <a:gd name="connsiteX11" fmla="*/ 386346 w 608203"/>
              <a:gd name="connsiteY11" fmla="*/ 112481 h 112481"/>
              <a:gd name="connsiteX12" fmla="*/ 330034 w 608203"/>
              <a:gd name="connsiteY12" fmla="*/ 56241 h 112481"/>
              <a:gd name="connsiteX13" fmla="*/ 386346 w 608203"/>
              <a:gd name="connsiteY13" fmla="*/ 0 h 112481"/>
              <a:gd name="connsiteX14" fmla="*/ 221153 w 608203"/>
              <a:gd name="connsiteY14" fmla="*/ 0 h 112481"/>
              <a:gd name="connsiteX15" fmla="*/ 221857 w 608203"/>
              <a:gd name="connsiteY15" fmla="*/ 0 h 112481"/>
              <a:gd name="connsiteX16" fmla="*/ 278169 w 608203"/>
              <a:gd name="connsiteY16" fmla="*/ 56241 h 112481"/>
              <a:gd name="connsiteX17" fmla="*/ 221857 w 608203"/>
              <a:gd name="connsiteY17" fmla="*/ 112481 h 112481"/>
              <a:gd name="connsiteX18" fmla="*/ 221153 w 608203"/>
              <a:gd name="connsiteY18" fmla="*/ 112481 h 112481"/>
              <a:gd name="connsiteX19" fmla="*/ 164841 w 608203"/>
              <a:gd name="connsiteY19" fmla="*/ 56241 h 112481"/>
              <a:gd name="connsiteX20" fmla="*/ 221153 w 608203"/>
              <a:gd name="connsiteY20" fmla="*/ 0 h 112481"/>
              <a:gd name="connsiteX21" fmla="*/ 56323 w 608203"/>
              <a:gd name="connsiteY21" fmla="*/ 0 h 112481"/>
              <a:gd name="connsiteX22" fmla="*/ 56652 w 608203"/>
              <a:gd name="connsiteY22" fmla="*/ 0 h 112481"/>
              <a:gd name="connsiteX23" fmla="*/ 112975 w 608203"/>
              <a:gd name="connsiteY23" fmla="*/ 56241 h 112481"/>
              <a:gd name="connsiteX24" fmla="*/ 56652 w 608203"/>
              <a:gd name="connsiteY24" fmla="*/ 112481 h 112481"/>
              <a:gd name="connsiteX25" fmla="*/ 56323 w 608203"/>
              <a:gd name="connsiteY25" fmla="*/ 112481 h 112481"/>
              <a:gd name="connsiteX26" fmla="*/ 0 w 608203"/>
              <a:gd name="connsiteY26" fmla="*/ 56241 h 112481"/>
              <a:gd name="connsiteX27" fmla="*/ 56323 w 608203"/>
              <a:gd name="connsiteY27" fmla="*/ 0 h 11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8203" h="112481">
                <a:moveTo>
                  <a:pt x="551551" y="0"/>
                </a:moveTo>
                <a:lnTo>
                  <a:pt x="551880" y="0"/>
                </a:lnTo>
                <a:cubicBezTo>
                  <a:pt x="582999" y="0"/>
                  <a:pt x="608203" y="25168"/>
                  <a:pt x="608203" y="56241"/>
                </a:cubicBezTo>
                <a:cubicBezTo>
                  <a:pt x="608203" y="87314"/>
                  <a:pt x="582999" y="112481"/>
                  <a:pt x="551880" y="112481"/>
                </a:cubicBezTo>
                <a:lnTo>
                  <a:pt x="551551" y="112481"/>
                </a:lnTo>
                <a:cubicBezTo>
                  <a:pt x="520480" y="112481"/>
                  <a:pt x="495228" y="87314"/>
                  <a:pt x="495228" y="56241"/>
                </a:cubicBezTo>
                <a:cubicBezTo>
                  <a:pt x="495228" y="25168"/>
                  <a:pt x="520480" y="0"/>
                  <a:pt x="551551" y="0"/>
                </a:cubicBezTo>
                <a:close/>
                <a:moveTo>
                  <a:pt x="386346" y="0"/>
                </a:moveTo>
                <a:lnTo>
                  <a:pt x="387050" y="0"/>
                </a:lnTo>
                <a:cubicBezTo>
                  <a:pt x="418162" y="0"/>
                  <a:pt x="443362" y="25168"/>
                  <a:pt x="443362" y="56241"/>
                </a:cubicBezTo>
                <a:cubicBezTo>
                  <a:pt x="443362" y="87314"/>
                  <a:pt x="418162" y="112481"/>
                  <a:pt x="387050" y="112481"/>
                </a:cubicBezTo>
                <a:lnTo>
                  <a:pt x="386346" y="112481"/>
                </a:lnTo>
                <a:cubicBezTo>
                  <a:pt x="355280" y="112481"/>
                  <a:pt x="330034" y="87314"/>
                  <a:pt x="330034" y="56241"/>
                </a:cubicBezTo>
                <a:cubicBezTo>
                  <a:pt x="330034" y="25168"/>
                  <a:pt x="355280" y="0"/>
                  <a:pt x="386346" y="0"/>
                </a:cubicBezTo>
                <a:close/>
                <a:moveTo>
                  <a:pt x="221153" y="0"/>
                </a:moveTo>
                <a:lnTo>
                  <a:pt x="221857" y="0"/>
                </a:lnTo>
                <a:cubicBezTo>
                  <a:pt x="252922" y="0"/>
                  <a:pt x="278169" y="25168"/>
                  <a:pt x="278169" y="56241"/>
                </a:cubicBezTo>
                <a:cubicBezTo>
                  <a:pt x="278169" y="87314"/>
                  <a:pt x="252922" y="112481"/>
                  <a:pt x="221857" y="112481"/>
                </a:cubicBezTo>
                <a:lnTo>
                  <a:pt x="221153" y="112481"/>
                </a:lnTo>
                <a:cubicBezTo>
                  <a:pt x="190040" y="112481"/>
                  <a:pt x="164841" y="87314"/>
                  <a:pt x="164841" y="56241"/>
                </a:cubicBezTo>
                <a:cubicBezTo>
                  <a:pt x="164841" y="25168"/>
                  <a:pt x="190040" y="0"/>
                  <a:pt x="221153" y="0"/>
                </a:cubicBezTo>
                <a:close/>
                <a:moveTo>
                  <a:pt x="56323" y="0"/>
                </a:moveTo>
                <a:lnTo>
                  <a:pt x="56652" y="0"/>
                </a:lnTo>
                <a:cubicBezTo>
                  <a:pt x="87723" y="0"/>
                  <a:pt x="112975" y="25168"/>
                  <a:pt x="112975" y="56241"/>
                </a:cubicBezTo>
                <a:cubicBezTo>
                  <a:pt x="112975" y="87314"/>
                  <a:pt x="87723" y="112481"/>
                  <a:pt x="56652" y="112481"/>
                </a:cubicBezTo>
                <a:lnTo>
                  <a:pt x="56323" y="112481"/>
                </a:lnTo>
                <a:cubicBezTo>
                  <a:pt x="25204" y="112481"/>
                  <a:pt x="0" y="87314"/>
                  <a:pt x="0" y="56241"/>
                </a:cubicBezTo>
                <a:cubicBezTo>
                  <a:pt x="0" y="25168"/>
                  <a:pt x="25204" y="0"/>
                  <a:pt x="5632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553" name="图片 55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41437" y="3653188"/>
            <a:ext cx="11283626" cy="4504325"/>
            <a:chOff x="377371" y="2358885"/>
            <a:chExt cx="11283626" cy="4504325"/>
          </a:xfrm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3" name="矩形 2"/>
            <p:cNvSpPr/>
            <p:nvPr/>
          </p:nvSpPr>
          <p:spPr bwMode="auto">
            <a:xfrm>
              <a:off x="377371" y="4916696"/>
              <a:ext cx="1170646" cy="194130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793239" y="3817385"/>
              <a:ext cx="1170646" cy="29973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3473781" y="5038363"/>
              <a:ext cx="1170646" cy="181003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5339549" y="2358885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7175629" y="2883814"/>
              <a:ext cx="1170646" cy="396458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8887338" y="4273295"/>
              <a:ext cx="1170646" cy="258246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10490351" y="5154570"/>
              <a:ext cx="1170646" cy="170864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4" name="îŝļíḓé"/>
          <p:cNvSpPr/>
          <p:nvPr/>
        </p:nvSpPr>
        <p:spPr bwMode="auto">
          <a:xfrm>
            <a:off x="4366502" y="4838351"/>
            <a:ext cx="390170" cy="281247"/>
          </a:xfrm>
          <a:custGeom>
            <a:avLst/>
            <a:gdLst>
              <a:gd name="T0" fmla="*/ 38 w 101"/>
              <a:gd name="T1" fmla="*/ 73 h 73"/>
              <a:gd name="T2" fmla="*/ 38 w 101"/>
              <a:gd name="T3" fmla="*/ 62 h 73"/>
              <a:gd name="T4" fmla="*/ 46 w 101"/>
              <a:gd name="T5" fmla="*/ 50 h 73"/>
              <a:gd name="T6" fmla="*/ 10 w 101"/>
              <a:gd name="T7" fmla="*/ 33 h 73"/>
              <a:gd name="T8" fmla="*/ 3 w 101"/>
              <a:gd name="T9" fmla="*/ 0 h 73"/>
              <a:gd name="T10" fmla="*/ 98 w 101"/>
              <a:gd name="T11" fmla="*/ 2 h 73"/>
              <a:gd name="T12" fmla="*/ 68 w 101"/>
              <a:gd name="T13" fmla="*/ 42 h 73"/>
              <a:gd name="T14" fmla="*/ 56 w 101"/>
              <a:gd name="T15" fmla="*/ 62 h 73"/>
              <a:gd name="T16" fmla="*/ 68 w 101"/>
              <a:gd name="T17" fmla="*/ 68 h 73"/>
              <a:gd name="T18" fmla="*/ 38 w 101"/>
              <a:gd name="T19" fmla="*/ 65 h 73"/>
              <a:gd name="T20" fmla="*/ 38 w 101"/>
              <a:gd name="T21" fmla="*/ 70 h 73"/>
              <a:gd name="T22" fmla="*/ 65 w 101"/>
              <a:gd name="T23" fmla="*/ 68 h 73"/>
              <a:gd name="T24" fmla="*/ 53 w 101"/>
              <a:gd name="T25" fmla="*/ 65 h 73"/>
              <a:gd name="T26" fmla="*/ 54 w 101"/>
              <a:gd name="T27" fmla="*/ 47 h 73"/>
              <a:gd name="T28" fmla="*/ 67 w 101"/>
              <a:gd name="T29" fmla="*/ 39 h 73"/>
              <a:gd name="T30" fmla="*/ 88 w 101"/>
              <a:gd name="T31" fmla="*/ 31 h 73"/>
              <a:gd name="T32" fmla="*/ 5 w 101"/>
              <a:gd name="T33" fmla="*/ 3 h 73"/>
              <a:gd name="T34" fmla="*/ 33 w 101"/>
              <a:gd name="T35" fmla="*/ 39 h 73"/>
              <a:gd name="T36" fmla="*/ 34 w 101"/>
              <a:gd name="T37" fmla="*/ 39 h 73"/>
              <a:gd name="T38" fmla="*/ 49 w 101"/>
              <a:gd name="T39" fmla="*/ 48 h 73"/>
              <a:gd name="T40" fmla="*/ 38 w 101"/>
              <a:gd name="T41" fmla="*/ 65 h 73"/>
              <a:gd name="T42" fmla="*/ 71 w 101"/>
              <a:gd name="T43" fmla="*/ 31 h 73"/>
              <a:gd name="T44" fmla="*/ 78 w 101"/>
              <a:gd name="T45" fmla="*/ 7 h 73"/>
              <a:gd name="T46" fmla="*/ 91 w 101"/>
              <a:gd name="T47" fmla="*/ 8 h 73"/>
              <a:gd name="T48" fmla="*/ 70 w 101"/>
              <a:gd name="T49" fmla="*/ 34 h 73"/>
              <a:gd name="T50" fmla="*/ 75 w 101"/>
              <a:gd name="T51" fmla="*/ 30 h 73"/>
              <a:gd name="T52" fmla="*/ 81 w 101"/>
              <a:gd name="T53" fmla="*/ 10 h 73"/>
              <a:gd name="T54" fmla="*/ 27 w 101"/>
              <a:gd name="T55" fmla="*/ 34 h 73"/>
              <a:gd name="T56" fmla="*/ 9 w 101"/>
              <a:gd name="T57" fmla="*/ 7 h 73"/>
              <a:gd name="T58" fmla="*/ 22 w 101"/>
              <a:gd name="T59" fmla="*/ 9 h 73"/>
              <a:gd name="T60" fmla="*/ 30 w 101"/>
              <a:gd name="T61" fmla="*/ 34 h 73"/>
              <a:gd name="T62" fmla="*/ 25 w 101"/>
              <a:gd name="T63" fmla="*/ 30 h 73"/>
              <a:gd name="T64" fmla="*/ 12 w 101"/>
              <a:gd name="T65" fmla="*/ 1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1" h="73">
                <a:moveTo>
                  <a:pt x="62" y="73"/>
                </a:moveTo>
                <a:cubicBezTo>
                  <a:pt x="38" y="73"/>
                  <a:pt x="38" y="73"/>
                  <a:pt x="38" y="73"/>
                </a:cubicBezTo>
                <a:cubicBezTo>
                  <a:pt x="34" y="73"/>
                  <a:pt x="32" y="71"/>
                  <a:pt x="32" y="68"/>
                </a:cubicBezTo>
                <a:cubicBezTo>
                  <a:pt x="32" y="65"/>
                  <a:pt x="34" y="62"/>
                  <a:pt x="38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50"/>
                  <a:pt x="46" y="50"/>
                  <a:pt x="46" y="50"/>
                </a:cubicBezTo>
                <a:cubicBezTo>
                  <a:pt x="41" y="49"/>
                  <a:pt x="36" y="46"/>
                  <a:pt x="32" y="42"/>
                </a:cubicBezTo>
                <a:cubicBezTo>
                  <a:pt x="23" y="42"/>
                  <a:pt x="15" y="39"/>
                  <a:pt x="10" y="33"/>
                </a:cubicBezTo>
                <a:cubicBezTo>
                  <a:pt x="0" y="21"/>
                  <a:pt x="2" y="2"/>
                  <a:pt x="3" y="2"/>
                </a:cubicBezTo>
                <a:cubicBezTo>
                  <a:pt x="3" y="0"/>
                  <a:pt x="3" y="0"/>
                  <a:pt x="3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2"/>
                  <a:pt x="101" y="21"/>
                  <a:pt x="90" y="33"/>
                </a:cubicBezTo>
                <a:cubicBezTo>
                  <a:pt x="85" y="39"/>
                  <a:pt x="78" y="42"/>
                  <a:pt x="68" y="42"/>
                </a:cubicBezTo>
                <a:cubicBezTo>
                  <a:pt x="64" y="46"/>
                  <a:pt x="60" y="49"/>
                  <a:pt x="56" y="50"/>
                </a:cubicBezTo>
                <a:cubicBezTo>
                  <a:pt x="56" y="62"/>
                  <a:pt x="56" y="62"/>
                  <a:pt x="56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5" y="62"/>
                  <a:pt x="68" y="65"/>
                  <a:pt x="68" y="68"/>
                </a:cubicBezTo>
                <a:cubicBezTo>
                  <a:pt x="68" y="71"/>
                  <a:pt x="65" y="73"/>
                  <a:pt x="62" y="73"/>
                </a:cubicBezTo>
                <a:close/>
                <a:moveTo>
                  <a:pt x="38" y="65"/>
                </a:moveTo>
                <a:cubicBezTo>
                  <a:pt x="36" y="65"/>
                  <a:pt x="35" y="66"/>
                  <a:pt x="35" y="68"/>
                </a:cubicBezTo>
                <a:cubicBezTo>
                  <a:pt x="35" y="69"/>
                  <a:pt x="36" y="70"/>
                  <a:pt x="38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4" y="70"/>
                  <a:pt x="65" y="69"/>
                  <a:pt x="65" y="68"/>
                </a:cubicBezTo>
                <a:cubicBezTo>
                  <a:pt x="65" y="66"/>
                  <a:pt x="64" y="65"/>
                  <a:pt x="62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48"/>
                  <a:pt x="53" y="48"/>
                  <a:pt x="53" y="48"/>
                </a:cubicBezTo>
                <a:cubicBezTo>
                  <a:pt x="54" y="47"/>
                  <a:pt x="54" y="47"/>
                  <a:pt x="54" y="47"/>
                </a:cubicBezTo>
                <a:cubicBezTo>
                  <a:pt x="58" y="46"/>
                  <a:pt x="63" y="44"/>
                  <a:pt x="6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77" y="39"/>
                  <a:pt x="83" y="36"/>
                  <a:pt x="88" y="31"/>
                </a:cubicBezTo>
                <a:cubicBezTo>
                  <a:pt x="96" y="22"/>
                  <a:pt x="96" y="8"/>
                  <a:pt x="95" y="3"/>
                </a:cubicBezTo>
                <a:cubicBezTo>
                  <a:pt x="5" y="3"/>
                  <a:pt x="5" y="3"/>
                  <a:pt x="5" y="3"/>
                </a:cubicBezTo>
                <a:cubicBezTo>
                  <a:pt x="5" y="8"/>
                  <a:pt x="5" y="22"/>
                  <a:pt x="13" y="31"/>
                </a:cubicBezTo>
                <a:cubicBezTo>
                  <a:pt x="17" y="36"/>
                  <a:pt x="24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8" y="44"/>
                  <a:pt x="43" y="47"/>
                  <a:pt x="47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65"/>
                  <a:pt x="49" y="65"/>
                  <a:pt x="49" y="65"/>
                </a:cubicBezTo>
                <a:lnTo>
                  <a:pt x="38" y="65"/>
                </a:lnTo>
                <a:close/>
                <a:moveTo>
                  <a:pt x="70" y="34"/>
                </a:moveTo>
                <a:cubicBezTo>
                  <a:pt x="71" y="31"/>
                  <a:pt x="71" y="31"/>
                  <a:pt x="71" y="31"/>
                </a:cubicBezTo>
                <a:cubicBezTo>
                  <a:pt x="75" y="25"/>
                  <a:pt x="77" y="17"/>
                  <a:pt x="78" y="9"/>
                </a:cubicBezTo>
                <a:cubicBezTo>
                  <a:pt x="78" y="7"/>
                  <a:pt x="78" y="7"/>
                  <a:pt x="78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8"/>
                  <a:pt x="91" y="8"/>
                  <a:pt x="91" y="8"/>
                </a:cubicBezTo>
                <a:cubicBezTo>
                  <a:pt x="91" y="28"/>
                  <a:pt x="78" y="33"/>
                  <a:pt x="73" y="34"/>
                </a:cubicBezTo>
                <a:lnTo>
                  <a:pt x="70" y="34"/>
                </a:lnTo>
                <a:close/>
                <a:moveTo>
                  <a:pt x="81" y="10"/>
                </a:moveTo>
                <a:cubicBezTo>
                  <a:pt x="80" y="17"/>
                  <a:pt x="78" y="24"/>
                  <a:pt x="75" y="30"/>
                </a:cubicBezTo>
                <a:cubicBezTo>
                  <a:pt x="81" y="28"/>
                  <a:pt x="88" y="23"/>
                  <a:pt x="88" y="10"/>
                </a:cubicBezTo>
                <a:lnTo>
                  <a:pt x="81" y="10"/>
                </a:lnTo>
                <a:close/>
                <a:moveTo>
                  <a:pt x="30" y="34"/>
                </a:moveTo>
                <a:cubicBezTo>
                  <a:pt x="27" y="34"/>
                  <a:pt x="27" y="34"/>
                  <a:pt x="27" y="34"/>
                </a:cubicBezTo>
                <a:cubicBezTo>
                  <a:pt x="22" y="32"/>
                  <a:pt x="10" y="28"/>
                  <a:pt x="9" y="8"/>
                </a:cubicBezTo>
                <a:cubicBezTo>
                  <a:pt x="9" y="7"/>
                  <a:pt x="9" y="7"/>
                  <a:pt x="9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9"/>
                  <a:pt x="22" y="9"/>
                  <a:pt x="22" y="9"/>
                </a:cubicBezTo>
                <a:cubicBezTo>
                  <a:pt x="23" y="17"/>
                  <a:pt x="25" y="25"/>
                  <a:pt x="29" y="31"/>
                </a:cubicBezTo>
                <a:lnTo>
                  <a:pt x="30" y="34"/>
                </a:lnTo>
                <a:close/>
                <a:moveTo>
                  <a:pt x="12" y="10"/>
                </a:moveTo>
                <a:cubicBezTo>
                  <a:pt x="13" y="23"/>
                  <a:pt x="19" y="28"/>
                  <a:pt x="25" y="30"/>
                </a:cubicBezTo>
                <a:cubicBezTo>
                  <a:pt x="22" y="24"/>
                  <a:pt x="20" y="17"/>
                  <a:pt x="19" y="10"/>
                </a:cubicBezTo>
                <a:lnTo>
                  <a:pt x="12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9" name="ïṡļïďè"/>
          <p:cNvSpPr/>
          <p:nvPr/>
        </p:nvSpPr>
        <p:spPr bwMode="auto">
          <a:xfrm>
            <a:off x="5784914" y="4698789"/>
            <a:ext cx="312136" cy="385292"/>
          </a:xfrm>
          <a:custGeom>
            <a:avLst/>
            <a:gdLst>
              <a:gd name="T0" fmla="*/ 190 w 192"/>
              <a:gd name="T1" fmla="*/ 29 h 237"/>
              <a:gd name="T2" fmla="*/ 164 w 192"/>
              <a:gd name="T3" fmla="*/ 67 h 237"/>
              <a:gd name="T4" fmla="*/ 159 w 192"/>
              <a:gd name="T5" fmla="*/ 71 h 237"/>
              <a:gd name="T6" fmla="*/ 69 w 192"/>
              <a:gd name="T7" fmla="*/ 199 h 237"/>
              <a:gd name="T8" fmla="*/ 5 w 192"/>
              <a:gd name="T9" fmla="*/ 230 h 237"/>
              <a:gd name="T10" fmla="*/ 14 w 192"/>
              <a:gd name="T11" fmla="*/ 164 h 237"/>
              <a:gd name="T12" fmla="*/ 109 w 192"/>
              <a:gd name="T13" fmla="*/ 36 h 237"/>
              <a:gd name="T14" fmla="*/ 112 w 192"/>
              <a:gd name="T15" fmla="*/ 34 h 237"/>
              <a:gd name="T16" fmla="*/ 133 w 192"/>
              <a:gd name="T17" fmla="*/ 3 h 237"/>
              <a:gd name="T18" fmla="*/ 128 w 192"/>
              <a:gd name="T19" fmla="*/ 0 h 237"/>
              <a:gd name="T20" fmla="*/ 12 w 192"/>
              <a:gd name="T21" fmla="*/ 161 h 237"/>
              <a:gd name="T22" fmla="*/ 0 w 192"/>
              <a:gd name="T23" fmla="*/ 237 h 237"/>
              <a:gd name="T24" fmla="*/ 71 w 192"/>
              <a:gd name="T25" fmla="*/ 204 h 237"/>
              <a:gd name="T26" fmla="*/ 71 w 192"/>
              <a:gd name="T27" fmla="*/ 204 h 237"/>
              <a:gd name="T28" fmla="*/ 173 w 192"/>
              <a:gd name="T29" fmla="*/ 62 h 237"/>
              <a:gd name="T30" fmla="*/ 192 w 192"/>
              <a:gd name="T31" fmla="*/ 31 h 237"/>
              <a:gd name="T32" fmla="*/ 190 w 192"/>
              <a:gd name="T33" fmla="*/ 2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2" h="237">
                <a:moveTo>
                  <a:pt x="190" y="29"/>
                </a:moveTo>
                <a:lnTo>
                  <a:pt x="164" y="67"/>
                </a:lnTo>
                <a:lnTo>
                  <a:pt x="159" y="71"/>
                </a:lnTo>
                <a:lnTo>
                  <a:pt x="69" y="199"/>
                </a:lnTo>
                <a:lnTo>
                  <a:pt x="5" y="230"/>
                </a:lnTo>
                <a:lnTo>
                  <a:pt x="14" y="164"/>
                </a:lnTo>
                <a:lnTo>
                  <a:pt x="109" y="36"/>
                </a:lnTo>
                <a:lnTo>
                  <a:pt x="112" y="34"/>
                </a:lnTo>
                <a:lnTo>
                  <a:pt x="133" y="3"/>
                </a:lnTo>
                <a:lnTo>
                  <a:pt x="128" y="0"/>
                </a:lnTo>
                <a:lnTo>
                  <a:pt x="12" y="161"/>
                </a:lnTo>
                <a:lnTo>
                  <a:pt x="0" y="237"/>
                </a:lnTo>
                <a:lnTo>
                  <a:pt x="71" y="204"/>
                </a:lnTo>
                <a:lnTo>
                  <a:pt x="71" y="204"/>
                </a:lnTo>
                <a:lnTo>
                  <a:pt x="173" y="62"/>
                </a:lnTo>
                <a:lnTo>
                  <a:pt x="192" y="31"/>
                </a:lnTo>
                <a:lnTo>
                  <a:pt x="190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0" name="îṧļîḓe"/>
          <p:cNvSpPr/>
          <p:nvPr/>
        </p:nvSpPr>
        <p:spPr bwMode="auto">
          <a:xfrm>
            <a:off x="5832061" y="4757316"/>
            <a:ext cx="157695" cy="216218"/>
          </a:xfrm>
          <a:custGeom>
            <a:avLst/>
            <a:gdLst>
              <a:gd name="T0" fmla="*/ 41 w 41"/>
              <a:gd name="T1" fmla="*/ 0 h 56"/>
              <a:gd name="T2" fmla="*/ 40 w 41"/>
              <a:gd name="T3" fmla="*/ 2 h 56"/>
              <a:gd name="T4" fmla="*/ 2 w 41"/>
              <a:gd name="T5" fmla="*/ 56 h 56"/>
              <a:gd name="T6" fmla="*/ 0 w 41"/>
              <a:gd name="T7" fmla="*/ 55 h 56"/>
              <a:gd name="T8" fmla="*/ 38 w 41"/>
              <a:gd name="T9" fmla="*/ 1 h 56"/>
              <a:gd name="T10" fmla="*/ 39 w 41"/>
              <a:gd name="T11" fmla="*/ 0 h 56"/>
              <a:gd name="T12" fmla="*/ 41 w 41"/>
              <a:gd name="T1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56">
                <a:moveTo>
                  <a:pt x="41" y="0"/>
                </a:moveTo>
                <a:cubicBezTo>
                  <a:pt x="40" y="2"/>
                  <a:pt x="40" y="2"/>
                  <a:pt x="40" y="2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5"/>
                  <a:pt x="0" y="55"/>
                  <a:pt x="0" y="55"/>
                </a:cubicBezTo>
                <a:cubicBezTo>
                  <a:pt x="38" y="1"/>
                  <a:pt x="38" y="1"/>
                  <a:pt x="38" y="1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0"/>
                  <a:pt x="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1" name="ïSlïḍè"/>
          <p:cNvSpPr/>
          <p:nvPr/>
        </p:nvSpPr>
        <p:spPr bwMode="auto">
          <a:xfrm>
            <a:off x="5854820" y="4765443"/>
            <a:ext cx="162571" cy="225972"/>
          </a:xfrm>
          <a:custGeom>
            <a:avLst/>
            <a:gdLst>
              <a:gd name="T0" fmla="*/ 42 w 42"/>
              <a:gd name="T1" fmla="*/ 1 h 59"/>
              <a:gd name="T2" fmla="*/ 41 w 42"/>
              <a:gd name="T3" fmla="*/ 3 h 59"/>
              <a:gd name="T4" fmla="*/ 2 w 42"/>
              <a:gd name="T5" fmla="*/ 59 h 59"/>
              <a:gd name="T6" fmla="*/ 0 w 42"/>
              <a:gd name="T7" fmla="*/ 58 h 59"/>
              <a:gd name="T8" fmla="*/ 39 w 42"/>
              <a:gd name="T9" fmla="*/ 2 h 59"/>
              <a:gd name="T10" fmla="*/ 40 w 42"/>
              <a:gd name="T11" fmla="*/ 0 h 59"/>
              <a:gd name="T12" fmla="*/ 42 w 42"/>
              <a:gd name="T1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59">
                <a:moveTo>
                  <a:pt x="42" y="1"/>
                </a:moveTo>
                <a:cubicBezTo>
                  <a:pt x="41" y="3"/>
                  <a:pt x="41" y="3"/>
                  <a:pt x="41" y="3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8"/>
                  <a:pt x="0" y="58"/>
                  <a:pt x="0" y="58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1"/>
                  <a:pt x="41" y="1"/>
                  <a:pt x="42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2" name="íŝļíḋê"/>
          <p:cNvSpPr/>
          <p:nvPr/>
        </p:nvSpPr>
        <p:spPr bwMode="auto">
          <a:xfrm>
            <a:off x="5877580" y="4783326"/>
            <a:ext cx="162571" cy="224347"/>
          </a:xfrm>
          <a:custGeom>
            <a:avLst/>
            <a:gdLst>
              <a:gd name="T0" fmla="*/ 42 w 42"/>
              <a:gd name="T1" fmla="*/ 2 h 58"/>
              <a:gd name="T2" fmla="*/ 41 w 42"/>
              <a:gd name="T3" fmla="*/ 4 h 58"/>
              <a:gd name="T4" fmla="*/ 2 w 42"/>
              <a:gd name="T5" fmla="*/ 58 h 58"/>
              <a:gd name="T6" fmla="*/ 0 w 42"/>
              <a:gd name="T7" fmla="*/ 57 h 58"/>
              <a:gd name="T8" fmla="*/ 40 w 42"/>
              <a:gd name="T9" fmla="*/ 2 h 58"/>
              <a:gd name="T10" fmla="*/ 41 w 42"/>
              <a:gd name="T11" fmla="*/ 0 h 58"/>
              <a:gd name="T12" fmla="*/ 42 w 42"/>
              <a:gd name="T13" fmla="*/ 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58">
                <a:moveTo>
                  <a:pt x="42" y="2"/>
                </a:moveTo>
                <a:cubicBezTo>
                  <a:pt x="41" y="4"/>
                  <a:pt x="41" y="4"/>
                  <a:pt x="41" y="4"/>
                </a:cubicBezTo>
                <a:cubicBezTo>
                  <a:pt x="2" y="58"/>
                  <a:pt x="2" y="58"/>
                  <a:pt x="2" y="58"/>
                </a:cubicBezTo>
                <a:cubicBezTo>
                  <a:pt x="0" y="57"/>
                  <a:pt x="0" y="57"/>
                  <a:pt x="0" y="57"/>
                </a:cubicBezTo>
                <a:cubicBezTo>
                  <a:pt x="40" y="2"/>
                  <a:pt x="40" y="2"/>
                  <a:pt x="40" y="2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1"/>
                  <a:pt x="42" y="1"/>
                  <a:pt x="42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3" name="iSḷïḋè"/>
          <p:cNvSpPr/>
          <p:nvPr/>
        </p:nvSpPr>
        <p:spPr bwMode="auto">
          <a:xfrm>
            <a:off x="5804423" y="4957276"/>
            <a:ext cx="100794" cy="73156"/>
          </a:xfrm>
          <a:custGeom>
            <a:avLst/>
            <a:gdLst>
              <a:gd name="T0" fmla="*/ 26 w 26"/>
              <a:gd name="T1" fmla="*/ 17 h 19"/>
              <a:gd name="T2" fmla="*/ 22 w 26"/>
              <a:gd name="T3" fmla="*/ 19 h 19"/>
              <a:gd name="T4" fmla="*/ 0 w 26"/>
              <a:gd name="T5" fmla="*/ 4 h 19"/>
              <a:gd name="T6" fmla="*/ 1 w 26"/>
              <a:gd name="T7" fmla="*/ 0 h 19"/>
              <a:gd name="T8" fmla="*/ 26 w 26"/>
              <a:gd name="T9" fmla="*/ 1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9">
                <a:moveTo>
                  <a:pt x="26" y="17"/>
                </a:moveTo>
                <a:cubicBezTo>
                  <a:pt x="22" y="19"/>
                  <a:pt x="22" y="19"/>
                  <a:pt x="22" y="19"/>
                </a:cubicBezTo>
                <a:cubicBezTo>
                  <a:pt x="15" y="5"/>
                  <a:pt x="0" y="4"/>
                  <a:pt x="0" y="4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7" y="2"/>
                  <a:pt x="26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4" name="íSḻïďè"/>
          <p:cNvSpPr/>
          <p:nvPr/>
        </p:nvSpPr>
        <p:spPr bwMode="auto">
          <a:xfrm>
            <a:off x="5793044" y="5027182"/>
            <a:ext cx="42268" cy="34139"/>
          </a:xfrm>
          <a:custGeom>
            <a:avLst/>
            <a:gdLst>
              <a:gd name="T0" fmla="*/ 11 w 11"/>
              <a:gd name="T1" fmla="*/ 8 h 9"/>
              <a:gd name="T2" fmla="*/ 8 w 11"/>
              <a:gd name="T3" fmla="*/ 9 h 9"/>
              <a:gd name="T4" fmla="*/ 0 w 11"/>
              <a:gd name="T5" fmla="*/ 3 h 9"/>
              <a:gd name="T6" fmla="*/ 1 w 11"/>
              <a:gd name="T7" fmla="*/ 0 h 9"/>
              <a:gd name="T8" fmla="*/ 11 w 11"/>
              <a:gd name="T9" fmla="*/ 8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9">
                <a:moveTo>
                  <a:pt x="11" y="8"/>
                </a:moveTo>
                <a:cubicBezTo>
                  <a:pt x="8" y="9"/>
                  <a:pt x="8" y="9"/>
                  <a:pt x="8" y="9"/>
                </a:cubicBezTo>
                <a:cubicBezTo>
                  <a:pt x="5" y="5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8" y="2"/>
                  <a:pt x="11" y="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5" name="íŝḷidé"/>
          <p:cNvSpPr/>
          <p:nvPr/>
        </p:nvSpPr>
        <p:spPr bwMode="auto">
          <a:xfrm>
            <a:off x="5950737" y="4680906"/>
            <a:ext cx="154443" cy="141436"/>
          </a:xfrm>
          <a:custGeom>
            <a:avLst/>
            <a:gdLst>
              <a:gd name="T0" fmla="*/ 15 w 40"/>
              <a:gd name="T1" fmla="*/ 22 h 37"/>
              <a:gd name="T2" fmla="*/ 10 w 40"/>
              <a:gd name="T3" fmla="*/ 20 h 37"/>
              <a:gd name="T4" fmla="*/ 4 w 40"/>
              <a:gd name="T5" fmla="*/ 19 h 37"/>
              <a:gd name="T6" fmla="*/ 3 w 40"/>
              <a:gd name="T7" fmla="*/ 20 h 37"/>
              <a:gd name="T8" fmla="*/ 9 w 40"/>
              <a:gd name="T9" fmla="*/ 22 h 37"/>
              <a:gd name="T10" fmla="*/ 14 w 40"/>
              <a:gd name="T11" fmla="*/ 24 h 37"/>
              <a:gd name="T12" fmla="*/ 21 w 40"/>
              <a:gd name="T13" fmla="*/ 29 h 37"/>
              <a:gd name="T14" fmla="*/ 17 w 40"/>
              <a:gd name="T15" fmla="*/ 23 h 37"/>
              <a:gd name="T16" fmla="*/ 15 w 40"/>
              <a:gd name="T17" fmla="*/ 22 h 37"/>
              <a:gd name="T18" fmla="*/ 10 w 40"/>
              <a:gd name="T19" fmla="*/ 20 h 37"/>
              <a:gd name="T20" fmla="*/ 4 w 40"/>
              <a:gd name="T21" fmla="*/ 19 h 37"/>
              <a:gd name="T22" fmla="*/ 3 w 40"/>
              <a:gd name="T23" fmla="*/ 20 h 37"/>
              <a:gd name="T24" fmla="*/ 9 w 40"/>
              <a:gd name="T25" fmla="*/ 22 h 37"/>
              <a:gd name="T26" fmla="*/ 14 w 40"/>
              <a:gd name="T27" fmla="*/ 24 h 37"/>
              <a:gd name="T28" fmla="*/ 21 w 40"/>
              <a:gd name="T29" fmla="*/ 29 h 37"/>
              <a:gd name="T30" fmla="*/ 17 w 40"/>
              <a:gd name="T31" fmla="*/ 23 h 37"/>
              <a:gd name="T32" fmla="*/ 29 w 40"/>
              <a:gd name="T33" fmla="*/ 2 h 37"/>
              <a:gd name="T34" fmla="*/ 15 w 40"/>
              <a:gd name="T35" fmla="*/ 1 h 37"/>
              <a:gd name="T36" fmla="*/ 11 w 40"/>
              <a:gd name="T37" fmla="*/ 5 h 37"/>
              <a:gd name="T38" fmla="*/ 2 w 40"/>
              <a:gd name="T39" fmla="*/ 20 h 37"/>
              <a:gd name="T40" fmla="*/ 7 w 40"/>
              <a:gd name="T41" fmla="*/ 21 h 37"/>
              <a:gd name="T42" fmla="*/ 13 w 40"/>
              <a:gd name="T43" fmla="*/ 23 h 37"/>
              <a:gd name="T44" fmla="*/ 16 w 40"/>
              <a:gd name="T45" fmla="*/ 25 h 37"/>
              <a:gd name="T46" fmla="*/ 22 w 40"/>
              <a:gd name="T47" fmla="*/ 31 h 37"/>
              <a:gd name="T48" fmla="*/ 24 w 40"/>
              <a:gd name="T49" fmla="*/ 35 h 37"/>
              <a:gd name="T50" fmla="*/ 30 w 40"/>
              <a:gd name="T51" fmla="*/ 31 h 37"/>
              <a:gd name="T52" fmla="*/ 26 w 40"/>
              <a:gd name="T53" fmla="*/ 33 h 37"/>
              <a:gd name="T54" fmla="*/ 22 w 40"/>
              <a:gd name="T55" fmla="*/ 27 h 37"/>
              <a:gd name="T56" fmla="*/ 15 w 40"/>
              <a:gd name="T57" fmla="*/ 22 h 37"/>
              <a:gd name="T58" fmla="*/ 10 w 40"/>
              <a:gd name="T59" fmla="*/ 20 h 37"/>
              <a:gd name="T60" fmla="*/ 4 w 40"/>
              <a:gd name="T61" fmla="*/ 19 h 37"/>
              <a:gd name="T62" fmla="*/ 13 w 40"/>
              <a:gd name="T63" fmla="*/ 6 h 37"/>
              <a:gd name="T64" fmla="*/ 28 w 40"/>
              <a:gd name="T65" fmla="*/ 4 h 37"/>
              <a:gd name="T66" fmla="*/ 37 w 40"/>
              <a:gd name="T67" fmla="*/ 17 h 37"/>
              <a:gd name="T68" fmla="*/ 17 w 40"/>
              <a:gd name="T69" fmla="*/ 23 h 37"/>
              <a:gd name="T70" fmla="*/ 13 w 40"/>
              <a:gd name="T71" fmla="*/ 22 h 37"/>
              <a:gd name="T72" fmla="*/ 8 w 40"/>
              <a:gd name="T73" fmla="*/ 20 h 37"/>
              <a:gd name="T74" fmla="*/ 4 w 40"/>
              <a:gd name="T75" fmla="*/ 19 h 37"/>
              <a:gd name="T76" fmla="*/ 7 w 40"/>
              <a:gd name="T77" fmla="*/ 21 h 37"/>
              <a:gd name="T78" fmla="*/ 13 w 40"/>
              <a:gd name="T79" fmla="*/ 23 h 37"/>
              <a:gd name="T80" fmla="*/ 16 w 40"/>
              <a:gd name="T81" fmla="*/ 25 h 37"/>
              <a:gd name="T82" fmla="*/ 22 w 40"/>
              <a:gd name="T83" fmla="*/ 27 h 37"/>
              <a:gd name="T84" fmla="*/ 17 w 40"/>
              <a:gd name="T85" fmla="*/ 23 h 37"/>
              <a:gd name="T86" fmla="*/ 13 w 40"/>
              <a:gd name="T87" fmla="*/ 22 h 37"/>
              <a:gd name="T88" fmla="*/ 8 w 40"/>
              <a:gd name="T89" fmla="*/ 20 h 37"/>
              <a:gd name="T90" fmla="*/ 4 w 40"/>
              <a:gd name="T91" fmla="*/ 19 h 37"/>
              <a:gd name="T92" fmla="*/ 7 w 40"/>
              <a:gd name="T93" fmla="*/ 21 h 37"/>
              <a:gd name="T94" fmla="*/ 13 w 40"/>
              <a:gd name="T95" fmla="*/ 23 h 37"/>
              <a:gd name="T96" fmla="*/ 16 w 40"/>
              <a:gd name="T97" fmla="*/ 25 h 37"/>
              <a:gd name="T98" fmla="*/ 22 w 40"/>
              <a:gd name="T9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0" h="37"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  <a:moveTo>
                  <a:pt x="40" y="15"/>
                </a:moveTo>
                <a:cubicBezTo>
                  <a:pt x="40" y="15"/>
                  <a:pt x="37" y="6"/>
                  <a:pt x="29" y="2"/>
                </a:cubicBezTo>
                <a:cubicBezTo>
                  <a:pt x="25" y="0"/>
                  <a:pt x="20" y="0"/>
                  <a:pt x="15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0"/>
                  <a:pt x="2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1" y="29"/>
                  <a:pt x="22" y="30"/>
                  <a:pt x="22" y="31"/>
                </a:cubicBezTo>
                <a:cubicBezTo>
                  <a:pt x="23" y="32"/>
                  <a:pt x="24" y="33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7"/>
                  <a:pt x="25" y="37"/>
                  <a:pt x="25" y="37"/>
                </a:cubicBezTo>
                <a:cubicBezTo>
                  <a:pt x="30" y="31"/>
                  <a:pt x="30" y="31"/>
                  <a:pt x="30" y="31"/>
                </a:cubicBezTo>
                <a:cubicBezTo>
                  <a:pt x="40" y="15"/>
                  <a:pt x="40" y="15"/>
                  <a:pt x="40" y="15"/>
                </a:cubicBezTo>
                <a:close/>
                <a:moveTo>
                  <a:pt x="26" y="33"/>
                </a:moveTo>
                <a:cubicBezTo>
                  <a:pt x="25" y="31"/>
                  <a:pt x="24" y="30"/>
                  <a:pt x="23" y="29"/>
                </a:cubicBezTo>
                <a:cubicBezTo>
                  <a:pt x="23" y="28"/>
                  <a:pt x="22" y="28"/>
                  <a:pt x="22" y="27"/>
                </a:cubicBezTo>
                <a:cubicBezTo>
                  <a:pt x="20" y="26"/>
                  <a:pt x="19" y="25"/>
                  <a:pt x="17" y="23"/>
                </a:cubicBez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13" y="6"/>
                  <a:pt x="13" y="6"/>
                  <a:pt x="13" y="6"/>
                </a:cubicBezTo>
                <a:cubicBezTo>
                  <a:pt x="16" y="2"/>
                  <a:pt x="16" y="2"/>
                  <a:pt x="16" y="2"/>
                </a:cubicBezTo>
                <a:cubicBezTo>
                  <a:pt x="20" y="2"/>
                  <a:pt x="24" y="2"/>
                  <a:pt x="28" y="4"/>
                </a:cubicBezTo>
                <a:cubicBezTo>
                  <a:pt x="35" y="7"/>
                  <a:pt x="38" y="13"/>
                  <a:pt x="38" y="15"/>
                </a:cubicBezTo>
                <a:cubicBezTo>
                  <a:pt x="37" y="17"/>
                  <a:pt x="37" y="17"/>
                  <a:pt x="37" y="17"/>
                </a:cubicBezTo>
                <a:lnTo>
                  <a:pt x="26" y="33"/>
                </a:lnTo>
                <a:close/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  <a:moveTo>
                  <a:pt x="17" y="23"/>
                </a:moveTo>
                <a:cubicBezTo>
                  <a:pt x="16" y="23"/>
                  <a:pt x="16" y="23"/>
                  <a:pt x="15" y="22"/>
                </a:cubicBezTo>
                <a:cubicBezTo>
                  <a:pt x="15" y="22"/>
                  <a:pt x="14" y="22"/>
                  <a:pt x="13" y="22"/>
                </a:cubicBezTo>
                <a:cubicBezTo>
                  <a:pt x="12" y="21"/>
                  <a:pt x="11" y="21"/>
                  <a:pt x="10" y="20"/>
                </a:cubicBezTo>
                <a:cubicBezTo>
                  <a:pt x="10" y="20"/>
                  <a:pt x="9" y="20"/>
                  <a:pt x="8" y="20"/>
                </a:cubicBezTo>
                <a:cubicBezTo>
                  <a:pt x="7" y="19"/>
                  <a:pt x="5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20"/>
                  <a:pt x="5" y="21"/>
                  <a:pt x="7" y="21"/>
                </a:cubicBezTo>
                <a:cubicBezTo>
                  <a:pt x="8" y="21"/>
                  <a:pt x="9" y="22"/>
                  <a:pt x="9" y="22"/>
                </a:cubicBezTo>
                <a:cubicBezTo>
                  <a:pt x="10" y="22"/>
                  <a:pt x="11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5" y="24"/>
                  <a:pt x="15" y="25"/>
                  <a:pt x="16" y="25"/>
                </a:cubicBezTo>
                <a:cubicBezTo>
                  <a:pt x="18" y="26"/>
                  <a:pt x="19" y="27"/>
                  <a:pt x="21" y="29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6"/>
                  <a:pt x="19" y="25"/>
                  <a:pt x="17" y="2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6" name="iS1ïďê"/>
          <p:cNvSpPr/>
          <p:nvPr/>
        </p:nvSpPr>
        <p:spPr bwMode="auto">
          <a:xfrm>
            <a:off x="3799065" y="2553416"/>
            <a:ext cx="315388" cy="453572"/>
          </a:xfrm>
          <a:custGeom>
            <a:avLst/>
            <a:gdLst>
              <a:gd name="T0" fmla="*/ 82 w 82"/>
              <a:gd name="T1" fmla="*/ 118 h 118"/>
              <a:gd name="T2" fmla="*/ 29 w 82"/>
              <a:gd name="T3" fmla="*/ 116 h 118"/>
              <a:gd name="T4" fmla="*/ 47 w 82"/>
              <a:gd name="T5" fmla="*/ 96 h 118"/>
              <a:gd name="T6" fmla="*/ 30 w 82"/>
              <a:gd name="T7" fmla="*/ 1 h 118"/>
              <a:gd name="T8" fmla="*/ 31 w 82"/>
              <a:gd name="T9" fmla="*/ 0 h 118"/>
              <a:gd name="T10" fmla="*/ 59 w 82"/>
              <a:gd name="T11" fmla="*/ 18 h 118"/>
              <a:gd name="T12" fmla="*/ 58 w 82"/>
              <a:gd name="T13" fmla="*/ 20 h 118"/>
              <a:gd name="T14" fmla="*/ 60 w 82"/>
              <a:gd name="T15" fmla="*/ 86 h 118"/>
              <a:gd name="T16" fmla="*/ 79 w 82"/>
              <a:gd name="T17" fmla="*/ 70 h 118"/>
              <a:gd name="T18" fmla="*/ 82 w 82"/>
              <a:gd name="T19" fmla="*/ 118 h 118"/>
              <a:gd name="T20" fmla="*/ 36 w 82"/>
              <a:gd name="T21" fmla="*/ 113 h 118"/>
              <a:gd name="T22" fmla="*/ 79 w 82"/>
              <a:gd name="T23" fmla="*/ 115 h 118"/>
              <a:gd name="T24" fmla="*/ 76 w 82"/>
              <a:gd name="T25" fmla="*/ 76 h 118"/>
              <a:gd name="T26" fmla="*/ 59 w 82"/>
              <a:gd name="T27" fmla="*/ 90 h 118"/>
              <a:gd name="T28" fmla="*/ 59 w 82"/>
              <a:gd name="T29" fmla="*/ 89 h 118"/>
              <a:gd name="T30" fmla="*/ 55 w 82"/>
              <a:gd name="T31" fmla="*/ 19 h 118"/>
              <a:gd name="T32" fmla="*/ 32 w 82"/>
              <a:gd name="T33" fmla="*/ 4 h 118"/>
              <a:gd name="T34" fmla="*/ 50 w 82"/>
              <a:gd name="T35" fmla="*/ 95 h 118"/>
              <a:gd name="T36" fmla="*/ 52 w 82"/>
              <a:gd name="T37" fmla="*/ 96 h 118"/>
              <a:gd name="T38" fmla="*/ 36 w 82"/>
              <a:gd name="T39" fmla="*/ 11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" h="118">
                <a:moveTo>
                  <a:pt x="82" y="118"/>
                </a:moveTo>
                <a:cubicBezTo>
                  <a:pt x="29" y="116"/>
                  <a:pt x="29" y="116"/>
                  <a:pt x="29" y="116"/>
                </a:cubicBezTo>
                <a:cubicBezTo>
                  <a:pt x="47" y="96"/>
                  <a:pt x="47" y="96"/>
                  <a:pt x="47" y="96"/>
                </a:cubicBezTo>
                <a:cubicBezTo>
                  <a:pt x="0" y="62"/>
                  <a:pt x="30" y="2"/>
                  <a:pt x="30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59" y="18"/>
                  <a:pt x="59" y="18"/>
                  <a:pt x="59" y="18"/>
                </a:cubicBezTo>
                <a:cubicBezTo>
                  <a:pt x="58" y="20"/>
                  <a:pt x="58" y="20"/>
                  <a:pt x="58" y="20"/>
                </a:cubicBezTo>
                <a:cubicBezTo>
                  <a:pt x="34" y="53"/>
                  <a:pt x="55" y="80"/>
                  <a:pt x="60" y="86"/>
                </a:cubicBezTo>
                <a:cubicBezTo>
                  <a:pt x="79" y="70"/>
                  <a:pt x="79" y="70"/>
                  <a:pt x="79" y="70"/>
                </a:cubicBezTo>
                <a:lnTo>
                  <a:pt x="82" y="118"/>
                </a:lnTo>
                <a:close/>
                <a:moveTo>
                  <a:pt x="36" y="113"/>
                </a:moveTo>
                <a:cubicBezTo>
                  <a:pt x="79" y="115"/>
                  <a:pt x="79" y="115"/>
                  <a:pt x="79" y="115"/>
                </a:cubicBezTo>
                <a:cubicBezTo>
                  <a:pt x="76" y="76"/>
                  <a:pt x="76" y="76"/>
                  <a:pt x="76" y="76"/>
                </a:cubicBezTo>
                <a:cubicBezTo>
                  <a:pt x="59" y="90"/>
                  <a:pt x="59" y="90"/>
                  <a:pt x="59" y="90"/>
                </a:cubicBezTo>
                <a:cubicBezTo>
                  <a:pt x="59" y="89"/>
                  <a:pt x="59" y="89"/>
                  <a:pt x="59" y="89"/>
                </a:cubicBezTo>
                <a:cubicBezTo>
                  <a:pt x="58" y="88"/>
                  <a:pt x="28" y="58"/>
                  <a:pt x="55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28" y="14"/>
                  <a:pt x="7" y="65"/>
                  <a:pt x="50" y="95"/>
                </a:cubicBezTo>
                <a:cubicBezTo>
                  <a:pt x="52" y="96"/>
                  <a:pt x="52" y="96"/>
                  <a:pt x="52" y="96"/>
                </a:cubicBezTo>
                <a:lnTo>
                  <a:pt x="36" y="11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7" name="ïšliďe"/>
          <p:cNvSpPr/>
          <p:nvPr/>
        </p:nvSpPr>
        <p:spPr bwMode="auto">
          <a:xfrm>
            <a:off x="3794189" y="2556667"/>
            <a:ext cx="204839" cy="442193"/>
          </a:xfrm>
          <a:custGeom>
            <a:avLst/>
            <a:gdLst>
              <a:gd name="T0" fmla="*/ 34 w 53"/>
              <a:gd name="T1" fmla="*/ 115 h 115"/>
              <a:gd name="T2" fmla="*/ 22 w 53"/>
              <a:gd name="T3" fmla="*/ 113 h 115"/>
              <a:gd name="T4" fmla="*/ 37 w 53"/>
              <a:gd name="T5" fmla="*/ 96 h 115"/>
              <a:gd name="T6" fmla="*/ 20 w 53"/>
              <a:gd name="T7" fmla="*/ 10 h 115"/>
              <a:gd name="T8" fmla="*/ 21 w 53"/>
              <a:gd name="T9" fmla="*/ 10 h 115"/>
              <a:gd name="T10" fmla="*/ 31 w 53"/>
              <a:gd name="T11" fmla="*/ 0 h 115"/>
              <a:gd name="T12" fmla="*/ 33 w 53"/>
              <a:gd name="T13" fmla="*/ 2 h 115"/>
              <a:gd name="T14" fmla="*/ 23 w 53"/>
              <a:gd name="T15" fmla="*/ 12 h 115"/>
              <a:gd name="T16" fmla="*/ 40 w 53"/>
              <a:gd name="T17" fmla="*/ 94 h 115"/>
              <a:gd name="T18" fmla="*/ 53 w 53"/>
              <a:gd name="T19" fmla="*/ 94 h 115"/>
              <a:gd name="T20" fmla="*/ 34 w 53"/>
              <a:gd name="T21" fmla="*/ 115 h 115"/>
              <a:gd name="T22" fmla="*/ 28 w 53"/>
              <a:gd name="T23" fmla="*/ 111 h 115"/>
              <a:gd name="T24" fmla="*/ 33 w 53"/>
              <a:gd name="T25" fmla="*/ 112 h 115"/>
              <a:gd name="T26" fmla="*/ 46 w 53"/>
              <a:gd name="T27" fmla="*/ 97 h 115"/>
              <a:gd name="T28" fmla="*/ 40 w 53"/>
              <a:gd name="T29" fmla="*/ 97 h 115"/>
              <a:gd name="T30" fmla="*/ 28 w 53"/>
              <a:gd name="T31" fmla="*/ 11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" h="115">
                <a:moveTo>
                  <a:pt x="34" y="115"/>
                </a:moveTo>
                <a:cubicBezTo>
                  <a:pt x="22" y="113"/>
                  <a:pt x="22" y="113"/>
                  <a:pt x="22" y="113"/>
                </a:cubicBezTo>
                <a:cubicBezTo>
                  <a:pt x="37" y="96"/>
                  <a:pt x="37" y="96"/>
                  <a:pt x="37" y="96"/>
                </a:cubicBezTo>
                <a:cubicBezTo>
                  <a:pt x="30" y="90"/>
                  <a:pt x="0" y="59"/>
                  <a:pt x="20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2"/>
                  <a:pt x="33" y="2"/>
                  <a:pt x="33" y="2"/>
                </a:cubicBezTo>
                <a:cubicBezTo>
                  <a:pt x="23" y="12"/>
                  <a:pt x="23" y="12"/>
                  <a:pt x="23" y="12"/>
                </a:cubicBezTo>
                <a:cubicBezTo>
                  <a:pt x="3" y="61"/>
                  <a:pt x="36" y="91"/>
                  <a:pt x="40" y="94"/>
                </a:cubicBezTo>
                <a:cubicBezTo>
                  <a:pt x="53" y="94"/>
                  <a:pt x="53" y="94"/>
                  <a:pt x="53" y="94"/>
                </a:cubicBezTo>
                <a:lnTo>
                  <a:pt x="34" y="115"/>
                </a:lnTo>
                <a:close/>
                <a:moveTo>
                  <a:pt x="28" y="111"/>
                </a:moveTo>
                <a:cubicBezTo>
                  <a:pt x="33" y="112"/>
                  <a:pt x="33" y="112"/>
                  <a:pt x="33" y="112"/>
                </a:cubicBezTo>
                <a:cubicBezTo>
                  <a:pt x="46" y="97"/>
                  <a:pt x="46" y="97"/>
                  <a:pt x="46" y="97"/>
                </a:cubicBezTo>
                <a:cubicBezTo>
                  <a:pt x="40" y="97"/>
                  <a:pt x="40" y="97"/>
                  <a:pt x="40" y="97"/>
                </a:cubicBezTo>
                <a:lnTo>
                  <a:pt x="28" y="11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8" name="iṣ1îḓê"/>
          <p:cNvSpPr/>
          <p:nvPr/>
        </p:nvSpPr>
        <p:spPr bwMode="auto">
          <a:xfrm>
            <a:off x="4007156" y="2826535"/>
            <a:ext cx="92665" cy="45520"/>
          </a:xfrm>
          <a:custGeom>
            <a:avLst/>
            <a:gdLst>
              <a:gd name="T0" fmla="*/ 5 w 57"/>
              <a:gd name="T1" fmla="*/ 28 h 28"/>
              <a:gd name="T2" fmla="*/ 0 w 57"/>
              <a:gd name="T3" fmla="*/ 23 h 28"/>
              <a:gd name="T4" fmla="*/ 24 w 57"/>
              <a:gd name="T5" fmla="*/ 0 h 28"/>
              <a:gd name="T6" fmla="*/ 57 w 57"/>
              <a:gd name="T7" fmla="*/ 0 h 28"/>
              <a:gd name="T8" fmla="*/ 57 w 57"/>
              <a:gd name="T9" fmla="*/ 7 h 28"/>
              <a:gd name="T10" fmla="*/ 28 w 57"/>
              <a:gd name="T11" fmla="*/ 7 h 28"/>
              <a:gd name="T12" fmla="*/ 5 w 57"/>
              <a:gd name="T1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28">
                <a:moveTo>
                  <a:pt x="5" y="28"/>
                </a:moveTo>
                <a:lnTo>
                  <a:pt x="0" y="23"/>
                </a:lnTo>
                <a:lnTo>
                  <a:pt x="24" y="0"/>
                </a:lnTo>
                <a:lnTo>
                  <a:pt x="57" y="0"/>
                </a:lnTo>
                <a:lnTo>
                  <a:pt x="57" y="7"/>
                </a:lnTo>
                <a:lnTo>
                  <a:pt x="28" y="7"/>
                </a:lnTo>
                <a:lnTo>
                  <a:pt x="5" y="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3" name="îšļiḋé"/>
          <p:cNvSpPr/>
          <p:nvPr/>
        </p:nvSpPr>
        <p:spPr bwMode="auto">
          <a:xfrm>
            <a:off x="4566393" y="5154570"/>
            <a:ext cx="232478" cy="334896"/>
          </a:xfrm>
          <a:custGeom>
            <a:avLst/>
            <a:gdLst>
              <a:gd name="T0" fmla="*/ 0 w 60"/>
              <a:gd name="T1" fmla="*/ 87 h 87"/>
              <a:gd name="T2" fmla="*/ 2 w 60"/>
              <a:gd name="T3" fmla="*/ 50 h 87"/>
              <a:gd name="T4" fmla="*/ 16 w 60"/>
              <a:gd name="T5" fmla="*/ 62 h 87"/>
              <a:gd name="T6" fmla="*/ 17 w 60"/>
              <a:gd name="T7" fmla="*/ 15 h 87"/>
              <a:gd name="T8" fmla="*/ 16 w 60"/>
              <a:gd name="T9" fmla="*/ 14 h 87"/>
              <a:gd name="T10" fmla="*/ 38 w 60"/>
              <a:gd name="T11" fmla="*/ 0 h 87"/>
              <a:gd name="T12" fmla="*/ 38 w 60"/>
              <a:gd name="T13" fmla="*/ 1 h 87"/>
              <a:gd name="T14" fmla="*/ 26 w 60"/>
              <a:gd name="T15" fmla="*/ 70 h 87"/>
              <a:gd name="T16" fmla="*/ 40 w 60"/>
              <a:gd name="T17" fmla="*/ 85 h 87"/>
              <a:gd name="T18" fmla="*/ 0 w 60"/>
              <a:gd name="T19" fmla="*/ 87 h 87"/>
              <a:gd name="T20" fmla="*/ 5 w 60"/>
              <a:gd name="T21" fmla="*/ 56 h 87"/>
              <a:gd name="T22" fmla="*/ 3 w 60"/>
              <a:gd name="T23" fmla="*/ 83 h 87"/>
              <a:gd name="T24" fmla="*/ 33 w 60"/>
              <a:gd name="T25" fmla="*/ 82 h 87"/>
              <a:gd name="T26" fmla="*/ 22 w 60"/>
              <a:gd name="T27" fmla="*/ 70 h 87"/>
              <a:gd name="T28" fmla="*/ 23 w 60"/>
              <a:gd name="T29" fmla="*/ 69 h 87"/>
              <a:gd name="T30" fmla="*/ 36 w 60"/>
              <a:gd name="T31" fmla="*/ 4 h 87"/>
              <a:gd name="T32" fmla="*/ 20 w 60"/>
              <a:gd name="T33" fmla="*/ 14 h 87"/>
              <a:gd name="T34" fmla="*/ 18 w 60"/>
              <a:gd name="T35" fmla="*/ 65 h 87"/>
              <a:gd name="T36" fmla="*/ 17 w 60"/>
              <a:gd name="T37" fmla="*/ 66 h 87"/>
              <a:gd name="T38" fmla="*/ 5 w 60"/>
              <a:gd name="T39" fmla="*/ 5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87">
                <a:moveTo>
                  <a:pt x="0" y="87"/>
                </a:moveTo>
                <a:cubicBezTo>
                  <a:pt x="2" y="50"/>
                  <a:pt x="2" y="50"/>
                  <a:pt x="2" y="50"/>
                </a:cubicBezTo>
                <a:cubicBezTo>
                  <a:pt x="16" y="62"/>
                  <a:pt x="16" y="62"/>
                  <a:pt x="16" y="62"/>
                </a:cubicBezTo>
                <a:cubicBezTo>
                  <a:pt x="20" y="57"/>
                  <a:pt x="35" y="39"/>
                  <a:pt x="17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1"/>
                  <a:pt x="38" y="1"/>
                  <a:pt x="38" y="1"/>
                </a:cubicBezTo>
                <a:cubicBezTo>
                  <a:pt x="39" y="1"/>
                  <a:pt x="60" y="45"/>
                  <a:pt x="26" y="70"/>
                </a:cubicBezTo>
                <a:cubicBezTo>
                  <a:pt x="40" y="85"/>
                  <a:pt x="40" y="85"/>
                  <a:pt x="40" y="85"/>
                </a:cubicBezTo>
                <a:lnTo>
                  <a:pt x="0" y="87"/>
                </a:lnTo>
                <a:close/>
                <a:moveTo>
                  <a:pt x="5" y="56"/>
                </a:moveTo>
                <a:cubicBezTo>
                  <a:pt x="3" y="83"/>
                  <a:pt x="3" y="83"/>
                  <a:pt x="3" y="83"/>
                </a:cubicBezTo>
                <a:cubicBezTo>
                  <a:pt x="33" y="82"/>
                  <a:pt x="33" y="82"/>
                  <a:pt x="33" y="82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69"/>
                  <a:pt x="23" y="69"/>
                  <a:pt x="23" y="69"/>
                </a:cubicBezTo>
                <a:cubicBezTo>
                  <a:pt x="53" y="48"/>
                  <a:pt x="40" y="12"/>
                  <a:pt x="36" y="4"/>
                </a:cubicBezTo>
                <a:cubicBezTo>
                  <a:pt x="20" y="14"/>
                  <a:pt x="20" y="14"/>
                  <a:pt x="20" y="14"/>
                </a:cubicBezTo>
                <a:cubicBezTo>
                  <a:pt x="40" y="42"/>
                  <a:pt x="18" y="65"/>
                  <a:pt x="18" y="65"/>
                </a:cubicBezTo>
                <a:cubicBezTo>
                  <a:pt x="17" y="66"/>
                  <a:pt x="17" y="66"/>
                  <a:pt x="17" y="66"/>
                </a:cubicBezTo>
                <a:lnTo>
                  <a:pt x="5" y="5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4" name="iS1îḍé"/>
          <p:cNvSpPr/>
          <p:nvPr/>
        </p:nvSpPr>
        <p:spPr bwMode="auto">
          <a:xfrm>
            <a:off x="4647679" y="5157821"/>
            <a:ext cx="154444" cy="323516"/>
          </a:xfrm>
          <a:custGeom>
            <a:avLst/>
            <a:gdLst>
              <a:gd name="T0" fmla="*/ 15 w 40"/>
              <a:gd name="T1" fmla="*/ 84 h 84"/>
              <a:gd name="T2" fmla="*/ 0 w 40"/>
              <a:gd name="T3" fmla="*/ 68 h 84"/>
              <a:gd name="T4" fmla="*/ 11 w 40"/>
              <a:gd name="T5" fmla="*/ 68 h 84"/>
              <a:gd name="T6" fmla="*/ 22 w 40"/>
              <a:gd name="T7" fmla="*/ 9 h 84"/>
              <a:gd name="T8" fmla="*/ 15 w 40"/>
              <a:gd name="T9" fmla="*/ 2 h 84"/>
              <a:gd name="T10" fmla="*/ 17 w 40"/>
              <a:gd name="T11" fmla="*/ 0 h 84"/>
              <a:gd name="T12" fmla="*/ 25 w 40"/>
              <a:gd name="T13" fmla="*/ 7 h 84"/>
              <a:gd name="T14" fmla="*/ 13 w 40"/>
              <a:gd name="T15" fmla="*/ 70 h 84"/>
              <a:gd name="T16" fmla="*/ 24 w 40"/>
              <a:gd name="T17" fmla="*/ 83 h 84"/>
              <a:gd name="T18" fmla="*/ 15 w 40"/>
              <a:gd name="T19" fmla="*/ 84 h 84"/>
              <a:gd name="T20" fmla="*/ 7 w 40"/>
              <a:gd name="T21" fmla="*/ 71 h 84"/>
              <a:gd name="T22" fmla="*/ 16 w 40"/>
              <a:gd name="T23" fmla="*/ 81 h 84"/>
              <a:gd name="T24" fmla="*/ 18 w 40"/>
              <a:gd name="T25" fmla="*/ 80 h 84"/>
              <a:gd name="T26" fmla="*/ 10 w 40"/>
              <a:gd name="T27" fmla="*/ 71 h 84"/>
              <a:gd name="T28" fmla="*/ 7 w 40"/>
              <a:gd name="T29" fmla="*/ 7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" h="84">
                <a:moveTo>
                  <a:pt x="15" y="84"/>
                </a:moveTo>
                <a:cubicBezTo>
                  <a:pt x="0" y="68"/>
                  <a:pt x="0" y="68"/>
                  <a:pt x="0" y="68"/>
                </a:cubicBezTo>
                <a:cubicBezTo>
                  <a:pt x="11" y="68"/>
                  <a:pt x="11" y="68"/>
                  <a:pt x="11" y="68"/>
                </a:cubicBezTo>
                <a:cubicBezTo>
                  <a:pt x="14" y="65"/>
                  <a:pt x="37" y="44"/>
                  <a:pt x="22" y="9"/>
                </a:cubicBezTo>
                <a:cubicBezTo>
                  <a:pt x="15" y="2"/>
                  <a:pt x="15" y="2"/>
                  <a:pt x="15" y="2"/>
                </a:cubicBezTo>
                <a:cubicBezTo>
                  <a:pt x="17" y="0"/>
                  <a:pt x="17" y="0"/>
                  <a:pt x="17" y="0"/>
                </a:cubicBezTo>
                <a:cubicBezTo>
                  <a:pt x="25" y="7"/>
                  <a:pt x="25" y="7"/>
                  <a:pt x="25" y="7"/>
                </a:cubicBezTo>
                <a:cubicBezTo>
                  <a:pt x="40" y="43"/>
                  <a:pt x="19" y="65"/>
                  <a:pt x="13" y="70"/>
                </a:cubicBezTo>
                <a:cubicBezTo>
                  <a:pt x="24" y="83"/>
                  <a:pt x="24" y="83"/>
                  <a:pt x="24" y="83"/>
                </a:cubicBezTo>
                <a:lnTo>
                  <a:pt x="15" y="84"/>
                </a:lnTo>
                <a:close/>
                <a:moveTo>
                  <a:pt x="7" y="71"/>
                </a:moveTo>
                <a:cubicBezTo>
                  <a:pt x="16" y="81"/>
                  <a:pt x="16" y="81"/>
                  <a:pt x="16" y="81"/>
                </a:cubicBezTo>
                <a:cubicBezTo>
                  <a:pt x="18" y="80"/>
                  <a:pt x="18" y="80"/>
                  <a:pt x="18" y="80"/>
                </a:cubicBezTo>
                <a:cubicBezTo>
                  <a:pt x="10" y="71"/>
                  <a:pt x="10" y="71"/>
                  <a:pt x="10" y="71"/>
                </a:cubicBezTo>
                <a:lnTo>
                  <a:pt x="7" y="7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5" name="ïśḷïḋe"/>
          <p:cNvSpPr/>
          <p:nvPr/>
        </p:nvSpPr>
        <p:spPr bwMode="auto">
          <a:xfrm>
            <a:off x="4577774" y="5351279"/>
            <a:ext cx="69906" cy="37391"/>
          </a:xfrm>
          <a:custGeom>
            <a:avLst/>
            <a:gdLst>
              <a:gd name="T0" fmla="*/ 38 w 43"/>
              <a:gd name="T1" fmla="*/ 23 h 23"/>
              <a:gd name="T2" fmla="*/ 22 w 43"/>
              <a:gd name="T3" fmla="*/ 7 h 23"/>
              <a:gd name="T4" fmla="*/ 0 w 43"/>
              <a:gd name="T5" fmla="*/ 7 h 23"/>
              <a:gd name="T6" fmla="*/ 0 w 43"/>
              <a:gd name="T7" fmla="*/ 0 h 23"/>
              <a:gd name="T8" fmla="*/ 24 w 43"/>
              <a:gd name="T9" fmla="*/ 0 h 23"/>
              <a:gd name="T10" fmla="*/ 43 w 43"/>
              <a:gd name="T11" fmla="*/ 18 h 23"/>
              <a:gd name="T12" fmla="*/ 38 w 43"/>
              <a:gd name="T13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23">
                <a:moveTo>
                  <a:pt x="38" y="23"/>
                </a:moveTo>
                <a:lnTo>
                  <a:pt x="22" y="7"/>
                </a:lnTo>
                <a:lnTo>
                  <a:pt x="0" y="7"/>
                </a:lnTo>
                <a:lnTo>
                  <a:pt x="0" y="0"/>
                </a:lnTo>
                <a:lnTo>
                  <a:pt x="24" y="0"/>
                </a:lnTo>
                <a:lnTo>
                  <a:pt x="43" y="18"/>
                </a:lnTo>
                <a:lnTo>
                  <a:pt x="38" y="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9" name="ïṡlïďè"/>
          <p:cNvSpPr/>
          <p:nvPr/>
        </p:nvSpPr>
        <p:spPr bwMode="auto">
          <a:xfrm>
            <a:off x="4363870" y="2030892"/>
            <a:ext cx="328393" cy="404800"/>
          </a:xfrm>
          <a:custGeom>
            <a:avLst/>
            <a:gdLst>
              <a:gd name="T0" fmla="*/ 57 w 85"/>
              <a:gd name="T1" fmla="*/ 105 h 105"/>
              <a:gd name="T2" fmla="*/ 61 w 85"/>
              <a:gd name="T3" fmla="*/ 71 h 105"/>
              <a:gd name="T4" fmla="*/ 75 w 85"/>
              <a:gd name="T5" fmla="*/ 25 h 105"/>
              <a:gd name="T6" fmla="*/ 50 w 85"/>
              <a:gd name="T7" fmla="*/ 8 h 105"/>
              <a:gd name="T8" fmla="*/ 13 w 85"/>
              <a:gd name="T9" fmla="*/ 16 h 105"/>
              <a:gd name="T10" fmla="*/ 18 w 85"/>
              <a:gd name="T11" fmla="*/ 67 h 105"/>
              <a:gd name="T12" fmla="*/ 29 w 85"/>
              <a:gd name="T13" fmla="*/ 104 h 105"/>
              <a:gd name="T14" fmla="*/ 26 w 85"/>
              <a:gd name="T15" fmla="*/ 104 h 105"/>
              <a:gd name="T16" fmla="*/ 15 w 85"/>
              <a:gd name="T17" fmla="*/ 68 h 105"/>
              <a:gd name="T18" fmla="*/ 10 w 85"/>
              <a:gd name="T19" fmla="*/ 15 h 105"/>
              <a:gd name="T20" fmla="*/ 51 w 85"/>
              <a:gd name="T21" fmla="*/ 5 h 105"/>
              <a:gd name="T22" fmla="*/ 77 w 85"/>
              <a:gd name="T23" fmla="*/ 23 h 105"/>
              <a:gd name="T24" fmla="*/ 64 w 85"/>
              <a:gd name="T25" fmla="*/ 72 h 105"/>
              <a:gd name="T26" fmla="*/ 59 w 85"/>
              <a:gd name="T27" fmla="*/ 103 h 105"/>
              <a:gd name="T28" fmla="*/ 57 w 85"/>
              <a:gd name="T29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105">
                <a:moveTo>
                  <a:pt x="57" y="105"/>
                </a:moveTo>
                <a:cubicBezTo>
                  <a:pt x="51" y="100"/>
                  <a:pt x="50" y="86"/>
                  <a:pt x="61" y="71"/>
                </a:cubicBezTo>
                <a:cubicBezTo>
                  <a:pt x="62" y="69"/>
                  <a:pt x="82" y="43"/>
                  <a:pt x="75" y="25"/>
                </a:cubicBezTo>
                <a:cubicBezTo>
                  <a:pt x="71" y="16"/>
                  <a:pt x="63" y="11"/>
                  <a:pt x="50" y="8"/>
                </a:cubicBezTo>
                <a:cubicBezTo>
                  <a:pt x="32" y="4"/>
                  <a:pt x="19" y="7"/>
                  <a:pt x="13" y="16"/>
                </a:cubicBezTo>
                <a:cubicBezTo>
                  <a:pt x="4" y="29"/>
                  <a:pt x="8" y="52"/>
                  <a:pt x="18" y="67"/>
                </a:cubicBezTo>
                <a:cubicBezTo>
                  <a:pt x="29" y="86"/>
                  <a:pt x="29" y="103"/>
                  <a:pt x="29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6" y="104"/>
                  <a:pt x="26" y="87"/>
                  <a:pt x="15" y="68"/>
                </a:cubicBezTo>
                <a:cubicBezTo>
                  <a:pt x="5" y="52"/>
                  <a:pt x="0" y="29"/>
                  <a:pt x="10" y="15"/>
                </a:cubicBezTo>
                <a:cubicBezTo>
                  <a:pt x="15" y="7"/>
                  <a:pt x="26" y="0"/>
                  <a:pt x="51" y="5"/>
                </a:cubicBezTo>
                <a:cubicBezTo>
                  <a:pt x="65" y="8"/>
                  <a:pt x="74" y="14"/>
                  <a:pt x="77" y="23"/>
                </a:cubicBezTo>
                <a:cubicBezTo>
                  <a:pt x="85" y="43"/>
                  <a:pt x="66" y="69"/>
                  <a:pt x="64" y="72"/>
                </a:cubicBezTo>
                <a:cubicBezTo>
                  <a:pt x="54" y="85"/>
                  <a:pt x="53" y="98"/>
                  <a:pt x="59" y="103"/>
                </a:cubicBezTo>
                <a:lnTo>
                  <a:pt x="57" y="1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0" name="i$1ïḑè"/>
          <p:cNvSpPr/>
          <p:nvPr/>
        </p:nvSpPr>
        <p:spPr bwMode="auto">
          <a:xfrm>
            <a:off x="4490676" y="2266620"/>
            <a:ext cx="73157" cy="160945"/>
          </a:xfrm>
          <a:custGeom>
            <a:avLst/>
            <a:gdLst>
              <a:gd name="T0" fmla="*/ 16 w 19"/>
              <a:gd name="T1" fmla="*/ 42 h 42"/>
              <a:gd name="T2" fmla="*/ 13 w 19"/>
              <a:gd name="T3" fmla="*/ 42 h 42"/>
              <a:gd name="T4" fmla="*/ 8 w 19"/>
              <a:gd name="T5" fmla="*/ 4 h 42"/>
              <a:gd name="T6" fmla="*/ 7 w 19"/>
              <a:gd name="T7" fmla="*/ 3 h 42"/>
              <a:gd name="T8" fmla="*/ 5 w 19"/>
              <a:gd name="T9" fmla="*/ 42 h 42"/>
              <a:gd name="T10" fmla="*/ 2 w 19"/>
              <a:gd name="T11" fmla="*/ 42 h 42"/>
              <a:gd name="T12" fmla="*/ 6 w 19"/>
              <a:gd name="T13" fmla="*/ 1 h 42"/>
              <a:gd name="T14" fmla="*/ 9 w 19"/>
              <a:gd name="T15" fmla="*/ 1 h 42"/>
              <a:gd name="T16" fmla="*/ 16 w 19"/>
              <a:gd name="T17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42">
                <a:moveTo>
                  <a:pt x="16" y="42"/>
                </a:moveTo>
                <a:cubicBezTo>
                  <a:pt x="13" y="42"/>
                  <a:pt x="13" y="42"/>
                  <a:pt x="13" y="42"/>
                </a:cubicBezTo>
                <a:cubicBezTo>
                  <a:pt x="14" y="33"/>
                  <a:pt x="14" y="7"/>
                  <a:pt x="8" y="4"/>
                </a:cubicBezTo>
                <a:cubicBezTo>
                  <a:pt x="7" y="3"/>
                  <a:pt x="7" y="3"/>
                  <a:pt x="7" y="3"/>
                </a:cubicBezTo>
                <a:cubicBezTo>
                  <a:pt x="4" y="5"/>
                  <a:pt x="4" y="25"/>
                  <a:pt x="5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33"/>
                  <a:pt x="0" y="5"/>
                  <a:pt x="6" y="1"/>
                </a:cubicBezTo>
                <a:cubicBezTo>
                  <a:pt x="7" y="0"/>
                  <a:pt x="8" y="0"/>
                  <a:pt x="9" y="1"/>
                </a:cubicBezTo>
                <a:cubicBezTo>
                  <a:pt x="19" y="6"/>
                  <a:pt x="16" y="39"/>
                  <a:pt x="16" y="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1" name="íṧḻïḍe"/>
          <p:cNvSpPr/>
          <p:nvPr/>
        </p:nvSpPr>
        <p:spPr bwMode="auto">
          <a:xfrm>
            <a:off x="4467916" y="2208096"/>
            <a:ext cx="112174" cy="112173"/>
          </a:xfrm>
          <a:custGeom>
            <a:avLst/>
            <a:gdLst>
              <a:gd name="T0" fmla="*/ 21 w 29"/>
              <a:gd name="T1" fmla="*/ 29 h 29"/>
              <a:gd name="T2" fmla="*/ 18 w 29"/>
              <a:gd name="T3" fmla="*/ 27 h 29"/>
              <a:gd name="T4" fmla="*/ 26 w 29"/>
              <a:gd name="T5" fmla="*/ 9 h 29"/>
              <a:gd name="T6" fmla="*/ 25 w 29"/>
              <a:gd name="T7" fmla="*/ 7 h 29"/>
              <a:gd name="T8" fmla="*/ 20 w 29"/>
              <a:gd name="T9" fmla="*/ 8 h 29"/>
              <a:gd name="T10" fmla="*/ 10 w 29"/>
              <a:gd name="T11" fmla="*/ 6 h 29"/>
              <a:gd name="T12" fmla="*/ 8 w 29"/>
              <a:gd name="T13" fmla="*/ 4 h 29"/>
              <a:gd name="T14" fmla="*/ 5 w 29"/>
              <a:gd name="T15" fmla="*/ 3 h 29"/>
              <a:gd name="T16" fmla="*/ 3 w 29"/>
              <a:gd name="T17" fmla="*/ 7 h 29"/>
              <a:gd name="T18" fmla="*/ 11 w 29"/>
              <a:gd name="T19" fmla="*/ 26 h 29"/>
              <a:gd name="T20" fmla="*/ 8 w 29"/>
              <a:gd name="T21" fmla="*/ 27 h 29"/>
              <a:gd name="T22" fmla="*/ 0 w 29"/>
              <a:gd name="T23" fmla="*/ 8 h 29"/>
              <a:gd name="T24" fmla="*/ 0 w 29"/>
              <a:gd name="T25" fmla="*/ 7 h 29"/>
              <a:gd name="T26" fmla="*/ 4 w 29"/>
              <a:gd name="T27" fmla="*/ 0 h 29"/>
              <a:gd name="T28" fmla="*/ 9 w 29"/>
              <a:gd name="T29" fmla="*/ 2 h 29"/>
              <a:gd name="T30" fmla="*/ 12 w 29"/>
              <a:gd name="T31" fmla="*/ 5 h 29"/>
              <a:gd name="T32" fmla="*/ 18 w 29"/>
              <a:gd name="T33" fmla="*/ 6 h 29"/>
              <a:gd name="T34" fmla="*/ 27 w 29"/>
              <a:gd name="T35" fmla="*/ 4 h 29"/>
              <a:gd name="T36" fmla="*/ 29 w 29"/>
              <a:gd name="T37" fmla="*/ 9 h 29"/>
              <a:gd name="T38" fmla="*/ 29 w 29"/>
              <a:gd name="T39" fmla="*/ 10 h 29"/>
              <a:gd name="T40" fmla="*/ 21 w 29"/>
              <a:gd name="T41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" h="29">
                <a:moveTo>
                  <a:pt x="21" y="29"/>
                </a:moveTo>
                <a:cubicBezTo>
                  <a:pt x="18" y="27"/>
                  <a:pt x="18" y="27"/>
                  <a:pt x="18" y="27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8"/>
                  <a:pt x="26" y="7"/>
                  <a:pt x="25" y="7"/>
                </a:cubicBezTo>
                <a:cubicBezTo>
                  <a:pt x="24" y="6"/>
                  <a:pt x="22" y="7"/>
                  <a:pt x="20" y="8"/>
                </a:cubicBezTo>
                <a:cubicBezTo>
                  <a:pt x="13" y="12"/>
                  <a:pt x="11" y="9"/>
                  <a:pt x="10" y="6"/>
                </a:cubicBezTo>
                <a:cubicBezTo>
                  <a:pt x="9" y="6"/>
                  <a:pt x="8" y="5"/>
                  <a:pt x="8" y="4"/>
                </a:cubicBezTo>
                <a:cubicBezTo>
                  <a:pt x="7" y="3"/>
                  <a:pt x="6" y="3"/>
                  <a:pt x="5" y="3"/>
                </a:cubicBezTo>
                <a:cubicBezTo>
                  <a:pt x="4" y="4"/>
                  <a:pt x="3" y="6"/>
                  <a:pt x="3" y="7"/>
                </a:cubicBezTo>
                <a:cubicBezTo>
                  <a:pt x="11" y="26"/>
                  <a:pt x="11" y="26"/>
                  <a:pt x="11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1"/>
                  <a:pt x="4" y="0"/>
                </a:cubicBezTo>
                <a:cubicBezTo>
                  <a:pt x="6" y="0"/>
                  <a:pt x="7" y="0"/>
                  <a:pt x="9" y="2"/>
                </a:cubicBezTo>
                <a:cubicBezTo>
                  <a:pt x="11" y="3"/>
                  <a:pt x="11" y="4"/>
                  <a:pt x="12" y="5"/>
                </a:cubicBezTo>
                <a:cubicBezTo>
                  <a:pt x="14" y="7"/>
                  <a:pt x="14" y="8"/>
                  <a:pt x="18" y="6"/>
                </a:cubicBezTo>
                <a:cubicBezTo>
                  <a:pt x="22" y="4"/>
                  <a:pt x="25" y="3"/>
                  <a:pt x="27" y="4"/>
                </a:cubicBezTo>
                <a:cubicBezTo>
                  <a:pt x="28" y="5"/>
                  <a:pt x="29" y="7"/>
                  <a:pt x="29" y="9"/>
                </a:cubicBezTo>
                <a:cubicBezTo>
                  <a:pt x="29" y="10"/>
                  <a:pt x="29" y="10"/>
                  <a:pt x="29" y="10"/>
                </a:cubicBezTo>
                <a:lnTo>
                  <a:pt x="21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2" name="išḻíḓê"/>
          <p:cNvSpPr/>
          <p:nvPr/>
        </p:nvSpPr>
        <p:spPr bwMode="auto">
          <a:xfrm>
            <a:off x="4437027" y="2419438"/>
            <a:ext cx="173951" cy="50396"/>
          </a:xfrm>
          <a:custGeom>
            <a:avLst/>
            <a:gdLst>
              <a:gd name="T0" fmla="*/ 23 w 45"/>
              <a:gd name="T1" fmla="*/ 13 h 13"/>
              <a:gd name="T2" fmla="*/ 0 w 45"/>
              <a:gd name="T3" fmla="*/ 7 h 13"/>
              <a:gd name="T4" fmla="*/ 0 w 45"/>
              <a:gd name="T5" fmla="*/ 4 h 13"/>
              <a:gd name="T6" fmla="*/ 19 w 45"/>
              <a:gd name="T7" fmla="*/ 0 h 13"/>
              <a:gd name="T8" fmla="*/ 41 w 45"/>
              <a:gd name="T9" fmla="*/ 1 h 13"/>
              <a:gd name="T10" fmla="*/ 45 w 45"/>
              <a:gd name="T11" fmla="*/ 6 h 13"/>
              <a:gd name="T12" fmla="*/ 44 w 45"/>
              <a:gd name="T13" fmla="*/ 9 h 13"/>
              <a:gd name="T14" fmla="*/ 23 w 45"/>
              <a:gd name="T15" fmla="*/ 13 h 13"/>
              <a:gd name="T16" fmla="*/ 19 w 45"/>
              <a:gd name="T17" fmla="*/ 3 h 13"/>
              <a:gd name="T18" fmla="*/ 3 w 45"/>
              <a:gd name="T19" fmla="*/ 6 h 13"/>
              <a:gd name="T20" fmla="*/ 23 w 45"/>
              <a:gd name="T21" fmla="*/ 10 h 13"/>
              <a:gd name="T22" fmla="*/ 42 w 45"/>
              <a:gd name="T23" fmla="*/ 7 h 13"/>
              <a:gd name="T24" fmla="*/ 42 w 45"/>
              <a:gd name="T25" fmla="*/ 6 h 13"/>
              <a:gd name="T26" fmla="*/ 41 w 45"/>
              <a:gd name="T27" fmla="*/ 4 h 13"/>
              <a:gd name="T28" fmla="*/ 19 w 45"/>
              <a:gd name="T29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" h="13">
                <a:moveTo>
                  <a:pt x="23" y="13"/>
                </a:moveTo>
                <a:cubicBezTo>
                  <a:pt x="18" y="13"/>
                  <a:pt x="2" y="13"/>
                  <a:pt x="0" y="7"/>
                </a:cubicBezTo>
                <a:cubicBezTo>
                  <a:pt x="0" y="6"/>
                  <a:pt x="0" y="5"/>
                  <a:pt x="0" y="4"/>
                </a:cubicBezTo>
                <a:cubicBezTo>
                  <a:pt x="1" y="3"/>
                  <a:pt x="4" y="0"/>
                  <a:pt x="19" y="0"/>
                </a:cubicBezTo>
                <a:cubicBezTo>
                  <a:pt x="25" y="0"/>
                  <a:pt x="32" y="1"/>
                  <a:pt x="41" y="1"/>
                </a:cubicBezTo>
                <a:cubicBezTo>
                  <a:pt x="43" y="2"/>
                  <a:pt x="45" y="3"/>
                  <a:pt x="45" y="6"/>
                </a:cubicBezTo>
                <a:cubicBezTo>
                  <a:pt x="45" y="7"/>
                  <a:pt x="45" y="8"/>
                  <a:pt x="44" y="9"/>
                </a:cubicBezTo>
                <a:cubicBezTo>
                  <a:pt x="41" y="12"/>
                  <a:pt x="31" y="13"/>
                  <a:pt x="23" y="13"/>
                </a:cubicBezTo>
                <a:close/>
                <a:moveTo>
                  <a:pt x="19" y="3"/>
                </a:moveTo>
                <a:cubicBezTo>
                  <a:pt x="4" y="3"/>
                  <a:pt x="3" y="6"/>
                  <a:pt x="3" y="6"/>
                </a:cubicBezTo>
                <a:cubicBezTo>
                  <a:pt x="3" y="8"/>
                  <a:pt x="11" y="10"/>
                  <a:pt x="23" y="10"/>
                </a:cubicBezTo>
                <a:cubicBezTo>
                  <a:pt x="32" y="10"/>
                  <a:pt x="40" y="9"/>
                  <a:pt x="42" y="7"/>
                </a:cubicBezTo>
                <a:cubicBezTo>
                  <a:pt x="42" y="7"/>
                  <a:pt x="42" y="6"/>
                  <a:pt x="42" y="6"/>
                </a:cubicBezTo>
                <a:cubicBezTo>
                  <a:pt x="42" y="5"/>
                  <a:pt x="41" y="5"/>
                  <a:pt x="41" y="4"/>
                </a:cubicBezTo>
                <a:cubicBezTo>
                  <a:pt x="32" y="4"/>
                  <a:pt x="25" y="3"/>
                  <a:pt x="19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3" name="ïsľîḍé"/>
          <p:cNvSpPr/>
          <p:nvPr/>
        </p:nvSpPr>
        <p:spPr bwMode="auto">
          <a:xfrm>
            <a:off x="4437027" y="2458454"/>
            <a:ext cx="173951" cy="50396"/>
          </a:xfrm>
          <a:custGeom>
            <a:avLst/>
            <a:gdLst>
              <a:gd name="T0" fmla="*/ 23 w 45"/>
              <a:gd name="T1" fmla="*/ 13 h 13"/>
              <a:gd name="T2" fmla="*/ 0 w 45"/>
              <a:gd name="T3" fmla="*/ 6 h 13"/>
              <a:gd name="T4" fmla="*/ 0 w 45"/>
              <a:gd name="T5" fmla="*/ 4 h 13"/>
              <a:gd name="T6" fmla="*/ 19 w 45"/>
              <a:gd name="T7" fmla="*/ 0 h 13"/>
              <a:gd name="T8" fmla="*/ 41 w 45"/>
              <a:gd name="T9" fmla="*/ 1 h 13"/>
              <a:gd name="T10" fmla="*/ 45 w 45"/>
              <a:gd name="T11" fmla="*/ 6 h 13"/>
              <a:gd name="T12" fmla="*/ 44 w 45"/>
              <a:gd name="T13" fmla="*/ 8 h 13"/>
              <a:gd name="T14" fmla="*/ 23 w 45"/>
              <a:gd name="T15" fmla="*/ 13 h 13"/>
              <a:gd name="T16" fmla="*/ 19 w 45"/>
              <a:gd name="T17" fmla="*/ 3 h 13"/>
              <a:gd name="T18" fmla="*/ 3 w 45"/>
              <a:gd name="T19" fmla="*/ 5 h 13"/>
              <a:gd name="T20" fmla="*/ 23 w 45"/>
              <a:gd name="T21" fmla="*/ 10 h 13"/>
              <a:gd name="T22" fmla="*/ 42 w 45"/>
              <a:gd name="T23" fmla="*/ 6 h 13"/>
              <a:gd name="T24" fmla="*/ 42 w 45"/>
              <a:gd name="T25" fmla="*/ 6 h 13"/>
              <a:gd name="T26" fmla="*/ 41 w 45"/>
              <a:gd name="T27" fmla="*/ 4 h 13"/>
              <a:gd name="T28" fmla="*/ 19 w 45"/>
              <a:gd name="T29" fmla="*/ 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" h="13">
                <a:moveTo>
                  <a:pt x="23" y="13"/>
                </a:moveTo>
                <a:cubicBezTo>
                  <a:pt x="18" y="13"/>
                  <a:pt x="2" y="12"/>
                  <a:pt x="0" y="6"/>
                </a:cubicBezTo>
                <a:cubicBezTo>
                  <a:pt x="0" y="6"/>
                  <a:pt x="0" y="5"/>
                  <a:pt x="0" y="4"/>
                </a:cubicBezTo>
                <a:cubicBezTo>
                  <a:pt x="1" y="2"/>
                  <a:pt x="4" y="0"/>
                  <a:pt x="19" y="0"/>
                </a:cubicBezTo>
                <a:cubicBezTo>
                  <a:pt x="25" y="0"/>
                  <a:pt x="32" y="0"/>
                  <a:pt x="41" y="1"/>
                </a:cubicBezTo>
                <a:cubicBezTo>
                  <a:pt x="43" y="1"/>
                  <a:pt x="45" y="3"/>
                  <a:pt x="45" y="6"/>
                </a:cubicBezTo>
                <a:cubicBezTo>
                  <a:pt x="45" y="7"/>
                  <a:pt x="45" y="8"/>
                  <a:pt x="44" y="8"/>
                </a:cubicBezTo>
                <a:cubicBezTo>
                  <a:pt x="41" y="12"/>
                  <a:pt x="31" y="13"/>
                  <a:pt x="23" y="13"/>
                </a:cubicBezTo>
                <a:close/>
                <a:moveTo>
                  <a:pt x="19" y="3"/>
                </a:moveTo>
                <a:cubicBezTo>
                  <a:pt x="4" y="3"/>
                  <a:pt x="3" y="5"/>
                  <a:pt x="3" y="5"/>
                </a:cubicBezTo>
                <a:cubicBezTo>
                  <a:pt x="3" y="7"/>
                  <a:pt x="11" y="10"/>
                  <a:pt x="23" y="10"/>
                </a:cubicBezTo>
                <a:cubicBezTo>
                  <a:pt x="32" y="10"/>
                  <a:pt x="40" y="8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4"/>
                  <a:pt x="41" y="4"/>
                  <a:pt x="41" y="4"/>
                </a:cubicBezTo>
                <a:cubicBezTo>
                  <a:pt x="32" y="3"/>
                  <a:pt x="25" y="3"/>
                  <a:pt x="19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4" name="í$ľïḑè"/>
          <p:cNvSpPr/>
          <p:nvPr/>
        </p:nvSpPr>
        <p:spPr bwMode="auto">
          <a:xfrm>
            <a:off x="4437027" y="2497471"/>
            <a:ext cx="173951" cy="45520"/>
          </a:xfrm>
          <a:custGeom>
            <a:avLst/>
            <a:gdLst>
              <a:gd name="T0" fmla="*/ 23 w 45"/>
              <a:gd name="T1" fmla="*/ 12 h 12"/>
              <a:gd name="T2" fmla="*/ 0 w 45"/>
              <a:gd name="T3" fmla="*/ 6 h 12"/>
              <a:gd name="T4" fmla="*/ 0 w 45"/>
              <a:gd name="T5" fmla="*/ 4 h 12"/>
              <a:gd name="T6" fmla="*/ 19 w 45"/>
              <a:gd name="T7" fmla="*/ 0 h 12"/>
              <a:gd name="T8" fmla="*/ 41 w 45"/>
              <a:gd name="T9" fmla="*/ 1 h 12"/>
              <a:gd name="T10" fmla="*/ 45 w 45"/>
              <a:gd name="T11" fmla="*/ 6 h 12"/>
              <a:gd name="T12" fmla="*/ 44 w 45"/>
              <a:gd name="T13" fmla="*/ 8 h 12"/>
              <a:gd name="T14" fmla="*/ 23 w 45"/>
              <a:gd name="T15" fmla="*/ 12 h 12"/>
              <a:gd name="T16" fmla="*/ 19 w 45"/>
              <a:gd name="T17" fmla="*/ 3 h 12"/>
              <a:gd name="T18" fmla="*/ 3 w 45"/>
              <a:gd name="T19" fmla="*/ 5 h 12"/>
              <a:gd name="T20" fmla="*/ 23 w 45"/>
              <a:gd name="T21" fmla="*/ 9 h 12"/>
              <a:gd name="T22" fmla="*/ 42 w 45"/>
              <a:gd name="T23" fmla="*/ 6 h 12"/>
              <a:gd name="T24" fmla="*/ 42 w 45"/>
              <a:gd name="T25" fmla="*/ 6 h 12"/>
              <a:gd name="T26" fmla="*/ 41 w 45"/>
              <a:gd name="T27" fmla="*/ 4 h 12"/>
              <a:gd name="T28" fmla="*/ 19 w 45"/>
              <a:gd name="T29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" h="12">
                <a:moveTo>
                  <a:pt x="23" y="12"/>
                </a:moveTo>
                <a:cubicBezTo>
                  <a:pt x="18" y="12"/>
                  <a:pt x="2" y="12"/>
                  <a:pt x="0" y="6"/>
                </a:cubicBezTo>
                <a:cubicBezTo>
                  <a:pt x="0" y="6"/>
                  <a:pt x="0" y="5"/>
                  <a:pt x="0" y="4"/>
                </a:cubicBezTo>
                <a:cubicBezTo>
                  <a:pt x="1" y="2"/>
                  <a:pt x="4" y="0"/>
                  <a:pt x="19" y="0"/>
                </a:cubicBezTo>
                <a:cubicBezTo>
                  <a:pt x="25" y="0"/>
                  <a:pt x="32" y="0"/>
                  <a:pt x="41" y="1"/>
                </a:cubicBezTo>
                <a:cubicBezTo>
                  <a:pt x="43" y="1"/>
                  <a:pt x="45" y="2"/>
                  <a:pt x="45" y="6"/>
                </a:cubicBezTo>
                <a:cubicBezTo>
                  <a:pt x="45" y="6"/>
                  <a:pt x="45" y="7"/>
                  <a:pt x="44" y="8"/>
                </a:cubicBezTo>
                <a:cubicBezTo>
                  <a:pt x="41" y="11"/>
                  <a:pt x="31" y="12"/>
                  <a:pt x="23" y="12"/>
                </a:cubicBezTo>
                <a:close/>
                <a:moveTo>
                  <a:pt x="19" y="3"/>
                </a:moveTo>
                <a:cubicBezTo>
                  <a:pt x="4" y="3"/>
                  <a:pt x="3" y="5"/>
                  <a:pt x="3" y="5"/>
                </a:cubicBezTo>
                <a:cubicBezTo>
                  <a:pt x="3" y="7"/>
                  <a:pt x="11" y="9"/>
                  <a:pt x="23" y="9"/>
                </a:cubicBezTo>
                <a:cubicBezTo>
                  <a:pt x="32" y="9"/>
                  <a:pt x="40" y="8"/>
                  <a:pt x="42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4"/>
                  <a:pt x="41" y="4"/>
                  <a:pt x="41" y="4"/>
                </a:cubicBezTo>
                <a:cubicBezTo>
                  <a:pt x="32" y="3"/>
                  <a:pt x="25" y="3"/>
                  <a:pt x="19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5" name="îš1iďe"/>
          <p:cNvSpPr/>
          <p:nvPr/>
        </p:nvSpPr>
        <p:spPr bwMode="auto">
          <a:xfrm>
            <a:off x="4495552" y="2534862"/>
            <a:ext cx="73157" cy="50396"/>
          </a:xfrm>
          <a:custGeom>
            <a:avLst/>
            <a:gdLst>
              <a:gd name="T0" fmla="*/ 9 w 19"/>
              <a:gd name="T1" fmla="*/ 13 h 13"/>
              <a:gd name="T2" fmla="*/ 9 w 19"/>
              <a:gd name="T3" fmla="*/ 13 h 13"/>
              <a:gd name="T4" fmla="*/ 0 w 19"/>
              <a:gd name="T5" fmla="*/ 1 h 13"/>
              <a:gd name="T6" fmla="*/ 3 w 19"/>
              <a:gd name="T7" fmla="*/ 0 h 13"/>
              <a:gd name="T8" fmla="*/ 9 w 19"/>
              <a:gd name="T9" fmla="*/ 10 h 13"/>
              <a:gd name="T10" fmla="*/ 9 w 19"/>
              <a:gd name="T11" fmla="*/ 10 h 13"/>
              <a:gd name="T12" fmla="*/ 16 w 19"/>
              <a:gd name="T13" fmla="*/ 0 h 13"/>
              <a:gd name="T14" fmla="*/ 19 w 19"/>
              <a:gd name="T15" fmla="*/ 1 h 13"/>
              <a:gd name="T16" fmla="*/ 9 w 19"/>
              <a:gd name="T17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" h="13">
                <a:moveTo>
                  <a:pt x="9" y="13"/>
                </a:moveTo>
                <a:cubicBezTo>
                  <a:pt x="9" y="13"/>
                  <a:pt x="9" y="13"/>
                  <a:pt x="9" y="13"/>
                </a:cubicBezTo>
                <a:cubicBezTo>
                  <a:pt x="4" y="12"/>
                  <a:pt x="0" y="2"/>
                  <a:pt x="0" y="1"/>
                </a:cubicBezTo>
                <a:cubicBezTo>
                  <a:pt x="3" y="0"/>
                  <a:pt x="3" y="0"/>
                  <a:pt x="3" y="0"/>
                </a:cubicBezTo>
                <a:cubicBezTo>
                  <a:pt x="4" y="4"/>
                  <a:pt x="7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10" y="10"/>
                  <a:pt x="13" y="9"/>
                  <a:pt x="16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6" y="9"/>
                  <a:pt x="13" y="13"/>
                  <a:pt x="9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6" name="î$ľïḍé"/>
          <p:cNvSpPr/>
          <p:nvPr/>
        </p:nvSpPr>
        <p:spPr bwMode="auto">
          <a:xfrm>
            <a:off x="4321602" y="1938227"/>
            <a:ext cx="92665" cy="100794"/>
          </a:xfrm>
          <a:custGeom>
            <a:avLst/>
            <a:gdLst>
              <a:gd name="T0" fmla="*/ 21 w 24"/>
              <a:gd name="T1" fmla="*/ 26 h 26"/>
              <a:gd name="T2" fmla="*/ 0 w 24"/>
              <a:gd name="T3" fmla="*/ 3 h 26"/>
              <a:gd name="T4" fmla="*/ 1 w 24"/>
              <a:gd name="T5" fmla="*/ 0 h 26"/>
              <a:gd name="T6" fmla="*/ 24 w 24"/>
              <a:gd name="T7" fmla="*/ 24 h 26"/>
              <a:gd name="T8" fmla="*/ 21 w 24"/>
              <a:gd name="T9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6">
                <a:moveTo>
                  <a:pt x="21" y="26"/>
                </a:moveTo>
                <a:cubicBezTo>
                  <a:pt x="21" y="26"/>
                  <a:pt x="11" y="5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13" y="2"/>
                  <a:pt x="23" y="24"/>
                  <a:pt x="24" y="24"/>
                </a:cubicBezTo>
                <a:lnTo>
                  <a:pt x="21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7" name="ïšḻîďè"/>
          <p:cNvSpPr/>
          <p:nvPr/>
        </p:nvSpPr>
        <p:spPr bwMode="auto">
          <a:xfrm>
            <a:off x="4448408" y="1934976"/>
            <a:ext cx="30889" cy="84536"/>
          </a:xfrm>
          <a:custGeom>
            <a:avLst/>
            <a:gdLst>
              <a:gd name="T0" fmla="*/ 5 w 8"/>
              <a:gd name="T1" fmla="*/ 22 h 22"/>
              <a:gd name="T2" fmla="*/ 0 w 8"/>
              <a:gd name="T3" fmla="*/ 4 h 22"/>
              <a:gd name="T4" fmla="*/ 1 w 8"/>
              <a:gd name="T5" fmla="*/ 4 h 22"/>
              <a:gd name="T6" fmla="*/ 1 w 8"/>
              <a:gd name="T7" fmla="*/ 1 h 22"/>
              <a:gd name="T8" fmla="*/ 8 w 8"/>
              <a:gd name="T9" fmla="*/ 21 h 22"/>
              <a:gd name="T10" fmla="*/ 5 w 8"/>
              <a:gd name="T11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2">
                <a:moveTo>
                  <a:pt x="5" y="22"/>
                </a:moveTo>
                <a:cubicBezTo>
                  <a:pt x="3" y="14"/>
                  <a:pt x="1" y="5"/>
                  <a:pt x="0" y="4"/>
                </a:cubicBezTo>
                <a:cubicBezTo>
                  <a:pt x="0" y="4"/>
                  <a:pt x="1" y="4"/>
                  <a:pt x="1" y="4"/>
                </a:cubicBezTo>
                <a:cubicBezTo>
                  <a:pt x="1" y="1"/>
                  <a:pt x="1" y="1"/>
                  <a:pt x="1" y="1"/>
                </a:cubicBezTo>
                <a:cubicBezTo>
                  <a:pt x="2" y="1"/>
                  <a:pt x="4" y="0"/>
                  <a:pt x="8" y="21"/>
                </a:cubicBezTo>
                <a:lnTo>
                  <a:pt x="5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8" name="íṥḷídé"/>
          <p:cNvSpPr/>
          <p:nvPr/>
        </p:nvSpPr>
        <p:spPr bwMode="auto">
          <a:xfrm>
            <a:off x="4521564" y="1889456"/>
            <a:ext cx="30889" cy="130057"/>
          </a:xfrm>
          <a:custGeom>
            <a:avLst/>
            <a:gdLst>
              <a:gd name="T0" fmla="*/ 3 w 8"/>
              <a:gd name="T1" fmla="*/ 34 h 34"/>
              <a:gd name="T2" fmla="*/ 6 w 8"/>
              <a:gd name="T3" fmla="*/ 0 h 34"/>
              <a:gd name="T4" fmla="*/ 8 w 8"/>
              <a:gd name="T5" fmla="*/ 1 h 34"/>
              <a:gd name="T6" fmla="*/ 6 w 8"/>
              <a:gd name="T7" fmla="*/ 33 h 34"/>
              <a:gd name="T8" fmla="*/ 3 w 8"/>
              <a:gd name="T9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34">
                <a:moveTo>
                  <a:pt x="3" y="34"/>
                </a:moveTo>
                <a:cubicBezTo>
                  <a:pt x="3" y="31"/>
                  <a:pt x="0" y="6"/>
                  <a:pt x="6" y="0"/>
                </a:cubicBezTo>
                <a:cubicBezTo>
                  <a:pt x="8" y="1"/>
                  <a:pt x="8" y="1"/>
                  <a:pt x="8" y="1"/>
                </a:cubicBezTo>
                <a:cubicBezTo>
                  <a:pt x="4" y="6"/>
                  <a:pt x="5" y="26"/>
                  <a:pt x="6" y="33"/>
                </a:cubicBezTo>
                <a:lnTo>
                  <a:pt x="3" y="3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9" name="iṣḷíḍè"/>
          <p:cNvSpPr/>
          <p:nvPr/>
        </p:nvSpPr>
        <p:spPr bwMode="auto">
          <a:xfrm>
            <a:off x="4583340" y="1957736"/>
            <a:ext cx="35766" cy="69905"/>
          </a:xfrm>
          <a:custGeom>
            <a:avLst/>
            <a:gdLst>
              <a:gd name="T0" fmla="*/ 3 w 9"/>
              <a:gd name="T1" fmla="*/ 18 h 18"/>
              <a:gd name="T2" fmla="*/ 0 w 9"/>
              <a:gd name="T3" fmla="*/ 18 h 18"/>
              <a:gd name="T4" fmla="*/ 8 w 9"/>
              <a:gd name="T5" fmla="*/ 0 h 18"/>
              <a:gd name="T6" fmla="*/ 9 w 9"/>
              <a:gd name="T7" fmla="*/ 3 h 18"/>
              <a:gd name="T8" fmla="*/ 3 w 9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8">
                <a:moveTo>
                  <a:pt x="3" y="18"/>
                </a:moveTo>
                <a:cubicBezTo>
                  <a:pt x="0" y="18"/>
                  <a:pt x="0" y="18"/>
                  <a:pt x="0" y="18"/>
                </a:cubicBezTo>
                <a:cubicBezTo>
                  <a:pt x="1" y="15"/>
                  <a:pt x="3" y="1"/>
                  <a:pt x="8" y="0"/>
                </a:cubicBezTo>
                <a:cubicBezTo>
                  <a:pt x="9" y="3"/>
                  <a:pt x="9" y="3"/>
                  <a:pt x="9" y="3"/>
                </a:cubicBezTo>
                <a:cubicBezTo>
                  <a:pt x="6" y="4"/>
                  <a:pt x="4" y="12"/>
                  <a:pt x="3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0" name="ïṥ1íḋè"/>
          <p:cNvSpPr/>
          <p:nvPr/>
        </p:nvSpPr>
        <p:spPr bwMode="auto">
          <a:xfrm>
            <a:off x="4638614" y="1985373"/>
            <a:ext cx="99169" cy="68280"/>
          </a:xfrm>
          <a:custGeom>
            <a:avLst/>
            <a:gdLst>
              <a:gd name="T0" fmla="*/ 3 w 26"/>
              <a:gd name="T1" fmla="*/ 18 h 18"/>
              <a:gd name="T2" fmla="*/ 0 w 26"/>
              <a:gd name="T3" fmla="*/ 16 h 18"/>
              <a:gd name="T4" fmla="*/ 26 w 26"/>
              <a:gd name="T5" fmla="*/ 1 h 18"/>
              <a:gd name="T6" fmla="*/ 25 w 26"/>
              <a:gd name="T7" fmla="*/ 4 h 18"/>
              <a:gd name="T8" fmla="*/ 3 w 26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8">
                <a:moveTo>
                  <a:pt x="3" y="18"/>
                </a:moveTo>
                <a:cubicBezTo>
                  <a:pt x="0" y="16"/>
                  <a:pt x="0" y="16"/>
                  <a:pt x="0" y="16"/>
                </a:cubicBezTo>
                <a:cubicBezTo>
                  <a:pt x="1" y="15"/>
                  <a:pt x="14" y="0"/>
                  <a:pt x="26" y="1"/>
                </a:cubicBezTo>
                <a:cubicBezTo>
                  <a:pt x="25" y="4"/>
                  <a:pt x="25" y="4"/>
                  <a:pt x="25" y="4"/>
                </a:cubicBezTo>
                <a:cubicBezTo>
                  <a:pt x="16" y="3"/>
                  <a:pt x="3" y="18"/>
                  <a:pt x="3" y="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1" name="išḻïḓè"/>
          <p:cNvSpPr/>
          <p:nvPr/>
        </p:nvSpPr>
        <p:spPr bwMode="auto">
          <a:xfrm>
            <a:off x="4672755" y="2066658"/>
            <a:ext cx="45519" cy="22760"/>
          </a:xfrm>
          <a:custGeom>
            <a:avLst/>
            <a:gdLst>
              <a:gd name="T0" fmla="*/ 2 w 12"/>
              <a:gd name="T1" fmla="*/ 6 h 6"/>
              <a:gd name="T2" fmla="*/ 0 w 12"/>
              <a:gd name="T3" fmla="*/ 4 h 6"/>
              <a:gd name="T4" fmla="*/ 12 w 12"/>
              <a:gd name="T5" fmla="*/ 1 h 6"/>
              <a:gd name="T6" fmla="*/ 11 w 12"/>
              <a:gd name="T7" fmla="*/ 4 h 6"/>
              <a:gd name="T8" fmla="*/ 2 w 12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6">
                <a:moveTo>
                  <a:pt x="2" y="6"/>
                </a:moveTo>
                <a:cubicBezTo>
                  <a:pt x="0" y="4"/>
                  <a:pt x="0" y="4"/>
                  <a:pt x="0" y="4"/>
                </a:cubicBezTo>
                <a:cubicBezTo>
                  <a:pt x="1" y="4"/>
                  <a:pt x="6" y="0"/>
                  <a:pt x="12" y="1"/>
                </a:cubicBezTo>
                <a:cubicBezTo>
                  <a:pt x="11" y="4"/>
                  <a:pt x="11" y="4"/>
                  <a:pt x="11" y="4"/>
                </a:cubicBezTo>
                <a:cubicBezTo>
                  <a:pt x="7" y="4"/>
                  <a:pt x="2" y="6"/>
                  <a:pt x="2" y="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2" name="íSḷïḓé"/>
          <p:cNvSpPr/>
          <p:nvPr/>
        </p:nvSpPr>
        <p:spPr bwMode="auto">
          <a:xfrm>
            <a:off x="4324853" y="2066658"/>
            <a:ext cx="47146" cy="22760"/>
          </a:xfrm>
          <a:custGeom>
            <a:avLst/>
            <a:gdLst>
              <a:gd name="T0" fmla="*/ 10 w 12"/>
              <a:gd name="T1" fmla="*/ 6 h 6"/>
              <a:gd name="T2" fmla="*/ 0 w 12"/>
              <a:gd name="T3" fmla="*/ 3 h 6"/>
              <a:gd name="T4" fmla="*/ 0 w 12"/>
              <a:gd name="T5" fmla="*/ 0 h 6"/>
              <a:gd name="T6" fmla="*/ 12 w 12"/>
              <a:gd name="T7" fmla="*/ 4 h 6"/>
              <a:gd name="T8" fmla="*/ 10 w 12"/>
              <a:gd name="T9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6">
                <a:moveTo>
                  <a:pt x="10" y="6"/>
                </a:moveTo>
                <a:cubicBezTo>
                  <a:pt x="9" y="6"/>
                  <a:pt x="6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11" y="4"/>
                  <a:pt x="12" y="4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3" name="îṧlïḍe"/>
          <p:cNvSpPr/>
          <p:nvPr/>
        </p:nvSpPr>
        <p:spPr bwMode="auto">
          <a:xfrm>
            <a:off x="5695499" y="5345571"/>
            <a:ext cx="123554" cy="154441"/>
          </a:xfrm>
          <a:custGeom>
            <a:avLst/>
            <a:gdLst>
              <a:gd name="T0" fmla="*/ 29 w 32"/>
              <a:gd name="T1" fmla="*/ 2 h 40"/>
              <a:gd name="T2" fmla="*/ 26 w 32"/>
              <a:gd name="T3" fmla="*/ 1 h 40"/>
              <a:gd name="T4" fmla="*/ 22 w 32"/>
              <a:gd name="T5" fmla="*/ 0 h 40"/>
              <a:gd name="T6" fmla="*/ 4 w 32"/>
              <a:gd name="T7" fmla="*/ 14 h 40"/>
              <a:gd name="T8" fmla="*/ 11 w 32"/>
              <a:gd name="T9" fmla="*/ 39 h 40"/>
              <a:gd name="T10" fmla="*/ 14 w 32"/>
              <a:gd name="T11" fmla="*/ 40 h 40"/>
              <a:gd name="T12" fmla="*/ 15 w 32"/>
              <a:gd name="T13" fmla="*/ 40 h 40"/>
              <a:gd name="T14" fmla="*/ 18 w 32"/>
              <a:gd name="T15" fmla="*/ 40 h 40"/>
              <a:gd name="T16" fmla="*/ 15 w 32"/>
              <a:gd name="T17" fmla="*/ 38 h 40"/>
              <a:gd name="T18" fmla="*/ 12 w 32"/>
              <a:gd name="T19" fmla="*/ 37 h 40"/>
              <a:gd name="T20" fmla="*/ 12 w 32"/>
              <a:gd name="T21" fmla="*/ 37 h 40"/>
              <a:gd name="T22" fmla="*/ 6 w 32"/>
              <a:gd name="T23" fmla="*/ 15 h 40"/>
              <a:gd name="T24" fmla="*/ 22 w 32"/>
              <a:gd name="T25" fmla="*/ 2 h 40"/>
              <a:gd name="T26" fmla="*/ 26 w 32"/>
              <a:gd name="T27" fmla="*/ 2 h 40"/>
              <a:gd name="T28" fmla="*/ 28 w 32"/>
              <a:gd name="T29" fmla="*/ 4 h 40"/>
              <a:gd name="T30" fmla="*/ 32 w 32"/>
              <a:gd name="T31" fmla="*/ 5 h 40"/>
              <a:gd name="T32" fmla="*/ 29 w 32"/>
              <a:gd name="T33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40">
                <a:moveTo>
                  <a:pt x="29" y="2"/>
                </a:moveTo>
                <a:cubicBezTo>
                  <a:pt x="28" y="2"/>
                  <a:pt x="27" y="1"/>
                  <a:pt x="26" y="1"/>
                </a:cubicBezTo>
                <a:cubicBezTo>
                  <a:pt x="25" y="0"/>
                  <a:pt x="23" y="0"/>
                  <a:pt x="22" y="0"/>
                </a:cubicBezTo>
                <a:cubicBezTo>
                  <a:pt x="15" y="0"/>
                  <a:pt x="8" y="5"/>
                  <a:pt x="4" y="14"/>
                </a:cubicBezTo>
                <a:cubicBezTo>
                  <a:pt x="0" y="25"/>
                  <a:pt x="3" y="36"/>
                  <a:pt x="11" y="39"/>
                </a:cubicBezTo>
                <a:cubicBezTo>
                  <a:pt x="12" y="39"/>
                  <a:pt x="13" y="40"/>
                  <a:pt x="14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6" y="40"/>
                  <a:pt x="17" y="40"/>
                  <a:pt x="18" y="40"/>
                </a:cubicBezTo>
                <a:cubicBezTo>
                  <a:pt x="17" y="39"/>
                  <a:pt x="16" y="39"/>
                  <a:pt x="15" y="38"/>
                </a:cubicBezTo>
                <a:cubicBezTo>
                  <a:pt x="14" y="38"/>
                  <a:pt x="13" y="38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5" y="34"/>
                  <a:pt x="2" y="24"/>
                  <a:pt x="6" y="15"/>
                </a:cubicBezTo>
                <a:cubicBezTo>
                  <a:pt x="9" y="7"/>
                  <a:pt x="16" y="2"/>
                  <a:pt x="22" y="2"/>
                </a:cubicBezTo>
                <a:cubicBezTo>
                  <a:pt x="23" y="2"/>
                  <a:pt x="24" y="2"/>
                  <a:pt x="26" y="2"/>
                </a:cubicBezTo>
                <a:cubicBezTo>
                  <a:pt x="27" y="3"/>
                  <a:pt x="28" y="4"/>
                  <a:pt x="28" y="4"/>
                </a:cubicBezTo>
                <a:cubicBezTo>
                  <a:pt x="30" y="4"/>
                  <a:pt x="31" y="5"/>
                  <a:pt x="32" y="5"/>
                </a:cubicBezTo>
                <a:cubicBezTo>
                  <a:pt x="31" y="4"/>
                  <a:pt x="30" y="3"/>
                  <a:pt x="29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4" name="îsḻídè"/>
          <p:cNvSpPr/>
          <p:nvPr/>
        </p:nvSpPr>
        <p:spPr bwMode="auto">
          <a:xfrm>
            <a:off x="5726388" y="5353701"/>
            <a:ext cx="138186" cy="154441"/>
          </a:xfrm>
          <a:custGeom>
            <a:avLst/>
            <a:gdLst>
              <a:gd name="T0" fmla="*/ 25 w 36"/>
              <a:gd name="T1" fmla="*/ 1 h 40"/>
              <a:gd name="T2" fmla="*/ 21 w 36"/>
              <a:gd name="T3" fmla="*/ 0 h 40"/>
              <a:gd name="T4" fmla="*/ 20 w 36"/>
              <a:gd name="T5" fmla="*/ 0 h 40"/>
              <a:gd name="T6" fmla="*/ 18 w 36"/>
              <a:gd name="T7" fmla="*/ 0 h 40"/>
              <a:gd name="T8" fmla="*/ 3 w 36"/>
              <a:gd name="T9" fmla="*/ 15 h 40"/>
              <a:gd name="T10" fmla="*/ 4 w 36"/>
              <a:gd name="T11" fmla="*/ 35 h 40"/>
              <a:gd name="T12" fmla="*/ 6 w 36"/>
              <a:gd name="T13" fmla="*/ 38 h 40"/>
              <a:gd name="T14" fmla="*/ 9 w 36"/>
              <a:gd name="T15" fmla="*/ 40 h 40"/>
              <a:gd name="T16" fmla="*/ 14 w 36"/>
              <a:gd name="T17" fmla="*/ 40 h 40"/>
              <a:gd name="T18" fmla="*/ 31 w 36"/>
              <a:gd name="T19" fmla="*/ 26 h 40"/>
              <a:gd name="T20" fmla="*/ 25 w 36"/>
              <a:gd name="T21" fmla="*/ 1 h 40"/>
              <a:gd name="T22" fmla="*/ 29 w 36"/>
              <a:gd name="T23" fmla="*/ 25 h 40"/>
              <a:gd name="T24" fmla="*/ 14 w 36"/>
              <a:gd name="T25" fmla="*/ 38 h 40"/>
              <a:gd name="T26" fmla="*/ 10 w 36"/>
              <a:gd name="T27" fmla="*/ 38 h 40"/>
              <a:gd name="T28" fmla="*/ 10 w 36"/>
              <a:gd name="T29" fmla="*/ 38 h 40"/>
              <a:gd name="T30" fmla="*/ 7 w 36"/>
              <a:gd name="T31" fmla="*/ 36 h 40"/>
              <a:gd name="T32" fmla="*/ 4 w 36"/>
              <a:gd name="T33" fmla="*/ 15 h 40"/>
              <a:gd name="T34" fmla="*/ 20 w 36"/>
              <a:gd name="T35" fmla="*/ 2 h 40"/>
              <a:gd name="T36" fmla="*/ 20 w 36"/>
              <a:gd name="T37" fmla="*/ 2 h 40"/>
              <a:gd name="T38" fmla="*/ 24 w 36"/>
              <a:gd name="T39" fmla="*/ 3 h 40"/>
              <a:gd name="T40" fmla="*/ 24 w 36"/>
              <a:gd name="T41" fmla="*/ 3 h 40"/>
              <a:gd name="T42" fmla="*/ 29 w 36"/>
              <a:gd name="T43" fmla="*/ 2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40">
                <a:moveTo>
                  <a:pt x="25" y="1"/>
                </a:moveTo>
                <a:cubicBezTo>
                  <a:pt x="24" y="1"/>
                  <a:pt x="22" y="0"/>
                  <a:pt x="21" y="0"/>
                </a:cubicBezTo>
                <a:cubicBezTo>
                  <a:pt x="21" y="0"/>
                  <a:pt x="21" y="0"/>
                  <a:pt x="20" y="0"/>
                </a:cubicBezTo>
                <a:cubicBezTo>
                  <a:pt x="19" y="0"/>
                  <a:pt x="18" y="0"/>
                  <a:pt x="18" y="0"/>
                </a:cubicBezTo>
                <a:cubicBezTo>
                  <a:pt x="11" y="2"/>
                  <a:pt x="6" y="7"/>
                  <a:pt x="3" y="15"/>
                </a:cubicBezTo>
                <a:cubicBezTo>
                  <a:pt x="0" y="22"/>
                  <a:pt x="0" y="30"/>
                  <a:pt x="4" y="35"/>
                </a:cubicBezTo>
                <a:cubicBezTo>
                  <a:pt x="4" y="36"/>
                  <a:pt x="5" y="37"/>
                  <a:pt x="6" y="38"/>
                </a:cubicBezTo>
                <a:cubicBezTo>
                  <a:pt x="7" y="39"/>
                  <a:pt x="8" y="39"/>
                  <a:pt x="9" y="40"/>
                </a:cubicBezTo>
                <a:cubicBezTo>
                  <a:pt x="11" y="40"/>
                  <a:pt x="12" y="40"/>
                  <a:pt x="14" y="40"/>
                </a:cubicBezTo>
                <a:cubicBezTo>
                  <a:pt x="21" y="40"/>
                  <a:pt x="28" y="35"/>
                  <a:pt x="31" y="26"/>
                </a:cubicBezTo>
                <a:cubicBezTo>
                  <a:pt x="36" y="15"/>
                  <a:pt x="33" y="4"/>
                  <a:pt x="25" y="1"/>
                </a:cubicBezTo>
                <a:close/>
                <a:moveTo>
                  <a:pt x="29" y="25"/>
                </a:moveTo>
                <a:cubicBezTo>
                  <a:pt x="26" y="33"/>
                  <a:pt x="20" y="38"/>
                  <a:pt x="14" y="38"/>
                </a:cubicBezTo>
                <a:cubicBezTo>
                  <a:pt x="12" y="38"/>
                  <a:pt x="11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7"/>
                  <a:pt x="8" y="37"/>
                  <a:pt x="7" y="36"/>
                </a:cubicBezTo>
                <a:cubicBezTo>
                  <a:pt x="3" y="32"/>
                  <a:pt x="1" y="23"/>
                  <a:pt x="4" y="15"/>
                </a:cubicBezTo>
                <a:cubicBezTo>
                  <a:pt x="8" y="8"/>
                  <a:pt x="14" y="2"/>
                  <a:pt x="20" y="2"/>
                </a:cubicBezTo>
                <a:cubicBezTo>
                  <a:pt x="20" y="2"/>
                  <a:pt x="20" y="2"/>
                  <a:pt x="20" y="2"/>
                </a:cubicBezTo>
                <a:cubicBezTo>
                  <a:pt x="22" y="2"/>
                  <a:pt x="23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31" y="6"/>
                  <a:pt x="33" y="16"/>
                  <a:pt x="29" y="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5" name="i$ḷiḓê"/>
          <p:cNvSpPr/>
          <p:nvPr/>
        </p:nvSpPr>
        <p:spPr bwMode="auto">
          <a:xfrm>
            <a:off x="5846690" y="5595930"/>
            <a:ext cx="123554" cy="154441"/>
          </a:xfrm>
          <a:custGeom>
            <a:avLst/>
            <a:gdLst>
              <a:gd name="T0" fmla="*/ 29 w 32"/>
              <a:gd name="T1" fmla="*/ 2 h 40"/>
              <a:gd name="T2" fmla="*/ 26 w 32"/>
              <a:gd name="T3" fmla="*/ 1 h 40"/>
              <a:gd name="T4" fmla="*/ 22 w 32"/>
              <a:gd name="T5" fmla="*/ 0 h 40"/>
              <a:gd name="T6" fmla="*/ 4 w 32"/>
              <a:gd name="T7" fmla="*/ 14 h 40"/>
              <a:gd name="T8" fmla="*/ 11 w 32"/>
              <a:gd name="T9" fmla="*/ 39 h 40"/>
              <a:gd name="T10" fmla="*/ 14 w 32"/>
              <a:gd name="T11" fmla="*/ 40 h 40"/>
              <a:gd name="T12" fmla="*/ 15 w 32"/>
              <a:gd name="T13" fmla="*/ 40 h 40"/>
              <a:gd name="T14" fmla="*/ 18 w 32"/>
              <a:gd name="T15" fmla="*/ 40 h 40"/>
              <a:gd name="T16" fmla="*/ 15 w 32"/>
              <a:gd name="T17" fmla="*/ 38 h 40"/>
              <a:gd name="T18" fmla="*/ 12 w 32"/>
              <a:gd name="T19" fmla="*/ 37 h 40"/>
              <a:gd name="T20" fmla="*/ 12 w 32"/>
              <a:gd name="T21" fmla="*/ 37 h 40"/>
              <a:gd name="T22" fmla="*/ 6 w 32"/>
              <a:gd name="T23" fmla="*/ 15 h 40"/>
              <a:gd name="T24" fmla="*/ 22 w 32"/>
              <a:gd name="T25" fmla="*/ 2 h 40"/>
              <a:gd name="T26" fmla="*/ 25 w 32"/>
              <a:gd name="T27" fmla="*/ 3 h 40"/>
              <a:gd name="T28" fmla="*/ 28 w 32"/>
              <a:gd name="T29" fmla="*/ 4 h 40"/>
              <a:gd name="T30" fmla="*/ 32 w 32"/>
              <a:gd name="T31" fmla="*/ 5 h 40"/>
              <a:gd name="T32" fmla="*/ 29 w 32"/>
              <a:gd name="T33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" h="40">
                <a:moveTo>
                  <a:pt x="29" y="2"/>
                </a:moveTo>
                <a:cubicBezTo>
                  <a:pt x="28" y="2"/>
                  <a:pt x="27" y="1"/>
                  <a:pt x="26" y="1"/>
                </a:cubicBezTo>
                <a:cubicBezTo>
                  <a:pt x="25" y="0"/>
                  <a:pt x="23" y="0"/>
                  <a:pt x="22" y="0"/>
                </a:cubicBezTo>
                <a:cubicBezTo>
                  <a:pt x="15" y="0"/>
                  <a:pt x="8" y="6"/>
                  <a:pt x="4" y="14"/>
                </a:cubicBezTo>
                <a:cubicBezTo>
                  <a:pt x="0" y="25"/>
                  <a:pt x="3" y="36"/>
                  <a:pt x="11" y="39"/>
                </a:cubicBezTo>
                <a:cubicBezTo>
                  <a:pt x="12" y="40"/>
                  <a:pt x="13" y="40"/>
                  <a:pt x="14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6" y="40"/>
                  <a:pt x="17" y="40"/>
                  <a:pt x="18" y="40"/>
                </a:cubicBezTo>
                <a:cubicBezTo>
                  <a:pt x="17" y="39"/>
                  <a:pt x="16" y="39"/>
                  <a:pt x="15" y="38"/>
                </a:cubicBezTo>
                <a:cubicBezTo>
                  <a:pt x="14" y="38"/>
                  <a:pt x="13" y="38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5" y="34"/>
                  <a:pt x="2" y="24"/>
                  <a:pt x="6" y="15"/>
                </a:cubicBezTo>
                <a:cubicBezTo>
                  <a:pt x="9" y="7"/>
                  <a:pt x="16" y="2"/>
                  <a:pt x="22" y="2"/>
                </a:cubicBezTo>
                <a:cubicBezTo>
                  <a:pt x="23" y="2"/>
                  <a:pt x="24" y="2"/>
                  <a:pt x="25" y="3"/>
                </a:cubicBezTo>
                <a:cubicBezTo>
                  <a:pt x="27" y="3"/>
                  <a:pt x="27" y="4"/>
                  <a:pt x="28" y="4"/>
                </a:cubicBezTo>
                <a:cubicBezTo>
                  <a:pt x="30" y="4"/>
                  <a:pt x="31" y="5"/>
                  <a:pt x="32" y="5"/>
                </a:cubicBezTo>
                <a:cubicBezTo>
                  <a:pt x="31" y="4"/>
                  <a:pt x="30" y="3"/>
                  <a:pt x="29" y="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6" name="îṡḷîḑe"/>
          <p:cNvSpPr/>
          <p:nvPr/>
        </p:nvSpPr>
        <p:spPr bwMode="auto">
          <a:xfrm>
            <a:off x="5872702" y="5604060"/>
            <a:ext cx="139811" cy="154441"/>
          </a:xfrm>
          <a:custGeom>
            <a:avLst/>
            <a:gdLst>
              <a:gd name="T0" fmla="*/ 26 w 36"/>
              <a:gd name="T1" fmla="*/ 1 h 40"/>
              <a:gd name="T2" fmla="*/ 22 w 36"/>
              <a:gd name="T3" fmla="*/ 0 h 40"/>
              <a:gd name="T4" fmla="*/ 21 w 36"/>
              <a:gd name="T5" fmla="*/ 0 h 40"/>
              <a:gd name="T6" fmla="*/ 18 w 36"/>
              <a:gd name="T7" fmla="*/ 1 h 40"/>
              <a:gd name="T8" fmla="*/ 3 w 36"/>
              <a:gd name="T9" fmla="*/ 15 h 40"/>
              <a:gd name="T10" fmla="*/ 5 w 36"/>
              <a:gd name="T11" fmla="*/ 35 h 40"/>
              <a:gd name="T12" fmla="*/ 7 w 36"/>
              <a:gd name="T13" fmla="*/ 38 h 40"/>
              <a:gd name="T14" fmla="*/ 10 w 36"/>
              <a:gd name="T15" fmla="*/ 40 h 40"/>
              <a:gd name="T16" fmla="*/ 15 w 36"/>
              <a:gd name="T17" fmla="*/ 40 h 40"/>
              <a:gd name="T18" fmla="*/ 32 w 36"/>
              <a:gd name="T19" fmla="*/ 26 h 40"/>
              <a:gd name="T20" fmla="*/ 26 w 36"/>
              <a:gd name="T21" fmla="*/ 1 h 40"/>
              <a:gd name="T22" fmla="*/ 30 w 36"/>
              <a:gd name="T23" fmla="*/ 25 h 40"/>
              <a:gd name="T24" fmla="*/ 15 w 36"/>
              <a:gd name="T25" fmla="*/ 38 h 40"/>
              <a:gd name="T26" fmla="*/ 11 w 36"/>
              <a:gd name="T27" fmla="*/ 38 h 40"/>
              <a:gd name="T28" fmla="*/ 11 w 36"/>
              <a:gd name="T29" fmla="*/ 38 h 40"/>
              <a:gd name="T30" fmla="*/ 8 w 36"/>
              <a:gd name="T31" fmla="*/ 36 h 40"/>
              <a:gd name="T32" fmla="*/ 5 w 36"/>
              <a:gd name="T33" fmla="*/ 15 h 40"/>
              <a:gd name="T34" fmla="*/ 21 w 36"/>
              <a:gd name="T35" fmla="*/ 2 h 40"/>
              <a:gd name="T36" fmla="*/ 21 w 36"/>
              <a:gd name="T37" fmla="*/ 2 h 40"/>
              <a:gd name="T38" fmla="*/ 25 w 36"/>
              <a:gd name="T39" fmla="*/ 3 h 40"/>
              <a:gd name="T40" fmla="*/ 25 w 36"/>
              <a:gd name="T41" fmla="*/ 3 h 40"/>
              <a:gd name="T42" fmla="*/ 30 w 36"/>
              <a:gd name="T43" fmla="*/ 2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" h="40">
                <a:moveTo>
                  <a:pt x="26" y="1"/>
                </a:moveTo>
                <a:cubicBezTo>
                  <a:pt x="25" y="1"/>
                  <a:pt x="23" y="0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20" y="0"/>
                  <a:pt x="19" y="0"/>
                  <a:pt x="18" y="1"/>
                </a:cubicBezTo>
                <a:cubicBezTo>
                  <a:pt x="12" y="2"/>
                  <a:pt x="6" y="7"/>
                  <a:pt x="3" y="15"/>
                </a:cubicBezTo>
                <a:cubicBezTo>
                  <a:pt x="0" y="22"/>
                  <a:pt x="1" y="30"/>
                  <a:pt x="5" y="35"/>
                </a:cubicBezTo>
                <a:cubicBezTo>
                  <a:pt x="5" y="36"/>
                  <a:pt x="6" y="37"/>
                  <a:pt x="7" y="38"/>
                </a:cubicBezTo>
                <a:cubicBezTo>
                  <a:pt x="8" y="39"/>
                  <a:pt x="9" y="39"/>
                  <a:pt x="10" y="40"/>
                </a:cubicBezTo>
                <a:cubicBezTo>
                  <a:pt x="12" y="40"/>
                  <a:pt x="13" y="40"/>
                  <a:pt x="15" y="40"/>
                </a:cubicBezTo>
                <a:cubicBezTo>
                  <a:pt x="22" y="40"/>
                  <a:pt x="29" y="35"/>
                  <a:pt x="32" y="26"/>
                </a:cubicBezTo>
                <a:cubicBezTo>
                  <a:pt x="36" y="16"/>
                  <a:pt x="33" y="4"/>
                  <a:pt x="26" y="1"/>
                </a:cubicBezTo>
                <a:close/>
                <a:moveTo>
                  <a:pt x="30" y="25"/>
                </a:moveTo>
                <a:cubicBezTo>
                  <a:pt x="27" y="33"/>
                  <a:pt x="21" y="38"/>
                  <a:pt x="15" y="38"/>
                </a:cubicBezTo>
                <a:cubicBezTo>
                  <a:pt x="13" y="38"/>
                  <a:pt x="12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7"/>
                  <a:pt x="9" y="37"/>
                  <a:pt x="8" y="36"/>
                </a:cubicBezTo>
                <a:cubicBezTo>
                  <a:pt x="3" y="32"/>
                  <a:pt x="2" y="23"/>
                  <a:pt x="5" y="15"/>
                </a:cubicBezTo>
                <a:cubicBezTo>
                  <a:pt x="8" y="8"/>
                  <a:pt x="15" y="2"/>
                  <a:pt x="21" y="2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2"/>
                  <a:pt x="24" y="3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32" y="6"/>
                  <a:pt x="34" y="16"/>
                  <a:pt x="30" y="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7" name="íṥḷíde"/>
          <p:cNvSpPr/>
          <p:nvPr/>
        </p:nvSpPr>
        <p:spPr bwMode="auto">
          <a:xfrm>
            <a:off x="5723137" y="5353701"/>
            <a:ext cx="281248" cy="404800"/>
          </a:xfrm>
          <a:custGeom>
            <a:avLst/>
            <a:gdLst>
              <a:gd name="T0" fmla="*/ 125 w 173"/>
              <a:gd name="T1" fmla="*/ 0 h 249"/>
              <a:gd name="T2" fmla="*/ 2 w 173"/>
              <a:gd name="T3" fmla="*/ 244 h 249"/>
              <a:gd name="T4" fmla="*/ 0 w 173"/>
              <a:gd name="T5" fmla="*/ 249 h 249"/>
              <a:gd name="T6" fmla="*/ 0 w 173"/>
              <a:gd name="T7" fmla="*/ 249 h 249"/>
              <a:gd name="T8" fmla="*/ 47 w 173"/>
              <a:gd name="T9" fmla="*/ 249 h 249"/>
              <a:gd name="T10" fmla="*/ 173 w 173"/>
              <a:gd name="T11" fmla="*/ 0 h 249"/>
              <a:gd name="T12" fmla="*/ 125 w 173"/>
              <a:gd name="T13" fmla="*/ 0 h 249"/>
              <a:gd name="T14" fmla="*/ 45 w 173"/>
              <a:gd name="T15" fmla="*/ 244 h 249"/>
              <a:gd name="T16" fmla="*/ 7 w 173"/>
              <a:gd name="T17" fmla="*/ 244 h 249"/>
              <a:gd name="T18" fmla="*/ 128 w 173"/>
              <a:gd name="T19" fmla="*/ 5 h 249"/>
              <a:gd name="T20" fmla="*/ 166 w 173"/>
              <a:gd name="T21" fmla="*/ 5 h 249"/>
              <a:gd name="T22" fmla="*/ 130 w 173"/>
              <a:gd name="T23" fmla="*/ 73 h 249"/>
              <a:gd name="T24" fmla="*/ 45 w 173"/>
              <a:gd name="T25" fmla="*/ 24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3" h="249">
                <a:moveTo>
                  <a:pt x="125" y="0"/>
                </a:moveTo>
                <a:lnTo>
                  <a:pt x="2" y="244"/>
                </a:lnTo>
                <a:lnTo>
                  <a:pt x="0" y="249"/>
                </a:lnTo>
                <a:lnTo>
                  <a:pt x="0" y="249"/>
                </a:lnTo>
                <a:lnTo>
                  <a:pt x="47" y="249"/>
                </a:lnTo>
                <a:lnTo>
                  <a:pt x="173" y="0"/>
                </a:lnTo>
                <a:lnTo>
                  <a:pt x="125" y="0"/>
                </a:lnTo>
                <a:close/>
                <a:moveTo>
                  <a:pt x="45" y="244"/>
                </a:moveTo>
                <a:lnTo>
                  <a:pt x="7" y="244"/>
                </a:lnTo>
                <a:lnTo>
                  <a:pt x="128" y="5"/>
                </a:lnTo>
                <a:lnTo>
                  <a:pt x="166" y="5"/>
                </a:lnTo>
                <a:lnTo>
                  <a:pt x="130" y="73"/>
                </a:lnTo>
                <a:lnTo>
                  <a:pt x="45" y="2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8" name="ï$ḻíḑé"/>
          <p:cNvSpPr/>
          <p:nvPr/>
        </p:nvSpPr>
        <p:spPr bwMode="auto">
          <a:xfrm>
            <a:off x="5706879" y="5334192"/>
            <a:ext cx="297505" cy="424309"/>
          </a:xfrm>
          <a:custGeom>
            <a:avLst/>
            <a:gdLst>
              <a:gd name="T0" fmla="*/ 166 w 183"/>
              <a:gd name="T1" fmla="*/ 0 h 261"/>
              <a:gd name="T2" fmla="*/ 126 w 183"/>
              <a:gd name="T3" fmla="*/ 0 h 261"/>
              <a:gd name="T4" fmla="*/ 0 w 183"/>
              <a:gd name="T5" fmla="*/ 246 h 261"/>
              <a:gd name="T6" fmla="*/ 0 w 183"/>
              <a:gd name="T7" fmla="*/ 246 h 261"/>
              <a:gd name="T8" fmla="*/ 10 w 183"/>
              <a:gd name="T9" fmla="*/ 261 h 261"/>
              <a:gd name="T10" fmla="*/ 10 w 183"/>
              <a:gd name="T11" fmla="*/ 261 h 261"/>
              <a:gd name="T12" fmla="*/ 40 w 183"/>
              <a:gd name="T13" fmla="*/ 261 h 261"/>
              <a:gd name="T14" fmla="*/ 43 w 183"/>
              <a:gd name="T15" fmla="*/ 256 h 261"/>
              <a:gd name="T16" fmla="*/ 12 w 183"/>
              <a:gd name="T17" fmla="*/ 256 h 261"/>
              <a:gd name="T18" fmla="*/ 12 w 183"/>
              <a:gd name="T19" fmla="*/ 256 h 261"/>
              <a:gd name="T20" fmla="*/ 5 w 183"/>
              <a:gd name="T21" fmla="*/ 246 h 261"/>
              <a:gd name="T22" fmla="*/ 128 w 183"/>
              <a:gd name="T23" fmla="*/ 5 h 261"/>
              <a:gd name="T24" fmla="*/ 164 w 183"/>
              <a:gd name="T25" fmla="*/ 5 h 261"/>
              <a:gd name="T26" fmla="*/ 173 w 183"/>
              <a:gd name="T27" fmla="*/ 12 h 261"/>
              <a:gd name="T28" fmla="*/ 176 w 183"/>
              <a:gd name="T29" fmla="*/ 14 h 261"/>
              <a:gd name="T30" fmla="*/ 173 w 183"/>
              <a:gd name="T31" fmla="*/ 17 h 261"/>
              <a:gd name="T32" fmla="*/ 176 w 183"/>
              <a:gd name="T33" fmla="*/ 17 h 261"/>
              <a:gd name="T34" fmla="*/ 140 w 183"/>
              <a:gd name="T35" fmla="*/ 85 h 261"/>
              <a:gd name="T36" fmla="*/ 183 w 183"/>
              <a:gd name="T37" fmla="*/ 12 h 261"/>
              <a:gd name="T38" fmla="*/ 183 w 183"/>
              <a:gd name="T39" fmla="*/ 12 h 261"/>
              <a:gd name="T40" fmla="*/ 166 w 183"/>
              <a:gd name="T41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3" h="261">
                <a:moveTo>
                  <a:pt x="166" y="0"/>
                </a:moveTo>
                <a:lnTo>
                  <a:pt x="126" y="0"/>
                </a:lnTo>
                <a:lnTo>
                  <a:pt x="0" y="246"/>
                </a:lnTo>
                <a:lnTo>
                  <a:pt x="0" y="246"/>
                </a:lnTo>
                <a:lnTo>
                  <a:pt x="10" y="261"/>
                </a:lnTo>
                <a:lnTo>
                  <a:pt x="10" y="261"/>
                </a:lnTo>
                <a:lnTo>
                  <a:pt x="40" y="261"/>
                </a:lnTo>
                <a:lnTo>
                  <a:pt x="43" y="256"/>
                </a:lnTo>
                <a:lnTo>
                  <a:pt x="12" y="256"/>
                </a:lnTo>
                <a:lnTo>
                  <a:pt x="12" y="256"/>
                </a:lnTo>
                <a:lnTo>
                  <a:pt x="5" y="246"/>
                </a:lnTo>
                <a:lnTo>
                  <a:pt x="128" y="5"/>
                </a:lnTo>
                <a:lnTo>
                  <a:pt x="164" y="5"/>
                </a:lnTo>
                <a:lnTo>
                  <a:pt x="173" y="12"/>
                </a:lnTo>
                <a:lnTo>
                  <a:pt x="176" y="14"/>
                </a:lnTo>
                <a:lnTo>
                  <a:pt x="173" y="17"/>
                </a:lnTo>
                <a:lnTo>
                  <a:pt x="176" y="17"/>
                </a:lnTo>
                <a:lnTo>
                  <a:pt x="140" y="85"/>
                </a:lnTo>
                <a:lnTo>
                  <a:pt x="183" y="12"/>
                </a:lnTo>
                <a:lnTo>
                  <a:pt x="183" y="12"/>
                </a:lnTo>
                <a:lnTo>
                  <a:pt x="1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9" name="iş1iḓe"/>
          <p:cNvSpPr/>
          <p:nvPr/>
        </p:nvSpPr>
        <p:spPr bwMode="auto">
          <a:xfrm>
            <a:off x="4363870" y="3817385"/>
            <a:ext cx="331645" cy="331645"/>
          </a:xfrm>
          <a:custGeom>
            <a:avLst/>
            <a:gdLst>
              <a:gd name="T0" fmla="*/ 43 w 86"/>
              <a:gd name="T1" fmla="*/ 86 h 86"/>
              <a:gd name="T2" fmla="*/ 0 w 86"/>
              <a:gd name="T3" fmla="*/ 43 h 86"/>
              <a:gd name="T4" fmla="*/ 43 w 86"/>
              <a:gd name="T5" fmla="*/ 0 h 86"/>
              <a:gd name="T6" fmla="*/ 86 w 86"/>
              <a:gd name="T7" fmla="*/ 43 h 86"/>
              <a:gd name="T8" fmla="*/ 43 w 86"/>
              <a:gd name="T9" fmla="*/ 86 h 86"/>
              <a:gd name="T10" fmla="*/ 43 w 86"/>
              <a:gd name="T11" fmla="*/ 3 h 86"/>
              <a:gd name="T12" fmla="*/ 3 w 86"/>
              <a:gd name="T13" fmla="*/ 43 h 86"/>
              <a:gd name="T14" fmla="*/ 43 w 86"/>
              <a:gd name="T15" fmla="*/ 83 h 86"/>
              <a:gd name="T16" fmla="*/ 83 w 86"/>
              <a:gd name="T17" fmla="*/ 43 h 86"/>
              <a:gd name="T18" fmla="*/ 43 w 86"/>
              <a:gd name="T19" fmla="*/ 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86">
                <a:moveTo>
                  <a:pt x="43" y="86"/>
                </a:moveTo>
                <a:cubicBezTo>
                  <a:pt x="19" y="86"/>
                  <a:pt x="0" y="67"/>
                  <a:pt x="0" y="43"/>
                </a:cubicBezTo>
                <a:cubicBezTo>
                  <a:pt x="0" y="20"/>
                  <a:pt x="19" y="0"/>
                  <a:pt x="43" y="0"/>
                </a:cubicBezTo>
                <a:cubicBezTo>
                  <a:pt x="67" y="0"/>
                  <a:pt x="86" y="20"/>
                  <a:pt x="86" y="43"/>
                </a:cubicBezTo>
                <a:cubicBezTo>
                  <a:pt x="86" y="67"/>
                  <a:pt x="67" y="86"/>
                  <a:pt x="43" y="86"/>
                </a:cubicBezTo>
                <a:close/>
                <a:moveTo>
                  <a:pt x="43" y="3"/>
                </a:moveTo>
                <a:cubicBezTo>
                  <a:pt x="21" y="3"/>
                  <a:pt x="3" y="21"/>
                  <a:pt x="3" y="43"/>
                </a:cubicBezTo>
                <a:cubicBezTo>
                  <a:pt x="3" y="65"/>
                  <a:pt x="21" y="83"/>
                  <a:pt x="43" y="83"/>
                </a:cubicBezTo>
                <a:cubicBezTo>
                  <a:pt x="65" y="83"/>
                  <a:pt x="83" y="65"/>
                  <a:pt x="83" y="43"/>
                </a:cubicBezTo>
                <a:cubicBezTo>
                  <a:pt x="83" y="21"/>
                  <a:pt x="65" y="3"/>
                  <a:pt x="43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0" name="îṧḷîḑé"/>
          <p:cNvSpPr/>
          <p:nvPr/>
        </p:nvSpPr>
        <p:spPr bwMode="auto">
          <a:xfrm>
            <a:off x="4398011" y="3851524"/>
            <a:ext cx="263364" cy="266616"/>
          </a:xfrm>
          <a:custGeom>
            <a:avLst/>
            <a:gdLst>
              <a:gd name="T0" fmla="*/ 34 w 68"/>
              <a:gd name="T1" fmla="*/ 69 h 69"/>
              <a:gd name="T2" fmla="*/ 0 w 68"/>
              <a:gd name="T3" fmla="*/ 34 h 69"/>
              <a:gd name="T4" fmla="*/ 34 w 68"/>
              <a:gd name="T5" fmla="*/ 0 h 69"/>
              <a:gd name="T6" fmla="*/ 68 w 68"/>
              <a:gd name="T7" fmla="*/ 34 h 69"/>
              <a:gd name="T8" fmla="*/ 34 w 68"/>
              <a:gd name="T9" fmla="*/ 69 h 69"/>
              <a:gd name="T10" fmla="*/ 34 w 68"/>
              <a:gd name="T11" fmla="*/ 3 h 69"/>
              <a:gd name="T12" fmla="*/ 3 w 68"/>
              <a:gd name="T13" fmla="*/ 34 h 69"/>
              <a:gd name="T14" fmla="*/ 34 w 68"/>
              <a:gd name="T15" fmla="*/ 66 h 69"/>
              <a:gd name="T16" fmla="*/ 65 w 68"/>
              <a:gd name="T17" fmla="*/ 34 h 69"/>
              <a:gd name="T18" fmla="*/ 34 w 68"/>
              <a:gd name="T19" fmla="*/ 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9">
                <a:moveTo>
                  <a:pt x="34" y="69"/>
                </a:moveTo>
                <a:cubicBezTo>
                  <a:pt x="15" y="69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ubicBezTo>
                  <a:pt x="68" y="53"/>
                  <a:pt x="53" y="69"/>
                  <a:pt x="34" y="69"/>
                </a:cubicBezTo>
                <a:close/>
                <a:moveTo>
                  <a:pt x="34" y="3"/>
                </a:moveTo>
                <a:cubicBezTo>
                  <a:pt x="17" y="3"/>
                  <a:pt x="3" y="17"/>
                  <a:pt x="3" y="34"/>
                </a:cubicBezTo>
                <a:cubicBezTo>
                  <a:pt x="3" y="51"/>
                  <a:pt x="17" y="66"/>
                  <a:pt x="34" y="66"/>
                </a:cubicBezTo>
                <a:cubicBezTo>
                  <a:pt x="51" y="66"/>
                  <a:pt x="65" y="51"/>
                  <a:pt x="65" y="34"/>
                </a:cubicBezTo>
                <a:cubicBezTo>
                  <a:pt x="65" y="17"/>
                  <a:pt x="51" y="3"/>
                  <a:pt x="34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1" name="îṡlïḋè"/>
          <p:cNvSpPr/>
          <p:nvPr/>
        </p:nvSpPr>
        <p:spPr bwMode="auto">
          <a:xfrm>
            <a:off x="4271206" y="4106761"/>
            <a:ext cx="204839" cy="211342"/>
          </a:xfrm>
          <a:custGeom>
            <a:avLst/>
            <a:gdLst>
              <a:gd name="T0" fmla="*/ 8 w 53"/>
              <a:gd name="T1" fmla="*/ 55 h 55"/>
              <a:gd name="T2" fmla="*/ 8 w 53"/>
              <a:gd name="T3" fmla="*/ 55 h 55"/>
              <a:gd name="T4" fmla="*/ 4 w 53"/>
              <a:gd name="T5" fmla="*/ 53 h 55"/>
              <a:gd name="T6" fmla="*/ 40 w 53"/>
              <a:gd name="T7" fmla="*/ 0 h 55"/>
              <a:gd name="T8" fmla="*/ 42 w 53"/>
              <a:gd name="T9" fmla="*/ 2 h 55"/>
              <a:gd name="T10" fmla="*/ 6 w 53"/>
              <a:gd name="T11" fmla="*/ 51 h 55"/>
              <a:gd name="T12" fmla="*/ 8 w 53"/>
              <a:gd name="T13" fmla="*/ 52 h 55"/>
              <a:gd name="T14" fmla="*/ 50 w 53"/>
              <a:gd name="T15" fmla="*/ 6 h 55"/>
              <a:gd name="T16" fmla="*/ 53 w 53"/>
              <a:gd name="T17" fmla="*/ 8 h 55"/>
              <a:gd name="T18" fmla="*/ 8 w 53"/>
              <a:gd name="T1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" h="55">
                <a:moveTo>
                  <a:pt x="8" y="55"/>
                </a:moveTo>
                <a:cubicBezTo>
                  <a:pt x="8" y="55"/>
                  <a:pt x="8" y="55"/>
                  <a:pt x="8" y="55"/>
                </a:cubicBezTo>
                <a:cubicBezTo>
                  <a:pt x="6" y="55"/>
                  <a:pt x="5" y="54"/>
                  <a:pt x="4" y="53"/>
                </a:cubicBezTo>
                <a:cubicBezTo>
                  <a:pt x="0" y="45"/>
                  <a:pt x="31" y="10"/>
                  <a:pt x="40" y="0"/>
                </a:cubicBezTo>
                <a:cubicBezTo>
                  <a:pt x="42" y="2"/>
                  <a:pt x="42" y="2"/>
                  <a:pt x="42" y="2"/>
                </a:cubicBezTo>
                <a:cubicBezTo>
                  <a:pt x="23" y="23"/>
                  <a:pt x="4" y="47"/>
                  <a:pt x="6" y="51"/>
                </a:cubicBezTo>
                <a:cubicBezTo>
                  <a:pt x="7" y="52"/>
                  <a:pt x="7" y="52"/>
                  <a:pt x="8" y="52"/>
                </a:cubicBezTo>
                <a:cubicBezTo>
                  <a:pt x="15" y="52"/>
                  <a:pt x="32" y="38"/>
                  <a:pt x="50" y="6"/>
                </a:cubicBezTo>
                <a:cubicBezTo>
                  <a:pt x="53" y="8"/>
                  <a:pt x="53" y="8"/>
                  <a:pt x="53" y="8"/>
                </a:cubicBezTo>
                <a:cubicBezTo>
                  <a:pt x="35" y="39"/>
                  <a:pt x="17" y="55"/>
                  <a:pt x="8" y="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2" name="ï$liḑê"/>
          <p:cNvSpPr/>
          <p:nvPr/>
        </p:nvSpPr>
        <p:spPr bwMode="auto">
          <a:xfrm>
            <a:off x="4576838" y="3893794"/>
            <a:ext cx="53648" cy="84536"/>
          </a:xfrm>
          <a:custGeom>
            <a:avLst/>
            <a:gdLst>
              <a:gd name="T0" fmla="*/ 11 w 14"/>
              <a:gd name="T1" fmla="*/ 22 h 22"/>
              <a:gd name="T2" fmla="*/ 0 w 14"/>
              <a:gd name="T3" fmla="*/ 3 h 22"/>
              <a:gd name="T4" fmla="*/ 1 w 14"/>
              <a:gd name="T5" fmla="*/ 0 h 22"/>
              <a:gd name="T6" fmla="*/ 14 w 14"/>
              <a:gd name="T7" fmla="*/ 21 h 22"/>
              <a:gd name="T8" fmla="*/ 11 w 14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2">
                <a:moveTo>
                  <a:pt x="11" y="22"/>
                </a:moveTo>
                <a:cubicBezTo>
                  <a:pt x="9" y="7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12" y="5"/>
                  <a:pt x="14" y="21"/>
                </a:cubicBezTo>
                <a:lnTo>
                  <a:pt x="11" y="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4" name="íṡ1ïḍê"/>
          <p:cNvSpPr/>
          <p:nvPr/>
        </p:nvSpPr>
        <p:spPr bwMode="auto">
          <a:xfrm>
            <a:off x="5035246" y="1558695"/>
            <a:ext cx="347902" cy="346275"/>
          </a:xfrm>
          <a:custGeom>
            <a:avLst/>
            <a:gdLst>
              <a:gd name="T0" fmla="*/ 45 w 90"/>
              <a:gd name="T1" fmla="*/ 90 h 90"/>
              <a:gd name="T2" fmla="*/ 0 w 90"/>
              <a:gd name="T3" fmla="*/ 45 h 90"/>
              <a:gd name="T4" fmla="*/ 45 w 90"/>
              <a:gd name="T5" fmla="*/ 0 h 90"/>
              <a:gd name="T6" fmla="*/ 90 w 90"/>
              <a:gd name="T7" fmla="*/ 45 h 90"/>
              <a:gd name="T8" fmla="*/ 45 w 90"/>
              <a:gd name="T9" fmla="*/ 90 h 90"/>
              <a:gd name="T10" fmla="*/ 45 w 90"/>
              <a:gd name="T11" fmla="*/ 3 h 90"/>
              <a:gd name="T12" fmla="*/ 3 w 90"/>
              <a:gd name="T13" fmla="*/ 45 h 90"/>
              <a:gd name="T14" fmla="*/ 45 w 90"/>
              <a:gd name="T15" fmla="*/ 87 h 90"/>
              <a:gd name="T16" fmla="*/ 87 w 90"/>
              <a:gd name="T17" fmla="*/ 45 h 90"/>
              <a:gd name="T18" fmla="*/ 45 w 90"/>
              <a:gd name="T19" fmla="*/ 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90">
                <a:moveTo>
                  <a:pt x="45" y="90"/>
                </a:moveTo>
                <a:cubicBezTo>
                  <a:pt x="20" y="90"/>
                  <a:pt x="0" y="70"/>
                  <a:pt x="0" y="45"/>
                </a:cubicBezTo>
                <a:cubicBezTo>
                  <a:pt x="0" y="21"/>
                  <a:pt x="20" y="0"/>
                  <a:pt x="45" y="0"/>
                </a:cubicBezTo>
                <a:cubicBezTo>
                  <a:pt x="70" y="0"/>
                  <a:pt x="90" y="21"/>
                  <a:pt x="90" y="45"/>
                </a:cubicBezTo>
                <a:cubicBezTo>
                  <a:pt x="90" y="70"/>
                  <a:pt x="70" y="90"/>
                  <a:pt x="45" y="90"/>
                </a:cubicBezTo>
                <a:close/>
                <a:moveTo>
                  <a:pt x="45" y="3"/>
                </a:moveTo>
                <a:cubicBezTo>
                  <a:pt x="22" y="3"/>
                  <a:pt x="3" y="22"/>
                  <a:pt x="3" y="45"/>
                </a:cubicBezTo>
                <a:cubicBezTo>
                  <a:pt x="3" y="69"/>
                  <a:pt x="22" y="87"/>
                  <a:pt x="45" y="87"/>
                </a:cubicBezTo>
                <a:cubicBezTo>
                  <a:pt x="68" y="87"/>
                  <a:pt x="87" y="69"/>
                  <a:pt x="87" y="45"/>
                </a:cubicBezTo>
                <a:cubicBezTo>
                  <a:pt x="87" y="22"/>
                  <a:pt x="68" y="3"/>
                  <a:pt x="45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5" name="íşļiḓê"/>
          <p:cNvSpPr/>
          <p:nvPr/>
        </p:nvSpPr>
        <p:spPr bwMode="auto">
          <a:xfrm>
            <a:off x="5071012" y="1597713"/>
            <a:ext cx="277997" cy="273119"/>
          </a:xfrm>
          <a:custGeom>
            <a:avLst/>
            <a:gdLst>
              <a:gd name="T0" fmla="*/ 36 w 72"/>
              <a:gd name="T1" fmla="*/ 71 h 71"/>
              <a:gd name="T2" fmla="*/ 0 w 72"/>
              <a:gd name="T3" fmla="*/ 35 h 71"/>
              <a:gd name="T4" fmla="*/ 36 w 72"/>
              <a:gd name="T5" fmla="*/ 0 h 71"/>
              <a:gd name="T6" fmla="*/ 72 w 72"/>
              <a:gd name="T7" fmla="*/ 35 h 71"/>
              <a:gd name="T8" fmla="*/ 36 w 72"/>
              <a:gd name="T9" fmla="*/ 71 h 71"/>
              <a:gd name="T10" fmla="*/ 36 w 72"/>
              <a:gd name="T11" fmla="*/ 3 h 71"/>
              <a:gd name="T12" fmla="*/ 3 w 72"/>
              <a:gd name="T13" fmla="*/ 35 h 71"/>
              <a:gd name="T14" fmla="*/ 36 w 72"/>
              <a:gd name="T15" fmla="*/ 68 h 71"/>
              <a:gd name="T16" fmla="*/ 69 w 72"/>
              <a:gd name="T17" fmla="*/ 35 h 71"/>
              <a:gd name="T18" fmla="*/ 36 w 72"/>
              <a:gd name="T19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71">
                <a:moveTo>
                  <a:pt x="36" y="71"/>
                </a:moveTo>
                <a:cubicBezTo>
                  <a:pt x="16" y="71"/>
                  <a:pt x="0" y="55"/>
                  <a:pt x="0" y="35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5"/>
                </a:cubicBezTo>
                <a:cubicBezTo>
                  <a:pt x="72" y="55"/>
                  <a:pt x="56" y="71"/>
                  <a:pt x="36" y="71"/>
                </a:cubicBezTo>
                <a:close/>
                <a:moveTo>
                  <a:pt x="36" y="3"/>
                </a:moveTo>
                <a:cubicBezTo>
                  <a:pt x="18" y="3"/>
                  <a:pt x="3" y="17"/>
                  <a:pt x="3" y="35"/>
                </a:cubicBezTo>
                <a:cubicBezTo>
                  <a:pt x="3" y="53"/>
                  <a:pt x="18" y="68"/>
                  <a:pt x="36" y="68"/>
                </a:cubicBezTo>
                <a:cubicBezTo>
                  <a:pt x="54" y="68"/>
                  <a:pt x="69" y="53"/>
                  <a:pt x="69" y="35"/>
                </a:cubicBezTo>
                <a:cubicBezTo>
                  <a:pt x="69" y="17"/>
                  <a:pt x="54" y="3"/>
                  <a:pt x="36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6" name="ïṩļîďê"/>
          <p:cNvSpPr/>
          <p:nvPr/>
        </p:nvSpPr>
        <p:spPr bwMode="auto">
          <a:xfrm>
            <a:off x="5186436" y="1713138"/>
            <a:ext cx="42268" cy="42268"/>
          </a:xfrm>
          <a:custGeom>
            <a:avLst/>
            <a:gdLst>
              <a:gd name="T0" fmla="*/ 6 w 11"/>
              <a:gd name="T1" fmla="*/ 11 h 11"/>
              <a:gd name="T2" fmla="*/ 0 w 11"/>
              <a:gd name="T3" fmla="*/ 5 h 11"/>
              <a:gd name="T4" fmla="*/ 6 w 11"/>
              <a:gd name="T5" fmla="*/ 0 h 11"/>
              <a:gd name="T6" fmla="*/ 11 w 11"/>
              <a:gd name="T7" fmla="*/ 5 h 11"/>
              <a:gd name="T8" fmla="*/ 6 w 11"/>
              <a:gd name="T9" fmla="*/ 11 h 11"/>
              <a:gd name="T10" fmla="*/ 6 w 11"/>
              <a:gd name="T11" fmla="*/ 3 h 11"/>
              <a:gd name="T12" fmla="*/ 3 w 11"/>
              <a:gd name="T13" fmla="*/ 5 h 11"/>
              <a:gd name="T14" fmla="*/ 6 w 11"/>
              <a:gd name="T15" fmla="*/ 8 h 11"/>
              <a:gd name="T16" fmla="*/ 8 w 11"/>
              <a:gd name="T17" fmla="*/ 5 h 11"/>
              <a:gd name="T18" fmla="*/ 6 w 11"/>
              <a:gd name="T1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" h="11">
                <a:moveTo>
                  <a:pt x="6" y="11"/>
                </a:moveTo>
                <a:cubicBezTo>
                  <a:pt x="3" y="11"/>
                  <a:pt x="0" y="9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1" y="2"/>
                  <a:pt x="11" y="5"/>
                </a:cubicBezTo>
                <a:cubicBezTo>
                  <a:pt x="11" y="9"/>
                  <a:pt x="9" y="11"/>
                  <a:pt x="6" y="11"/>
                </a:cubicBezTo>
                <a:close/>
                <a:moveTo>
                  <a:pt x="6" y="3"/>
                </a:moveTo>
                <a:cubicBezTo>
                  <a:pt x="4" y="3"/>
                  <a:pt x="3" y="4"/>
                  <a:pt x="3" y="5"/>
                </a:cubicBezTo>
                <a:cubicBezTo>
                  <a:pt x="3" y="7"/>
                  <a:pt x="4" y="8"/>
                  <a:pt x="6" y="8"/>
                </a:cubicBezTo>
                <a:cubicBezTo>
                  <a:pt x="7" y="8"/>
                  <a:pt x="8" y="7"/>
                  <a:pt x="8" y="5"/>
                </a:cubicBezTo>
                <a:cubicBezTo>
                  <a:pt x="8" y="4"/>
                  <a:pt x="7" y="3"/>
                  <a:pt x="6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7" name="íŝḻiḑé"/>
          <p:cNvSpPr/>
          <p:nvPr/>
        </p:nvSpPr>
        <p:spPr bwMode="auto">
          <a:xfrm>
            <a:off x="5194565" y="1623724"/>
            <a:ext cx="30889" cy="100794"/>
          </a:xfrm>
          <a:custGeom>
            <a:avLst/>
            <a:gdLst>
              <a:gd name="T0" fmla="*/ 5 w 8"/>
              <a:gd name="T1" fmla="*/ 26 h 26"/>
              <a:gd name="T2" fmla="*/ 4 w 8"/>
              <a:gd name="T3" fmla="*/ 6 h 26"/>
              <a:gd name="T4" fmla="*/ 3 w 8"/>
              <a:gd name="T5" fmla="*/ 24 h 26"/>
              <a:gd name="T6" fmla="*/ 0 w 8"/>
              <a:gd name="T7" fmla="*/ 24 h 26"/>
              <a:gd name="T8" fmla="*/ 3 w 8"/>
              <a:gd name="T9" fmla="*/ 1 h 26"/>
              <a:gd name="T10" fmla="*/ 5 w 8"/>
              <a:gd name="T11" fmla="*/ 1 h 26"/>
              <a:gd name="T12" fmla="*/ 8 w 8"/>
              <a:gd name="T13" fmla="*/ 26 h 26"/>
              <a:gd name="T14" fmla="*/ 5 w 8"/>
              <a:gd name="T15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26">
                <a:moveTo>
                  <a:pt x="5" y="26"/>
                </a:moveTo>
                <a:cubicBezTo>
                  <a:pt x="5" y="18"/>
                  <a:pt x="5" y="10"/>
                  <a:pt x="4" y="6"/>
                </a:cubicBezTo>
                <a:cubicBezTo>
                  <a:pt x="3" y="10"/>
                  <a:pt x="3" y="17"/>
                  <a:pt x="3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5"/>
                  <a:pt x="0" y="3"/>
                  <a:pt x="3" y="1"/>
                </a:cubicBezTo>
                <a:cubicBezTo>
                  <a:pt x="4" y="0"/>
                  <a:pt x="4" y="0"/>
                  <a:pt x="5" y="1"/>
                </a:cubicBezTo>
                <a:cubicBezTo>
                  <a:pt x="6" y="1"/>
                  <a:pt x="8" y="2"/>
                  <a:pt x="8" y="26"/>
                </a:cubicBezTo>
                <a:lnTo>
                  <a:pt x="5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8" name="ïSḻíḍè"/>
          <p:cNvSpPr/>
          <p:nvPr/>
        </p:nvSpPr>
        <p:spPr bwMode="auto">
          <a:xfrm>
            <a:off x="5101899" y="1716390"/>
            <a:ext cx="95917" cy="45519"/>
          </a:xfrm>
          <a:custGeom>
            <a:avLst/>
            <a:gdLst>
              <a:gd name="T0" fmla="*/ 5 w 25"/>
              <a:gd name="T1" fmla="*/ 12 h 12"/>
              <a:gd name="T2" fmla="*/ 1 w 25"/>
              <a:gd name="T3" fmla="*/ 11 h 12"/>
              <a:gd name="T4" fmla="*/ 0 w 25"/>
              <a:gd name="T5" fmla="*/ 9 h 12"/>
              <a:gd name="T6" fmla="*/ 24 w 25"/>
              <a:gd name="T7" fmla="*/ 0 h 12"/>
              <a:gd name="T8" fmla="*/ 25 w 25"/>
              <a:gd name="T9" fmla="*/ 3 h 12"/>
              <a:gd name="T10" fmla="*/ 6 w 25"/>
              <a:gd name="T11" fmla="*/ 9 h 12"/>
              <a:gd name="T12" fmla="*/ 24 w 25"/>
              <a:gd name="T13" fmla="*/ 6 h 12"/>
              <a:gd name="T14" fmla="*/ 24 w 25"/>
              <a:gd name="T15" fmla="*/ 8 h 12"/>
              <a:gd name="T16" fmla="*/ 5 w 25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12">
                <a:moveTo>
                  <a:pt x="5" y="12"/>
                </a:moveTo>
                <a:cubicBezTo>
                  <a:pt x="3" y="12"/>
                  <a:pt x="2" y="11"/>
                  <a:pt x="1" y="11"/>
                </a:cubicBezTo>
                <a:cubicBezTo>
                  <a:pt x="0" y="10"/>
                  <a:pt x="0" y="9"/>
                  <a:pt x="0" y="9"/>
                </a:cubicBezTo>
                <a:cubicBezTo>
                  <a:pt x="1" y="8"/>
                  <a:pt x="1" y="6"/>
                  <a:pt x="24" y="0"/>
                </a:cubicBezTo>
                <a:cubicBezTo>
                  <a:pt x="25" y="3"/>
                  <a:pt x="25" y="3"/>
                  <a:pt x="25" y="3"/>
                </a:cubicBezTo>
                <a:cubicBezTo>
                  <a:pt x="18" y="5"/>
                  <a:pt x="10" y="7"/>
                  <a:pt x="6" y="9"/>
                </a:cubicBezTo>
                <a:cubicBezTo>
                  <a:pt x="10" y="8"/>
                  <a:pt x="17" y="7"/>
                  <a:pt x="24" y="6"/>
                </a:cubicBezTo>
                <a:cubicBezTo>
                  <a:pt x="24" y="8"/>
                  <a:pt x="24" y="8"/>
                  <a:pt x="24" y="8"/>
                </a:cubicBezTo>
                <a:cubicBezTo>
                  <a:pt x="18" y="10"/>
                  <a:pt x="10" y="12"/>
                  <a:pt x="5" y="1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9" name="íSľiḓè"/>
          <p:cNvSpPr/>
          <p:nvPr/>
        </p:nvSpPr>
        <p:spPr bwMode="auto">
          <a:xfrm>
            <a:off x="5726130" y="1700555"/>
            <a:ext cx="11380" cy="3852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0" name="iŝľïdé"/>
          <p:cNvSpPr/>
          <p:nvPr/>
        </p:nvSpPr>
        <p:spPr bwMode="auto">
          <a:xfrm>
            <a:off x="5695242" y="1672918"/>
            <a:ext cx="61776" cy="84536"/>
          </a:xfrm>
          <a:custGeom>
            <a:avLst/>
            <a:gdLst>
              <a:gd name="T0" fmla="*/ 7 w 38"/>
              <a:gd name="T1" fmla="*/ 52 h 52"/>
              <a:gd name="T2" fmla="*/ 0 w 38"/>
              <a:gd name="T3" fmla="*/ 48 h 52"/>
              <a:gd name="T4" fmla="*/ 21 w 38"/>
              <a:gd name="T5" fmla="*/ 0 h 52"/>
              <a:gd name="T6" fmla="*/ 38 w 38"/>
              <a:gd name="T7" fmla="*/ 45 h 52"/>
              <a:gd name="T8" fmla="*/ 31 w 38"/>
              <a:gd name="T9" fmla="*/ 48 h 52"/>
              <a:gd name="T10" fmla="*/ 21 w 38"/>
              <a:gd name="T11" fmla="*/ 19 h 52"/>
              <a:gd name="T12" fmla="*/ 7 w 38"/>
              <a:gd name="T13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52">
                <a:moveTo>
                  <a:pt x="7" y="52"/>
                </a:moveTo>
                <a:lnTo>
                  <a:pt x="0" y="48"/>
                </a:lnTo>
                <a:lnTo>
                  <a:pt x="21" y="0"/>
                </a:lnTo>
                <a:lnTo>
                  <a:pt x="38" y="45"/>
                </a:lnTo>
                <a:lnTo>
                  <a:pt x="31" y="48"/>
                </a:lnTo>
                <a:lnTo>
                  <a:pt x="21" y="19"/>
                </a:lnTo>
                <a:lnTo>
                  <a:pt x="7" y="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1" name="iṩļídê"/>
          <p:cNvSpPr/>
          <p:nvPr/>
        </p:nvSpPr>
        <p:spPr bwMode="auto">
          <a:xfrm>
            <a:off x="5726130" y="2072842"/>
            <a:ext cx="378790" cy="130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2" name="ïślîďê"/>
          <p:cNvSpPr/>
          <p:nvPr/>
        </p:nvSpPr>
        <p:spPr bwMode="auto">
          <a:xfrm>
            <a:off x="6049645" y="2046831"/>
            <a:ext cx="81285" cy="61776"/>
          </a:xfrm>
          <a:custGeom>
            <a:avLst/>
            <a:gdLst>
              <a:gd name="T0" fmla="*/ 5 w 50"/>
              <a:gd name="T1" fmla="*/ 38 h 38"/>
              <a:gd name="T2" fmla="*/ 3 w 50"/>
              <a:gd name="T3" fmla="*/ 31 h 38"/>
              <a:gd name="T4" fmla="*/ 31 w 50"/>
              <a:gd name="T5" fmla="*/ 21 h 38"/>
              <a:gd name="T6" fmla="*/ 0 w 50"/>
              <a:gd name="T7" fmla="*/ 7 h 38"/>
              <a:gd name="T8" fmla="*/ 3 w 50"/>
              <a:gd name="T9" fmla="*/ 0 h 38"/>
              <a:gd name="T10" fmla="*/ 50 w 50"/>
              <a:gd name="T11" fmla="*/ 21 h 38"/>
              <a:gd name="T12" fmla="*/ 5 w 50"/>
              <a:gd name="T13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38">
                <a:moveTo>
                  <a:pt x="5" y="38"/>
                </a:moveTo>
                <a:lnTo>
                  <a:pt x="3" y="31"/>
                </a:lnTo>
                <a:lnTo>
                  <a:pt x="31" y="21"/>
                </a:lnTo>
                <a:lnTo>
                  <a:pt x="0" y="7"/>
                </a:lnTo>
                <a:lnTo>
                  <a:pt x="3" y="0"/>
                </a:lnTo>
                <a:lnTo>
                  <a:pt x="50" y="21"/>
                </a:lnTo>
                <a:lnTo>
                  <a:pt x="5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3" name="isḷídè"/>
          <p:cNvSpPr/>
          <p:nvPr/>
        </p:nvSpPr>
        <p:spPr bwMode="auto">
          <a:xfrm>
            <a:off x="5726130" y="1846868"/>
            <a:ext cx="312136" cy="234102"/>
          </a:xfrm>
          <a:custGeom>
            <a:avLst/>
            <a:gdLst>
              <a:gd name="T0" fmla="*/ 78 w 81"/>
              <a:gd name="T1" fmla="*/ 61 h 61"/>
              <a:gd name="T2" fmla="*/ 63 w 81"/>
              <a:gd name="T3" fmla="*/ 5 h 61"/>
              <a:gd name="T4" fmla="*/ 55 w 81"/>
              <a:gd name="T5" fmla="*/ 4 h 61"/>
              <a:gd name="T6" fmla="*/ 48 w 81"/>
              <a:gd name="T7" fmla="*/ 23 h 61"/>
              <a:gd name="T8" fmla="*/ 39 w 81"/>
              <a:gd name="T9" fmla="*/ 44 h 61"/>
              <a:gd name="T10" fmla="*/ 23 w 81"/>
              <a:gd name="T11" fmla="*/ 37 h 61"/>
              <a:gd name="T12" fmla="*/ 15 w 81"/>
              <a:gd name="T13" fmla="*/ 28 h 61"/>
              <a:gd name="T14" fmla="*/ 13 w 81"/>
              <a:gd name="T15" fmla="*/ 29 h 61"/>
              <a:gd name="T16" fmla="*/ 3 w 81"/>
              <a:gd name="T17" fmla="*/ 59 h 61"/>
              <a:gd name="T18" fmla="*/ 0 w 81"/>
              <a:gd name="T19" fmla="*/ 58 h 61"/>
              <a:gd name="T20" fmla="*/ 11 w 81"/>
              <a:gd name="T21" fmla="*/ 26 h 61"/>
              <a:gd name="T22" fmla="*/ 16 w 81"/>
              <a:gd name="T23" fmla="*/ 26 h 61"/>
              <a:gd name="T24" fmla="*/ 26 w 81"/>
              <a:gd name="T25" fmla="*/ 35 h 61"/>
              <a:gd name="T26" fmla="*/ 38 w 81"/>
              <a:gd name="T27" fmla="*/ 41 h 61"/>
              <a:gd name="T28" fmla="*/ 45 w 81"/>
              <a:gd name="T29" fmla="*/ 23 h 61"/>
              <a:gd name="T30" fmla="*/ 54 w 81"/>
              <a:gd name="T31" fmla="*/ 2 h 61"/>
              <a:gd name="T32" fmla="*/ 64 w 81"/>
              <a:gd name="T33" fmla="*/ 3 h 61"/>
              <a:gd name="T34" fmla="*/ 81 w 81"/>
              <a:gd name="T35" fmla="*/ 61 h 61"/>
              <a:gd name="T36" fmla="*/ 78 w 81"/>
              <a:gd name="T3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" h="61">
                <a:moveTo>
                  <a:pt x="78" y="61"/>
                </a:moveTo>
                <a:cubicBezTo>
                  <a:pt x="78" y="47"/>
                  <a:pt x="75" y="11"/>
                  <a:pt x="63" y="5"/>
                </a:cubicBezTo>
                <a:cubicBezTo>
                  <a:pt x="60" y="4"/>
                  <a:pt x="57" y="3"/>
                  <a:pt x="55" y="4"/>
                </a:cubicBezTo>
                <a:cubicBezTo>
                  <a:pt x="51" y="7"/>
                  <a:pt x="50" y="15"/>
                  <a:pt x="48" y="23"/>
                </a:cubicBezTo>
                <a:cubicBezTo>
                  <a:pt x="47" y="33"/>
                  <a:pt x="45" y="41"/>
                  <a:pt x="39" y="44"/>
                </a:cubicBezTo>
                <a:cubicBezTo>
                  <a:pt x="31" y="48"/>
                  <a:pt x="27" y="42"/>
                  <a:pt x="23" y="37"/>
                </a:cubicBezTo>
                <a:cubicBezTo>
                  <a:pt x="21" y="33"/>
                  <a:pt x="19" y="30"/>
                  <a:pt x="15" y="28"/>
                </a:cubicBezTo>
                <a:cubicBezTo>
                  <a:pt x="14" y="28"/>
                  <a:pt x="13" y="28"/>
                  <a:pt x="13" y="29"/>
                </a:cubicBezTo>
                <a:cubicBezTo>
                  <a:pt x="7" y="32"/>
                  <a:pt x="4" y="51"/>
                  <a:pt x="3" y="59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5"/>
                  <a:pt x="3" y="30"/>
                  <a:pt x="11" y="26"/>
                </a:cubicBezTo>
                <a:cubicBezTo>
                  <a:pt x="13" y="25"/>
                  <a:pt x="14" y="25"/>
                  <a:pt x="16" y="26"/>
                </a:cubicBezTo>
                <a:cubicBezTo>
                  <a:pt x="21" y="28"/>
                  <a:pt x="23" y="32"/>
                  <a:pt x="26" y="35"/>
                </a:cubicBezTo>
                <a:cubicBezTo>
                  <a:pt x="30" y="41"/>
                  <a:pt x="32" y="44"/>
                  <a:pt x="38" y="41"/>
                </a:cubicBezTo>
                <a:cubicBezTo>
                  <a:pt x="42" y="39"/>
                  <a:pt x="44" y="31"/>
                  <a:pt x="45" y="23"/>
                </a:cubicBezTo>
                <a:cubicBezTo>
                  <a:pt x="47" y="13"/>
                  <a:pt x="48" y="5"/>
                  <a:pt x="54" y="2"/>
                </a:cubicBezTo>
                <a:cubicBezTo>
                  <a:pt x="57" y="0"/>
                  <a:pt x="60" y="1"/>
                  <a:pt x="64" y="3"/>
                </a:cubicBezTo>
                <a:cubicBezTo>
                  <a:pt x="80" y="10"/>
                  <a:pt x="81" y="59"/>
                  <a:pt x="81" y="61"/>
                </a:cubicBezTo>
                <a:lnTo>
                  <a:pt x="78" y="6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7" name="ïSļiďê"/>
          <p:cNvSpPr/>
          <p:nvPr/>
        </p:nvSpPr>
        <p:spPr bwMode="auto">
          <a:xfrm>
            <a:off x="6711555" y="3034892"/>
            <a:ext cx="289376" cy="287751"/>
          </a:xfrm>
          <a:custGeom>
            <a:avLst/>
            <a:gdLst>
              <a:gd name="T0" fmla="*/ 72 w 75"/>
              <a:gd name="T1" fmla="*/ 72 h 75"/>
              <a:gd name="T2" fmla="*/ 3 w 75"/>
              <a:gd name="T3" fmla="*/ 72 h 75"/>
              <a:gd name="T4" fmla="*/ 3 w 75"/>
              <a:gd name="T5" fmla="*/ 3 h 75"/>
              <a:gd name="T6" fmla="*/ 16 w 75"/>
              <a:gd name="T7" fmla="*/ 3 h 75"/>
              <a:gd name="T8" fmla="*/ 15 w 75"/>
              <a:gd name="T9" fmla="*/ 0 h 75"/>
              <a:gd name="T10" fmla="*/ 0 w 75"/>
              <a:gd name="T11" fmla="*/ 0 h 75"/>
              <a:gd name="T12" fmla="*/ 0 w 75"/>
              <a:gd name="T13" fmla="*/ 75 h 75"/>
              <a:gd name="T14" fmla="*/ 75 w 75"/>
              <a:gd name="T15" fmla="*/ 75 h 75"/>
              <a:gd name="T16" fmla="*/ 75 w 75"/>
              <a:gd name="T17" fmla="*/ 27 h 75"/>
              <a:gd name="T18" fmla="*/ 72 w 75"/>
              <a:gd name="T19" fmla="*/ 29 h 75"/>
              <a:gd name="T20" fmla="*/ 72 w 75"/>
              <a:gd name="T21" fmla="*/ 72 h 75"/>
              <a:gd name="T22" fmla="*/ 28 w 75"/>
              <a:gd name="T23" fmla="*/ 0 h 75"/>
              <a:gd name="T24" fmla="*/ 29 w 75"/>
              <a:gd name="T25" fmla="*/ 3 h 75"/>
              <a:gd name="T26" fmla="*/ 72 w 75"/>
              <a:gd name="T27" fmla="*/ 3 h 75"/>
              <a:gd name="T28" fmla="*/ 72 w 75"/>
              <a:gd name="T29" fmla="*/ 13 h 75"/>
              <a:gd name="T30" fmla="*/ 75 w 75"/>
              <a:gd name="T31" fmla="*/ 11 h 75"/>
              <a:gd name="T32" fmla="*/ 75 w 75"/>
              <a:gd name="T33" fmla="*/ 0 h 75"/>
              <a:gd name="T34" fmla="*/ 28 w 75"/>
              <a:gd name="T35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" h="75">
                <a:moveTo>
                  <a:pt x="72" y="72"/>
                </a:moveTo>
                <a:cubicBezTo>
                  <a:pt x="3" y="72"/>
                  <a:pt x="3" y="72"/>
                  <a:pt x="3" y="72"/>
                </a:cubicBezTo>
                <a:cubicBezTo>
                  <a:pt x="3" y="3"/>
                  <a:pt x="3" y="3"/>
                  <a:pt x="3" y="3"/>
                </a:cubicBezTo>
                <a:cubicBezTo>
                  <a:pt x="16" y="3"/>
                  <a:pt x="16" y="3"/>
                  <a:pt x="16" y="3"/>
                </a:cubicBezTo>
                <a:cubicBezTo>
                  <a:pt x="15" y="2"/>
                  <a:pt x="15" y="1"/>
                  <a:pt x="1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5"/>
                  <a:pt x="0" y="75"/>
                  <a:pt x="0" y="75"/>
                </a:cubicBezTo>
                <a:cubicBezTo>
                  <a:pt x="75" y="75"/>
                  <a:pt x="75" y="75"/>
                  <a:pt x="75" y="75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28"/>
                  <a:pt x="73" y="29"/>
                  <a:pt x="72" y="29"/>
                </a:cubicBezTo>
                <a:lnTo>
                  <a:pt x="72" y="72"/>
                </a:lnTo>
                <a:close/>
                <a:moveTo>
                  <a:pt x="28" y="0"/>
                </a:moveTo>
                <a:cubicBezTo>
                  <a:pt x="28" y="1"/>
                  <a:pt x="29" y="2"/>
                  <a:pt x="29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13"/>
                  <a:pt x="72" y="13"/>
                  <a:pt x="72" y="13"/>
                </a:cubicBezTo>
                <a:cubicBezTo>
                  <a:pt x="73" y="13"/>
                  <a:pt x="74" y="12"/>
                  <a:pt x="75" y="11"/>
                </a:cubicBezTo>
                <a:cubicBezTo>
                  <a:pt x="75" y="0"/>
                  <a:pt x="75" y="0"/>
                  <a:pt x="75" y="0"/>
                </a:cubicBezTo>
                <a:lnTo>
                  <a:pt x="2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8" name="íŝḷiḑe"/>
          <p:cNvSpPr/>
          <p:nvPr/>
        </p:nvSpPr>
        <p:spPr bwMode="auto">
          <a:xfrm>
            <a:off x="6745695" y="2973115"/>
            <a:ext cx="356031" cy="264991"/>
          </a:xfrm>
          <a:custGeom>
            <a:avLst/>
            <a:gdLst>
              <a:gd name="T0" fmla="*/ 91 w 92"/>
              <a:gd name="T1" fmla="*/ 22 h 69"/>
              <a:gd name="T2" fmla="*/ 83 w 92"/>
              <a:gd name="T3" fmla="*/ 17 h 69"/>
              <a:gd name="T4" fmla="*/ 66 w 92"/>
              <a:gd name="T5" fmla="*/ 24 h 69"/>
              <a:gd name="T6" fmla="*/ 63 w 92"/>
              <a:gd name="T7" fmla="*/ 26 h 69"/>
              <a:gd name="T8" fmla="*/ 44 w 92"/>
              <a:gd name="T9" fmla="*/ 39 h 69"/>
              <a:gd name="T10" fmla="*/ 35 w 92"/>
              <a:gd name="T11" fmla="*/ 46 h 69"/>
              <a:gd name="T12" fmla="*/ 29 w 92"/>
              <a:gd name="T13" fmla="*/ 31 h 69"/>
              <a:gd name="T14" fmla="*/ 23 w 92"/>
              <a:gd name="T15" fmla="*/ 19 h 69"/>
              <a:gd name="T16" fmla="*/ 22 w 92"/>
              <a:gd name="T17" fmla="*/ 16 h 69"/>
              <a:gd name="T18" fmla="*/ 8 w 92"/>
              <a:gd name="T19" fmla="*/ 0 h 69"/>
              <a:gd name="T20" fmla="*/ 0 w 92"/>
              <a:gd name="T21" fmla="*/ 7 h 69"/>
              <a:gd name="T22" fmla="*/ 0 w 92"/>
              <a:gd name="T23" fmla="*/ 8 h 69"/>
              <a:gd name="T24" fmla="*/ 0 w 92"/>
              <a:gd name="T25" fmla="*/ 8 h 69"/>
              <a:gd name="T26" fmla="*/ 2 w 92"/>
              <a:gd name="T27" fmla="*/ 16 h 69"/>
              <a:gd name="T28" fmla="*/ 3 w 92"/>
              <a:gd name="T29" fmla="*/ 19 h 69"/>
              <a:gd name="T30" fmla="*/ 28 w 92"/>
              <a:gd name="T31" fmla="*/ 69 h 69"/>
              <a:gd name="T32" fmla="*/ 63 w 92"/>
              <a:gd name="T33" fmla="*/ 49 h 69"/>
              <a:gd name="T34" fmla="*/ 66 w 92"/>
              <a:gd name="T35" fmla="*/ 47 h 69"/>
              <a:gd name="T36" fmla="*/ 90 w 92"/>
              <a:gd name="T37" fmla="*/ 26 h 69"/>
              <a:gd name="T38" fmla="*/ 91 w 92"/>
              <a:gd name="T39" fmla="*/ 22 h 69"/>
              <a:gd name="T40" fmla="*/ 85 w 92"/>
              <a:gd name="T41" fmla="*/ 27 h 69"/>
              <a:gd name="T42" fmla="*/ 66 w 92"/>
              <a:gd name="T43" fmla="*/ 43 h 69"/>
              <a:gd name="T44" fmla="*/ 63 w 92"/>
              <a:gd name="T45" fmla="*/ 45 h 69"/>
              <a:gd name="T46" fmla="*/ 28 w 92"/>
              <a:gd name="T47" fmla="*/ 66 h 69"/>
              <a:gd name="T48" fmla="*/ 7 w 92"/>
              <a:gd name="T49" fmla="*/ 19 h 69"/>
              <a:gd name="T50" fmla="*/ 6 w 92"/>
              <a:gd name="T51" fmla="*/ 16 h 69"/>
              <a:gd name="T52" fmla="*/ 3 w 92"/>
              <a:gd name="T53" fmla="*/ 8 h 69"/>
              <a:gd name="T54" fmla="*/ 8 w 92"/>
              <a:gd name="T55" fmla="*/ 3 h 69"/>
              <a:gd name="T56" fmla="*/ 19 w 92"/>
              <a:gd name="T57" fmla="*/ 16 h 69"/>
              <a:gd name="T58" fmla="*/ 20 w 92"/>
              <a:gd name="T59" fmla="*/ 19 h 69"/>
              <a:gd name="T60" fmla="*/ 26 w 92"/>
              <a:gd name="T61" fmla="*/ 33 h 69"/>
              <a:gd name="T62" fmla="*/ 35 w 92"/>
              <a:gd name="T63" fmla="*/ 49 h 69"/>
              <a:gd name="T64" fmla="*/ 36 w 92"/>
              <a:gd name="T65" fmla="*/ 49 h 69"/>
              <a:gd name="T66" fmla="*/ 46 w 92"/>
              <a:gd name="T67" fmla="*/ 41 h 69"/>
              <a:gd name="T68" fmla="*/ 63 w 92"/>
              <a:gd name="T69" fmla="*/ 29 h 69"/>
              <a:gd name="T70" fmla="*/ 66 w 92"/>
              <a:gd name="T71" fmla="*/ 27 h 69"/>
              <a:gd name="T72" fmla="*/ 83 w 92"/>
              <a:gd name="T73" fmla="*/ 20 h 69"/>
              <a:gd name="T74" fmla="*/ 88 w 92"/>
              <a:gd name="T75" fmla="*/ 23 h 69"/>
              <a:gd name="T76" fmla="*/ 85 w 92"/>
              <a:gd name="T77" fmla="*/ 2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2" h="69">
                <a:moveTo>
                  <a:pt x="91" y="22"/>
                </a:moveTo>
                <a:cubicBezTo>
                  <a:pt x="89" y="19"/>
                  <a:pt x="87" y="17"/>
                  <a:pt x="83" y="17"/>
                </a:cubicBezTo>
                <a:cubicBezTo>
                  <a:pt x="78" y="17"/>
                  <a:pt x="72" y="20"/>
                  <a:pt x="66" y="24"/>
                </a:cubicBezTo>
                <a:cubicBezTo>
                  <a:pt x="65" y="24"/>
                  <a:pt x="64" y="25"/>
                  <a:pt x="63" y="26"/>
                </a:cubicBezTo>
                <a:cubicBezTo>
                  <a:pt x="56" y="30"/>
                  <a:pt x="50" y="35"/>
                  <a:pt x="44" y="39"/>
                </a:cubicBezTo>
                <a:cubicBezTo>
                  <a:pt x="41" y="42"/>
                  <a:pt x="37" y="45"/>
                  <a:pt x="35" y="46"/>
                </a:cubicBezTo>
                <a:cubicBezTo>
                  <a:pt x="34" y="44"/>
                  <a:pt x="31" y="37"/>
                  <a:pt x="29" y="31"/>
                </a:cubicBezTo>
                <a:cubicBezTo>
                  <a:pt x="27" y="27"/>
                  <a:pt x="25" y="23"/>
                  <a:pt x="23" y="19"/>
                </a:cubicBezTo>
                <a:cubicBezTo>
                  <a:pt x="23" y="18"/>
                  <a:pt x="23" y="17"/>
                  <a:pt x="22" y="16"/>
                </a:cubicBezTo>
                <a:cubicBezTo>
                  <a:pt x="17" y="6"/>
                  <a:pt x="13" y="0"/>
                  <a:pt x="8" y="0"/>
                </a:cubicBezTo>
                <a:cubicBezTo>
                  <a:pt x="5" y="0"/>
                  <a:pt x="2" y="2"/>
                  <a:pt x="0" y="7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cubicBezTo>
                  <a:pt x="1" y="10"/>
                  <a:pt x="1" y="13"/>
                  <a:pt x="2" y="16"/>
                </a:cubicBezTo>
                <a:cubicBezTo>
                  <a:pt x="3" y="17"/>
                  <a:pt x="3" y="18"/>
                  <a:pt x="3" y="19"/>
                </a:cubicBezTo>
                <a:cubicBezTo>
                  <a:pt x="10" y="38"/>
                  <a:pt x="21" y="69"/>
                  <a:pt x="28" y="69"/>
                </a:cubicBezTo>
                <a:cubicBezTo>
                  <a:pt x="32" y="69"/>
                  <a:pt x="48" y="59"/>
                  <a:pt x="63" y="49"/>
                </a:cubicBezTo>
                <a:cubicBezTo>
                  <a:pt x="64" y="48"/>
                  <a:pt x="65" y="48"/>
                  <a:pt x="66" y="47"/>
                </a:cubicBezTo>
                <a:cubicBezTo>
                  <a:pt x="77" y="39"/>
                  <a:pt x="88" y="30"/>
                  <a:pt x="90" y="26"/>
                </a:cubicBezTo>
                <a:cubicBezTo>
                  <a:pt x="91" y="25"/>
                  <a:pt x="92" y="23"/>
                  <a:pt x="91" y="22"/>
                </a:cubicBezTo>
                <a:close/>
                <a:moveTo>
                  <a:pt x="85" y="27"/>
                </a:moveTo>
                <a:cubicBezTo>
                  <a:pt x="81" y="32"/>
                  <a:pt x="74" y="37"/>
                  <a:pt x="66" y="43"/>
                </a:cubicBezTo>
                <a:cubicBezTo>
                  <a:pt x="65" y="44"/>
                  <a:pt x="64" y="45"/>
                  <a:pt x="63" y="45"/>
                </a:cubicBezTo>
                <a:cubicBezTo>
                  <a:pt x="48" y="56"/>
                  <a:pt x="31" y="66"/>
                  <a:pt x="28" y="66"/>
                </a:cubicBezTo>
                <a:cubicBezTo>
                  <a:pt x="24" y="66"/>
                  <a:pt x="15" y="43"/>
                  <a:pt x="7" y="19"/>
                </a:cubicBezTo>
                <a:cubicBezTo>
                  <a:pt x="6" y="18"/>
                  <a:pt x="6" y="17"/>
                  <a:pt x="6" y="16"/>
                </a:cubicBezTo>
                <a:cubicBezTo>
                  <a:pt x="5" y="13"/>
                  <a:pt x="4" y="11"/>
                  <a:pt x="3" y="8"/>
                </a:cubicBezTo>
                <a:cubicBezTo>
                  <a:pt x="4" y="6"/>
                  <a:pt x="6" y="3"/>
                  <a:pt x="8" y="3"/>
                </a:cubicBezTo>
                <a:cubicBezTo>
                  <a:pt x="11" y="3"/>
                  <a:pt x="15" y="9"/>
                  <a:pt x="19" y="16"/>
                </a:cubicBezTo>
                <a:cubicBezTo>
                  <a:pt x="19" y="17"/>
                  <a:pt x="20" y="18"/>
                  <a:pt x="20" y="19"/>
                </a:cubicBezTo>
                <a:cubicBezTo>
                  <a:pt x="22" y="24"/>
                  <a:pt x="24" y="28"/>
                  <a:pt x="26" y="33"/>
                </a:cubicBezTo>
                <a:cubicBezTo>
                  <a:pt x="31" y="45"/>
                  <a:pt x="33" y="49"/>
                  <a:pt x="35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7" y="48"/>
                  <a:pt x="40" y="46"/>
                  <a:pt x="46" y="41"/>
                </a:cubicBezTo>
                <a:cubicBezTo>
                  <a:pt x="51" y="38"/>
                  <a:pt x="57" y="33"/>
                  <a:pt x="63" y="29"/>
                </a:cubicBezTo>
                <a:cubicBezTo>
                  <a:pt x="64" y="29"/>
                  <a:pt x="65" y="28"/>
                  <a:pt x="66" y="27"/>
                </a:cubicBezTo>
                <a:cubicBezTo>
                  <a:pt x="72" y="23"/>
                  <a:pt x="79" y="20"/>
                  <a:pt x="83" y="20"/>
                </a:cubicBezTo>
                <a:cubicBezTo>
                  <a:pt x="86" y="20"/>
                  <a:pt x="87" y="21"/>
                  <a:pt x="88" y="23"/>
                </a:cubicBezTo>
                <a:cubicBezTo>
                  <a:pt x="88" y="23"/>
                  <a:pt x="88" y="24"/>
                  <a:pt x="85" y="2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5" name="íṡļíde"/>
          <p:cNvSpPr/>
          <p:nvPr/>
        </p:nvSpPr>
        <p:spPr bwMode="auto">
          <a:xfrm>
            <a:off x="6448190" y="3601998"/>
            <a:ext cx="347902" cy="230851"/>
          </a:xfrm>
          <a:custGeom>
            <a:avLst/>
            <a:gdLst>
              <a:gd name="T0" fmla="*/ 5 w 90"/>
              <a:gd name="T1" fmla="*/ 60 h 60"/>
              <a:gd name="T2" fmla="*/ 10 w 90"/>
              <a:gd name="T3" fmla="*/ 43 h 60"/>
              <a:gd name="T4" fmla="*/ 0 w 90"/>
              <a:gd name="T5" fmla="*/ 26 h 60"/>
              <a:gd name="T6" fmla="*/ 45 w 90"/>
              <a:gd name="T7" fmla="*/ 0 h 60"/>
              <a:gd name="T8" fmla="*/ 90 w 90"/>
              <a:gd name="T9" fmla="*/ 26 h 60"/>
              <a:gd name="T10" fmla="*/ 45 w 90"/>
              <a:gd name="T11" fmla="*/ 52 h 60"/>
              <a:gd name="T12" fmla="*/ 35 w 90"/>
              <a:gd name="T13" fmla="*/ 52 h 60"/>
              <a:gd name="T14" fmla="*/ 5 w 90"/>
              <a:gd name="T15" fmla="*/ 60 h 60"/>
              <a:gd name="T16" fmla="*/ 45 w 90"/>
              <a:gd name="T17" fmla="*/ 3 h 60"/>
              <a:gd name="T18" fmla="*/ 3 w 90"/>
              <a:gd name="T19" fmla="*/ 26 h 60"/>
              <a:gd name="T20" fmla="*/ 13 w 90"/>
              <a:gd name="T21" fmla="*/ 41 h 60"/>
              <a:gd name="T22" fmla="*/ 13 w 90"/>
              <a:gd name="T23" fmla="*/ 42 h 60"/>
              <a:gd name="T24" fmla="*/ 9 w 90"/>
              <a:gd name="T25" fmla="*/ 56 h 60"/>
              <a:gd name="T26" fmla="*/ 32 w 90"/>
              <a:gd name="T27" fmla="*/ 49 h 60"/>
              <a:gd name="T28" fmla="*/ 31 w 90"/>
              <a:gd name="T29" fmla="*/ 48 h 60"/>
              <a:gd name="T30" fmla="*/ 35 w 90"/>
              <a:gd name="T31" fmla="*/ 49 h 60"/>
              <a:gd name="T32" fmla="*/ 45 w 90"/>
              <a:gd name="T33" fmla="*/ 49 h 60"/>
              <a:gd name="T34" fmla="*/ 87 w 90"/>
              <a:gd name="T35" fmla="*/ 26 h 60"/>
              <a:gd name="T36" fmla="*/ 45 w 90"/>
              <a:gd name="T37" fmla="*/ 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60">
                <a:moveTo>
                  <a:pt x="5" y="60"/>
                </a:moveTo>
                <a:cubicBezTo>
                  <a:pt x="10" y="43"/>
                  <a:pt x="10" y="43"/>
                  <a:pt x="10" y="43"/>
                </a:cubicBezTo>
                <a:cubicBezTo>
                  <a:pt x="3" y="38"/>
                  <a:pt x="0" y="32"/>
                  <a:pt x="0" y="26"/>
                </a:cubicBezTo>
                <a:cubicBezTo>
                  <a:pt x="0" y="12"/>
                  <a:pt x="20" y="0"/>
                  <a:pt x="45" y="0"/>
                </a:cubicBezTo>
                <a:cubicBezTo>
                  <a:pt x="70" y="0"/>
                  <a:pt x="90" y="12"/>
                  <a:pt x="90" y="26"/>
                </a:cubicBezTo>
                <a:cubicBezTo>
                  <a:pt x="90" y="41"/>
                  <a:pt x="70" y="52"/>
                  <a:pt x="45" y="52"/>
                </a:cubicBezTo>
                <a:cubicBezTo>
                  <a:pt x="42" y="52"/>
                  <a:pt x="38" y="52"/>
                  <a:pt x="35" y="52"/>
                </a:cubicBezTo>
                <a:lnTo>
                  <a:pt x="5" y="60"/>
                </a:lnTo>
                <a:close/>
                <a:moveTo>
                  <a:pt x="45" y="3"/>
                </a:moveTo>
                <a:cubicBezTo>
                  <a:pt x="22" y="3"/>
                  <a:pt x="3" y="13"/>
                  <a:pt x="3" y="26"/>
                </a:cubicBezTo>
                <a:cubicBezTo>
                  <a:pt x="3" y="31"/>
                  <a:pt x="6" y="37"/>
                  <a:pt x="13" y="41"/>
                </a:cubicBezTo>
                <a:cubicBezTo>
                  <a:pt x="13" y="42"/>
                  <a:pt x="13" y="42"/>
                  <a:pt x="13" y="42"/>
                </a:cubicBezTo>
                <a:cubicBezTo>
                  <a:pt x="9" y="56"/>
                  <a:pt x="9" y="56"/>
                  <a:pt x="9" y="56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8"/>
                  <a:pt x="31" y="48"/>
                  <a:pt x="31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38" y="49"/>
                  <a:pt x="42" y="49"/>
                  <a:pt x="45" y="49"/>
                </a:cubicBezTo>
                <a:cubicBezTo>
                  <a:pt x="68" y="49"/>
                  <a:pt x="87" y="39"/>
                  <a:pt x="87" y="26"/>
                </a:cubicBezTo>
                <a:cubicBezTo>
                  <a:pt x="87" y="13"/>
                  <a:pt x="68" y="3"/>
                  <a:pt x="45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6" name="iṡḻiḑe"/>
          <p:cNvSpPr/>
          <p:nvPr/>
        </p:nvSpPr>
        <p:spPr bwMode="auto">
          <a:xfrm>
            <a:off x="6560364" y="3697915"/>
            <a:ext cx="346277" cy="234102"/>
          </a:xfrm>
          <a:custGeom>
            <a:avLst/>
            <a:gdLst>
              <a:gd name="T0" fmla="*/ 5 w 90"/>
              <a:gd name="T1" fmla="*/ 61 h 61"/>
              <a:gd name="T2" fmla="*/ 10 w 90"/>
              <a:gd name="T3" fmla="*/ 44 h 61"/>
              <a:gd name="T4" fmla="*/ 0 w 90"/>
              <a:gd name="T5" fmla="*/ 27 h 61"/>
              <a:gd name="T6" fmla="*/ 45 w 90"/>
              <a:gd name="T7" fmla="*/ 0 h 61"/>
              <a:gd name="T8" fmla="*/ 90 w 90"/>
              <a:gd name="T9" fmla="*/ 27 h 61"/>
              <a:gd name="T10" fmla="*/ 45 w 90"/>
              <a:gd name="T11" fmla="*/ 53 h 61"/>
              <a:gd name="T12" fmla="*/ 35 w 90"/>
              <a:gd name="T13" fmla="*/ 53 h 61"/>
              <a:gd name="T14" fmla="*/ 5 w 90"/>
              <a:gd name="T15" fmla="*/ 61 h 61"/>
              <a:gd name="T16" fmla="*/ 45 w 90"/>
              <a:gd name="T17" fmla="*/ 3 h 61"/>
              <a:gd name="T18" fmla="*/ 3 w 90"/>
              <a:gd name="T19" fmla="*/ 27 h 61"/>
              <a:gd name="T20" fmla="*/ 12 w 90"/>
              <a:gd name="T21" fmla="*/ 42 h 61"/>
              <a:gd name="T22" fmla="*/ 13 w 90"/>
              <a:gd name="T23" fmla="*/ 42 h 61"/>
              <a:gd name="T24" fmla="*/ 9 w 90"/>
              <a:gd name="T25" fmla="*/ 57 h 61"/>
              <a:gd name="T26" fmla="*/ 32 w 90"/>
              <a:gd name="T27" fmla="*/ 50 h 61"/>
              <a:gd name="T28" fmla="*/ 30 w 90"/>
              <a:gd name="T29" fmla="*/ 49 h 61"/>
              <a:gd name="T30" fmla="*/ 35 w 90"/>
              <a:gd name="T31" fmla="*/ 49 h 61"/>
              <a:gd name="T32" fmla="*/ 45 w 90"/>
              <a:gd name="T33" fmla="*/ 50 h 61"/>
              <a:gd name="T34" fmla="*/ 87 w 90"/>
              <a:gd name="T35" fmla="*/ 27 h 61"/>
              <a:gd name="T36" fmla="*/ 45 w 90"/>
              <a:gd name="T37" fmla="*/ 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" h="61">
                <a:moveTo>
                  <a:pt x="5" y="61"/>
                </a:moveTo>
                <a:cubicBezTo>
                  <a:pt x="10" y="44"/>
                  <a:pt x="10" y="44"/>
                  <a:pt x="10" y="44"/>
                </a:cubicBezTo>
                <a:cubicBezTo>
                  <a:pt x="3" y="39"/>
                  <a:pt x="0" y="33"/>
                  <a:pt x="0" y="27"/>
                </a:cubicBezTo>
                <a:cubicBezTo>
                  <a:pt x="0" y="12"/>
                  <a:pt x="20" y="0"/>
                  <a:pt x="45" y="0"/>
                </a:cubicBezTo>
                <a:cubicBezTo>
                  <a:pt x="70" y="0"/>
                  <a:pt x="90" y="12"/>
                  <a:pt x="90" y="27"/>
                </a:cubicBezTo>
                <a:cubicBezTo>
                  <a:pt x="90" y="41"/>
                  <a:pt x="70" y="53"/>
                  <a:pt x="45" y="53"/>
                </a:cubicBezTo>
                <a:cubicBezTo>
                  <a:pt x="42" y="53"/>
                  <a:pt x="38" y="53"/>
                  <a:pt x="35" y="53"/>
                </a:cubicBezTo>
                <a:lnTo>
                  <a:pt x="5" y="61"/>
                </a:lnTo>
                <a:close/>
                <a:moveTo>
                  <a:pt x="45" y="3"/>
                </a:moveTo>
                <a:cubicBezTo>
                  <a:pt x="22" y="3"/>
                  <a:pt x="3" y="14"/>
                  <a:pt x="3" y="27"/>
                </a:cubicBezTo>
                <a:cubicBezTo>
                  <a:pt x="3" y="32"/>
                  <a:pt x="6" y="37"/>
                  <a:pt x="12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9" y="57"/>
                  <a:pt x="9" y="57"/>
                  <a:pt x="9" y="57"/>
                </a:cubicBezTo>
                <a:cubicBezTo>
                  <a:pt x="32" y="50"/>
                  <a:pt x="32" y="50"/>
                  <a:pt x="32" y="50"/>
                </a:cubicBezTo>
                <a:cubicBezTo>
                  <a:pt x="30" y="49"/>
                  <a:pt x="30" y="49"/>
                  <a:pt x="30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8" y="50"/>
                  <a:pt x="42" y="50"/>
                  <a:pt x="45" y="50"/>
                </a:cubicBezTo>
                <a:cubicBezTo>
                  <a:pt x="68" y="50"/>
                  <a:pt x="87" y="40"/>
                  <a:pt x="87" y="27"/>
                </a:cubicBezTo>
                <a:cubicBezTo>
                  <a:pt x="87" y="14"/>
                  <a:pt x="68" y="3"/>
                  <a:pt x="45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0" name="iŝ1îdé"/>
          <p:cNvSpPr/>
          <p:nvPr/>
        </p:nvSpPr>
        <p:spPr bwMode="auto">
          <a:xfrm>
            <a:off x="6273130" y="4186440"/>
            <a:ext cx="56901" cy="323516"/>
          </a:xfrm>
          <a:custGeom>
            <a:avLst/>
            <a:gdLst>
              <a:gd name="T0" fmla="*/ 8 w 15"/>
              <a:gd name="T1" fmla="*/ 84 h 84"/>
              <a:gd name="T2" fmla="*/ 0 w 15"/>
              <a:gd name="T3" fmla="*/ 76 h 84"/>
              <a:gd name="T4" fmla="*/ 0 w 15"/>
              <a:gd name="T5" fmla="*/ 8 h 84"/>
              <a:gd name="T6" fmla="*/ 8 w 15"/>
              <a:gd name="T7" fmla="*/ 0 h 84"/>
              <a:gd name="T8" fmla="*/ 15 w 15"/>
              <a:gd name="T9" fmla="*/ 8 h 84"/>
              <a:gd name="T10" fmla="*/ 15 w 15"/>
              <a:gd name="T11" fmla="*/ 76 h 84"/>
              <a:gd name="T12" fmla="*/ 8 w 15"/>
              <a:gd name="T13" fmla="*/ 84 h 84"/>
              <a:gd name="T14" fmla="*/ 8 w 15"/>
              <a:gd name="T15" fmla="*/ 3 h 84"/>
              <a:gd name="T16" fmla="*/ 3 w 15"/>
              <a:gd name="T17" fmla="*/ 8 h 84"/>
              <a:gd name="T18" fmla="*/ 3 w 15"/>
              <a:gd name="T19" fmla="*/ 76 h 84"/>
              <a:gd name="T20" fmla="*/ 8 w 15"/>
              <a:gd name="T21" fmla="*/ 81 h 84"/>
              <a:gd name="T22" fmla="*/ 12 w 15"/>
              <a:gd name="T23" fmla="*/ 76 h 84"/>
              <a:gd name="T24" fmla="*/ 12 w 15"/>
              <a:gd name="T25" fmla="*/ 8 h 84"/>
              <a:gd name="T26" fmla="*/ 8 w 15"/>
              <a:gd name="T27" fmla="*/ 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" h="84">
                <a:moveTo>
                  <a:pt x="8" y="84"/>
                </a:moveTo>
                <a:cubicBezTo>
                  <a:pt x="4" y="84"/>
                  <a:pt x="0" y="80"/>
                  <a:pt x="0" y="76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5" y="3"/>
                  <a:pt x="15" y="8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80"/>
                  <a:pt x="12" y="84"/>
                  <a:pt x="8" y="84"/>
                </a:cubicBezTo>
                <a:close/>
                <a:moveTo>
                  <a:pt x="8" y="3"/>
                </a:moveTo>
                <a:cubicBezTo>
                  <a:pt x="5" y="3"/>
                  <a:pt x="3" y="5"/>
                  <a:pt x="3" y="8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9"/>
                  <a:pt x="5" y="81"/>
                  <a:pt x="8" y="81"/>
                </a:cubicBezTo>
                <a:cubicBezTo>
                  <a:pt x="10" y="81"/>
                  <a:pt x="12" y="79"/>
                  <a:pt x="12" y="76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5"/>
                  <a:pt x="10" y="3"/>
                  <a:pt x="8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1" name="îṣḷide"/>
          <p:cNvSpPr/>
          <p:nvPr/>
        </p:nvSpPr>
        <p:spPr bwMode="auto">
          <a:xfrm>
            <a:off x="6357666" y="4256346"/>
            <a:ext cx="56901" cy="253610"/>
          </a:xfrm>
          <a:custGeom>
            <a:avLst/>
            <a:gdLst>
              <a:gd name="T0" fmla="*/ 7 w 15"/>
              <a:gd name="T1" fmla="*/ 66 h 66"/>
              <a:gd name="T2" fmla="*/ 0 w 15"/>
              <a:gd name="T3" fmla="*/ 58 h 66"/>
              <a:gd name="T4" fmla="*/ 0 w 15"/>
              <a:gd name="T5" fmla="*/ 8 h 66"/>
              <a:gd name="T6" fmla="*/ 7 w 15"/>
              <a:gd name="T7" fmla="*/ 0 h 66"/>
              <a:gd name="T8" fmla="*/ 15 w 15"/>
              <a:gd name="T9" fmla="*/ 8 h 66"/>
              <a:gd name="T10" fmla="*/ 15 w 15"/>
              <a:gd name="T11" fmla="*/ 58 h 66"/>
              <a:gd name="T12" fmla="*/ 7 w 15"/>
              <a:gd name="T13" fmla="*/ 66 h 66"/>
              <a:gd name="T14" fmla="*/ 7 w 15"/>
              <a:gd name="T15" fmla="*/ 3 h 66"/>
              <a:gd name="T16" fmla="*/ 3 w 15"/>
              <a:gd name="T17" fmla="*/ 8 h 66"/>
              <a:gd name="T18" fmla="*/ 3 w 15"/>
              <a:gd name="T19" fmla="*/ 58 h 66"/>
              <a:gd name="T20" fmla="*/ 7 w 15"/>
              <a:gd name="T21" fmla="*/ 63 h 66"/>
              <a:gd name="T22" fmla="*/ 12 w 15"/>
              <a:gd name="T23" fmla="*/ 58 h 66"/>
              <a:gd name="T24" fmla="*/ 12 w 15"/>
              <a:gd name="T25" fmla="*/ 8 h 66"/>
              <a:gd name="T26" fmla="*/ 7 w 15"/>
              <a:gd name="T27" fmla="*/ 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" h="66">
                <a:moveTo>
                  <a:pt x="7" y="66"/>
                </a:moveTo>
                <a:cubicBezTo>
                  <a:pt x="3" y="66"/>
                  <a:pt x="0" y="62"/>
                  <a:pt x="0" y="58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5" y="3"/>
                  <a:pt x="15" y="8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62"/>
                  <a:pt x="11" y="66"/>
                  <a:pt x="7" y="66"/>
                </a:cubicBezTo>
                <a:close/>
                <a:moveTo>
                  <a:pt x="7" y="3"/>
                </a:moveTo>
                <a:cubicBezTo>
                  <a:pt x="5" y="3"/>
                  <a:pt x="3" y="5"/>
                  <a:pt x="3" y="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61"/>
                  <a:pt x="5" y="63"/>
                  <a:pt x="7" y="63"/>
                </a:cubicBezTo>
                <a:cubicBezTo>
                  <a:pt x="10" y="63"/>
                  <a:pt x="12" y="61"/>
                  <a:pt x="12" y="5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5"/>
                  <a:pt x="10" y="3"/>
                  <a:pt x="7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2" name="işļïďè"/>
          <p:cNvSpPr/>
          <p:nvPr/>
        </p:nvSpPr>
        <p:spPr bwMode="auto">
          <a:xfrm>
            <a:off x="6183716" y="4371771"/>
            <a:ext cx="53648" cy="138185"/>
          </a:xfrm>
          <a:custGeom>
            <a:avLst/>
            <a:gdLst>
              <a:gd name="T0" fmla="*/ 7 w 14"/>
              <a:gd name="T1" fmla="*/ 36 h 36"/>
              <a:gd name="T2" fmla="*/ 0 w 14"/>
              <a:gd name="T3" fmla="*/ 28 h 36"/>
              <a:gd name="T4" fmla="*/ 0 w 14"/>
              <a:gd name="T5" fmla="*/ 7 h 36"/>
              <a:gd name="T6" fmla="*/ 7 w 14"/>
              <a:gd name="T7" fmla="*/ 0 h 36"/>
              <a:gd name="T8" fmla="*/ 14 w 14"/>
              <a:gd name="T9" fmla="*/ 7 h 36"/>
              <a:gd name="T10" fmla="*/ 14 w 14"/>
              <a:gd name="T11" fmla="*/ 28 h 36"/>
              <a:gd name="T12" fmla="*/ 7 w 14"/>
              <a:gd name="T13" fmla="*/ 36 h 36"/>
              <a:gd name="T14" fmla="*/ 7 w 14"/>
              <a:gd name="T15" fmla="*/ 3 h 36"/>
              <a:gd name="T16" fmla="*/ 3 w 14"/>
              <a:gd name="T17" fmla="*/ 7 h 36"/>
              <a:gd name="T18" fmla="*/ 3 w 14"/>
              <a:gd name="T19" fmla="*/ 28 h 36"/>
              <a:gd name="T20" fmla="*/ 7 w 14"/>
              <a:gd name="T21" fmla="*/ 33 h 36"/>
              <a:gd name="T22" fmla="*/ 11 w 14"/>
              <a:gd name="T23" fmla="*/ 28 h 36"/>
              <a:gd name="T24" fmla="*/ 11 w 14"/>
              <a:gd name="T25" fmla="*/ 7 h 36"/>
              <a:gd name="T26" fmla="*/ 7 w 14"/>
              <a:gd name="T27" fmla="*/ 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36">
                <a:moveTo>
                  <a:pt x="7" y="36"/>
                </a:moveTo>
                <a:cubicBezTo>
                  <a:pt x="3" y="36"/>
                  <a:pt x="0" y="32"/>
                  <a:pt x="0" y="28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32"/>
                  <a:pt x="11" y="36"/>
                  <a:pt x="7" y="36"/>
                </a:cubicBezTo>
                <a:close/>
                <a:moveTo>
                  <a:pt x="7" y="3"/>
                </a:moveTo>
                <a:cubicBezTo>
                  <a:pt x="5" y="3"/>
                  <a:pt x="3" y="5"/>
                  <a:pt x="3" y="7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31"/>
                  <a:pt x="5" y="33"/>
                  <a:pt x="7" y="33"/>
                </a:cubicBezTo>
                <a:cubicBezTo>
                  <a:pt x="9" y="33"/>
                  <a:pt x="11" y="31"/>
                  <a:pt x="11" y="2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5"/>
                  <a:pt x="9" y="3"/>
                  <a:pt x="7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3" name="iṣḷiḋé"/>
          <p:cNvSpPr/>
          <p:nvPr/>
        </p:nvSpPr>
        <p:spPr bwMode="auto">
          <a:xfrm>
            <a:off x="6183716" y="4087272"/>
            <a:ext cx="292627" cy="121928"/>
          </a:xfrm>
          <a:custGeom>
            <a:avLst/>
            <a:gdLst>
              <a:gd name="T0" fmla="*/ 2 w 180"/>
              <a:gd name="T1" fmla="*/ 75 h 75"/>
              <a:gd name="T2" fmla="*/ 0 w 180"/>
              <a:gd name="T3" fmla="*/ 68 h 75"/>
              <a:gd name="T4" fmla="*/ 97 w 180"/>
              <a:gd name="T5" fmla="*/ 19 h 75"/>
              <a:gd name="T6" fmla="*/ 114 w 180"/>
              <a:gd name="T7" fmla="*/ 42 h 75"/>
              <a:gd name="T8" fmla="*/ 159 w 180"/>
              <a:gd name="T9" fmla="*/ 7 h 75"/>
              <a:gd name="T10" fmla="*/ 152 w 180"/>
              <a:gd name="T11" fmla="*/ 7 h 75"/>
              <a:gd name="T12" fmla="*/ 152 w 180"/>
              <a:gd name="T13" fmla="*/ 0 h 75"/>
              <a:gd name="T14" fmla="*/ 180 w 180"/>
              <a:gd name="T15" fmla="*/ 0 h 75"/>
              <a:gd name="T16" fmla="*/ 112 w 180"/>
              <a:gd name="T17" fmla="*/ 52 h 75"/>
              <a:gd name="T18" fmla="*/ 95 w 180"/>
              <a:gd name="T19" fmla="*/ 28 h 75"/>
              <a:gd name="T20" fmla="*/ 2 w 180"/>
              <a:gd name="T21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75">
                <a:moveTo>
                  <a:pt x="2" y="75"/>
                </a:moveTo>
                <a:lnTo>
                  <a:pt x="0" y="68"/>
                </a:lnTo>
                <a:lnTo>
                  <a:pt x="97" y="19"/>
                </a:lnTo>
                <a:lnTo>
                  <a:pt x="114" y="42"/>
                </a:lnTo>
                <a:lnTo>
                  <a:pt x="159" y="7"/>
                </a:lnTo>
                <a:lnTo>
                  <a:pt x="152" y="7"/>
                </a:lnTo>
                <a:lnTo>
                  <a:pt x="152" y="0"/>
                </a:lnTo>
                <a:lnTo>
                  <a:pt x="180" y="0"/>
                </a:lnTo>
                <a:lnTo>
                  <a:pt x="112" y="52"/>
                </a:lnTo>
                <a:lnTo>
                  <a:pt x="95" y="28"/>
                </a:lnTo>
                <a:lnTo>
                  <a:pt x="2" y="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4" name="íŝ1îḋé"/>
          <p:cNvSpPr/>
          <p:nvPr/>
        </p:nvSpPr>
        <p:spPr bwMode="auto">
          <a:xfrm>
            <a:off x="6445455" y="4090523"/>
            <a:ext cx="24386" cy="30888"/>
          </a:xfrm>
          <a:custGeom>
            <a:avLst/>
            <a:gdLst>
              <a:gd name="T0" fmla="*/ 8 w 15"/>
              <a:gd name="T1" fmla="*/ 19 h 19"/>
              <a:gd name="T2" fmla="*/ 0 w 15"/>
              <a:gd name="T3" fmla="*/ 17 h 19"/>
              <a:gd name="T4" fmla="*/ 8 w 15"/>
              <a:gd name="T5" fmla="*/ 0 h 19"/>
              <a:gd name="T6" fmla="*/ 15 w 15"/>
              <a:gd name="T7" fmla="*/ 2 h 19"/>
              <a:gd name="T8" fmla="*/ 8 w 15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9">
                <a:moveTo>
                  <a:pt x="8" y="19"/>
                </a:moveTo>
                <a:lnTo>
                  <a:pt x="0" y="17"/>
                </a:lnTo>
                <a:lnTo>
                  <a:pt x="8" y="0"/>
                </a:lnTo>
                <a:lnTo>
                  <a:pt x="15" y="2"/>
                </a:lnTo>
                <a:lnTo>
                  <a:pt x="8" y="1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2" name="íṣľíďe"/>
          <p:cNvSpPr/>
          <p:nvPr/>
        </p:nvSpPr>
        <p:spPr bwMode="auto">
          <a:xfrm>
            <a:off x="6273130" y="2299259"/>
            <a:ext cx="502344" cy="474706"/>
          </a:xfrm>
          <a:custGeom>
            <a:avLst/>
            <a:gdLst>
              <a:gd name="T0" fmla="*/ 86 w 130"/>
              <a:gd name="T1" fmla="*/ 123 h 123"/>
              <a:gd name="T2" fmla="*/ 0 w 130"/>
              <a:gd name="T3" fmla="*/ 102 h 123"/>
              <a:gd name="T4" fmla="*/ 3 w 130"/>
              <a:gd name="T5" fmla="*/ 100 h 123"/>
              <a:gd name="T6" fmla="*/ 54 w 130"/>
              <a:gd name="T7" fmla="*/ 1 h 123"/>
              <a:gd name="T8" fmla="*/ 54 w 130"/>
              <a:gd name="T9" fmla="*/ 0 h 123"/>
              <a:gd name="T10" fmla="*/ 130 w 130"/>
              <a:gd name="T11" fmla="*/ 18 h 123"/>
              <a:gd name="T12" fmla="*/ 130 w 130"/>
              <a:gd name="T13" fmla="*/ 20 h 123"/>
              <a:gd name="T14" fmla="*/ 86 w 130"/>
              <a:gd name="T15" fmla="*/ 123 h 123"/>
              <a:gd name="T16" fmla="*/ 7 w 130"/>
              <a:gd name="T17" fmla="*/ 101 h 123"/>
              <a:gd name="T18" fmla="*/ 86 w 130"/>
              <a:gd name="T19" fmla="*/ 120 h 123"/>
              <a:gd name="T20" fmla="*/ 127 w 130"/>
              <a:gd name="T21" fmla="*/ 20 h 123"/>
              <a:gd name="T22" fmla="*/ 56 w 130"/>
              <a:gd name="T23" fmla="*/ 4 h 123"/>
              <a:gd name="T24" fmla="*/ 7 w 130"/>
              <a:gd name="T25" fmla="*/ 10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123">
                <a:moveTo>
                  <a:pt x="86" y="123"/>
                </a:moveTo>
                <a:cubicBezTo>
                  <a:pt x="0" y="102"/>
                  <a:pt x="0" y="102"/>
                  <a:pt x="0" y="102"/>
                </a:cubicBezTo>
                <a:cubicBezTo>
                  <a:pt x="3" y="100"/>
                  <a:pt x="3" y="100"/>
                  <a:pt x="3" y="100"/>
                </a:cubicBezTo>
                <a:cubicBezTo>
                  <a:pt x="28" y="85"/>
                  <a:pt x="53" y="2"/>
                  <a:pt x="54" y="1"/>
                </a:cubicBezTo>
                <a:cubicBezTo>
                  <a:pt x="54" y="0"/>
                  <a:pt x="54" y="0"/>
                  <a:pt x="54" y="0"/>
                </a:cubicBezTo>
                <a:cubicBezTo>
                  <a:pt x="130" y="18"/>
                  <a:pt x="130" y="18"/>
                  <a:pt x="130" y="18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17" y="108"/>
                  <a:pt x="88" y="122"/>
                  <a:pt x="86" y="123"/>
                </a:cubicBezTo>
                <a:close/>
                <a:moveTo>
                  <a:pt x="7" y="101"/>
                </a:moveTo>
                <a:cubicBezTo>
                  <a:pt x="86" y="120"/>
                  <a:pt x="86" y="120"/>
                  <a:pt x="86" y="120"/>
                </a:cubicBezTo>
                <a:cubicBezTo>
                  <a:pt x="89" y="117"/>
                  <a:pt x="115" y="100"/>
                  <a:pt x="127" y="20"/>
                </a:cubicBezTo>
                <a:cubicBezTo>
                  <a:pt x="56" y="4"/>
                  <a:pt x="56" y="4"/>
                  <a:pt x="56" y="4"/>
                </a:cubicBezTo>
                <a:cubicBezTo>
                  <a:pt x="53" y="14"/>
                  <a:pt x="30" y="82"/>
                  <a:pt x="7" y="1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3" name="îşļiḑê"/>
          <p:cNvSpPr/>
          <p:nvPr/>
        </p:nvSpPr>
        <p:spPr bwMode="auto">
          <a:xfrm>
            <a:off x="6500730" y="2391923"/>
            <a:ext cx="198337" cy="58525"/>
          </a:xfrm>
          <a:custGeom>
            <a:avLst/>
            <a:gdLst>
              <a:gd name="T0" fmla="*/ 122 w 122"/>
              <a:gd name="T1" fmla="*/ 36 h 36"/>
              <a:gd name="T2" fmla="*/ 0 w 122"/>
              <a:gd name="T3" fmla="*/ 7 h 36"/>
              <a:gd name="T4" fmla="*/ 3 w 122"/>
              <a:gd name="T5" fmla="*/ 0 h 36"/>
              <a:gd name="T6" fmla="*/ 122 w 122"/>
              <a:gd name="T7" fmla="*/ 29 h 36"/>
              <a:gd name="T8" fmla="*/ 122 w 122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36">
                <a:moveTo>
                  <a:pt x="122" y="36"/>
                </a:moveTo>
                <a:lnTo>
                  <a:pt x="0" y="7"/>
                </a:lnTo>
                <a:lnTo>
                  <a:pt x="3" y="0"/>
                </a:lnTo>
                <a:lnTo>
                  <a:pt x="122" y="29"/>
                </a:lnTo>
                <a:lnTo>
                  <a:pt x="122" y="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4" name="íślíde"/>
          <p:cNvSpPr/>
          <p:nvPr/>
        </p:nvSpPr>
        <p:spPr bwMode="auto">
          <a:xfrm>
            <a:off x="6494227" y="2434191"/>
            <a:ext cx="180455" cy="53647"/>
          </a:xfrm>
          <a:custGeom>
            <a:avLst/>
            <a:gdLst>
              <a:gd name="T0" fmla="*/ 111 w 111"/>
              <a:gd name="T1" fmla="*/ 33 h 33"/>
              <a:gd name="T2" fmla="*/ 0 w 111"/>
              <a:gd name="T3" fmla="*/ 7 h 33"/>
              <a:gd name="T4" fmla="*/ 0 w 111"/>
              <a:gd name="T5" fmla="*/ 0 h 33"/>
              <a:gd name="T6" fmla="*/ 111 w 111"/>
              <a:gd name="T7" fmla="*/ 26 h 33"/>
              <a:gd name="T8" fmla="*/ 111 w 111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33">
                <a:moveTo>
                  <a:pt x="111" y="33"/>
                </a:moveTo>
                <a:lnTo>
                  <a:pt x="0" y="7"/>
                </a:lnTo>
                <a:lnTo>
                  <a:pt x="0" y="0"/>
                </a:lnTo>
                <a:lnTo>
                  <a:pt x="111" y="26"/>
                </a:lnTo>
                <a:lnTo>
                  <a:pt x="111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5" name="îṡľîḋe"/>
          <p:cNvSpPr/>
          <p:nvPr/>
        </p:nvSpPr>
        <p:spPr bwMode="auto">
          <a:xfrm>
            <a:off x="6482847" y="2481338"/>
            <a:ext cx="180455" cy="53647"/>
          </a:xfrm>
          <a:custGeom>
            <a:avLst/>
            <a:gdLst>
              <a:gd name="T0" fmla="*/ 111 w 111"/>
              <a:gd name="T1" fmla="*/ 33 h 33"/>
              <a:gd name="T2" fmla="*/ 0 w 111"/>
              <a:gd name="T3" fmla="*/ 7 h 33"/>
              <a:gd name="T4" fmla="*/ 0 w 111"/>
              <a:gd name="T5" fmla="*/ 0 h 33"/>
              <a:gd name="T6" fmla="*/ 111 w 111"/>
              <a:gd name="T7" fmla="*/ 26 h 33"/>
              <a:gd name="T8" fmla="*/ 111 w 111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33">
                <a:moveTo>
                  <a:pt x="111" y="33"/>
                </a:moveTo>
                <a:lnTo>
                  <a:pt x="0" y="7"/>
                </a:lnTo>
                <a:lnTo>
                  <a:pt x="0" y="0"/>
                </a:lnTo>
                <a:lnTo>
                  <a:pt x="111" y="26"/>
                </a:lnTo>
                <a:lnTo>
                  <a:pt x="111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6" name="íSļîḋè"/>
          <p:cNvSpPr/>
          <p:nvPr/>
        </p:nvSpPr>
        <p:spPr bwMode="auto">
          <a:xfrm>
            <a:off x="6458460" y="2512226"/>
            <a:ext cx="182079" cy="53647"/>
          </a:xfrm>
          <a:custGeom>
            <a:avLst/>
            <a:gdLst>
              <a:gd name="T0" fmla="*/ 112 w 112"/>
              <a:gd name="T1" fmla="*/ 33 h 33"/>
              <a:gd name="T2" fmla="*/ 0 w 112"/>
              <a:gd name="T3" fmla="*/ 7 h 33"/>
              <a:gd name="T4" fmla="*/ 0 w 112"/>
              <a:gd name="T5" fmla="*/ 0 h 33"/>
              <a:gd name="T6" fmla="*/ 112 w 112"/>
              <a:gd name="T7" fmla="*/ 26 h 33"/>
              <a:gd name="T8" fmla="*/ 112 w 112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33">
                <a:moveTo>
                  <a:pt x="112" y="33"/>
                </a:moveTo>
                <a:lnTo>
                  <a:pt x="0" y="7"/>
                </a:lnTo>
                <a:lnTo>
                  <a:pt x="0" y="0"/>
                </a:lnTo>
                <a:lnTo>
                  <a:pt x="112" y="26"/>
                </a:lnTo>
                <a:lnTo>
                  <a:pt x="112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7" name="îSľiḓè"/>
          <p:cNvSpPr/>
          <p:nvPr/>
        </p:nvSpPr>
        <p:spPr bwMode="auto">
          <a:xfrm>
            <a:off x="6438951" y="2554494"/>
            <a:ext cx="185330" cy="53647"/>
          </a:xfrm>
          <a:custGeom>
            <a:avLst/>
            <a:gdLst>
              <a:gd name="T0" fmla="*/ 112 w 114"/>
              <a:gd name="T1" fmla="*/ 33 h 33"/>
              <a:gd name="T2" fmla="*/ 0 w 114"/>
              <a:gd name="T3" fmla="*/ 7 h 33"/>
              <a:gd name="T4" fmla="*/ 3 w 114"/>
              <a:gd name="T5" fmla="*/ 0 h 33"/>
              <a:gd name="T6" fmla="*/ 114 w 114"/>
              <a:gd name="T7" fmla="*/ 28 h 33"/>
              <a:gd name="T8" fmla="*/ 112 w 114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33">
                <a:moveTo>
                  <a:pt x="112" y="33"/>
                </a:moveTo>
                <a:lnTo>
                  <a:pt x="0" y="7"/>
                </a:lnTo>
                <a:lnTo>
                  <a:pt x="3" y="0"/>
                </a:lnTo>
                <a:lnTo>
                  <a:pt x="114" y="28"/>
                </a:lnTo>
                <a:lnTo>
                  <a:pt x="112" y="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8" name="ïṧḻíde"/>
          <p:cNvSpPr/>
          <p:nvPr/>
        </p:nvSpPr>
        <p:spPr bwMode="auto">
          <a:xfrm>
            <a:off x="6655172" y="2307387"/>
            <a:ext cx="78034" cy="92665"/>
          </a:xfrm>
          <a:custGeom>
            <a:avLst/>
            <a:gdLst>
              <a:gd name="T0" fmla="*/ 0 w 48"/>
              <a:gd name="T1" fmla="*/ 38 h 57"/>
              <a:gd name="T2" fmla="*/ 29 w 48"/>
              <a:gd name="T3" fmla="*/ 0 h 57"/>
              <a:gd name="T4" fmla="*/ 48 w 48"/>
              <a:gd name="T5" fmla="*/ 12 h 57"/>
              <a:gd name="T6" fmla="*/ 12 w 48"/>
              <a:gd name="T7" fmla="*/ 57 h 57"/>
              <a:gd name="T8" fmla="*/ 0 w 48"/>
              <a:gd name="T9" fmla="*/ 3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57">
                <a:moveTo>
                  <a:pt x="0" y="38"/>
                </a:moveTo>
                <a:lnTo>
                  <a:pt x="29" y="0"/>
                </a:lnTo>
                <a:lnTo>
                  <a:pt x="48" y="12"/>
                </a:lnTo>
                <a:lnTo>
                  <a:pt x="12" y="57"/>
                </a:lnTo>
                <a:lnTo>
                  <a:pt x="0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9" name="ïṧḻïḑê"/>
          <p:cNvSpPr/>
          <p:nvPr/>
        </p:nvSpPr>
        <p:spPr bwMode="auto">
          <a:xfrm>
            <a:off x="6648668" y="2299259"/>
            <a:ext cx="95917" cy="108922"/>
          </a:xfrm>
          <a:custGeom>
            <a:avLst/>
            <a:gdLst>
              <a:gd name="T0" fmla="*/ 14 w 59"/>
              <a:gd name="T1" fmla="*/ 67 h 67"/>
              <a:gd name="T2" fmla="*/ 0 w 59"/>
              <a:gd name="T3" fmla="*/ 43 h 67"/>
              <a:gd name="T4" fmla="*/ 33 w 59"/>
              <a:gd name="T5" fmla="*/ 0 h 67"/>
              <a:gd name="T6" fmla="*/ 59 w 59"/>
              <a:gd name="T7" fmla="*/ 15 h 67"/>
              <a:gd name="T8" fmla="*/ 14 w 59"/>
              <a:gd name="T9" fmla="*/ 67 h 67"/>
              <a:gd name="T10" fmla="*/ 9 w 59"/>
              <a:gd name="T11" fmla="*/ 45 h 67"/>
              <a:gd name="T12" fmla="*/ 16 w 59"/>
              <a:gd name="T13" fmla="*/ 55 h 67"/>
              <a:gd name="T14" fmla="*/ 47 w 59"/>
              <a:gd name="T15" fmla="*/ 17 h 67"/>
              <a:gd name="T16" fmla="*/ 35 w 59"/>
              <a:gd name="T17" fmla="*/ 10 h 67"/>
              <a:gd name="T18" fmla="*/ 9 w 59"/>
              <a:gd name="T19" fmla="*/ 4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67">
                <a:moveTo>
                  <a:pt x="14" y="67"/>
                </a:moveTo>
                <a:lnTo>
                  <a:pt x="0" y="43"/>
                </a:lnTo>
                <a:lnTo>
                  <a:pt x="33" y="0"/>
                </a:lnTo>
                <a:lnTo>
                  <a:pt x="59" y="15"/>
                </a:lnTo>
                <a:lnTo>
                  <a:pt x="14" y="67"/>
                </a:lnTo>
                <a:close/>
                <a:moveTo>
                  <a:pt x="9" y="45"/>
                </a:moveTo>
                <a:lnTo>
                  <a:pt x="16" y="55"/>
                </a:lnTo>
                <a:lnTo>
                  <a:pt x="47" y="17"/>
                </a:lnTo>
                <a:lnTo>
                  <a:pt x="35" y="10"/>
                </a:lnTo>
                <a:lnTo>
                  <a:pt x="9" y="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7" name="išļïďê"/>
          <p:cNvSpPr/>
          <p:nvPr/>
        </p:nvSpPr>
        <p:spPr bwMode="auto">
          <a:xfrm>
            <a:off x="6618593" y="4117075"/>
            <a:ext cx="393421" cy="261739"/>
          </a:xfrm>
          <a:custGeom>
            <a:avLst/>
            <a:gdLst>
              <a:gd name="T0" fmla="*/ 53 w 102"/>
              <a:gd name="T1" fmla="*/ 68 h 68"/>
              <a:gd name="T2" fmla="*/ 53 w 102"/>
              <a:gd name="T3" fmla="*/ 68 h 68"/>
              <a:gd name="T4" fmla="*/ 19 w 102"/>
              <a:gd name="T5" fmla="*/ 67 h 68"/>
              <a:gd name="T6" fmla="*/ 6 w 102"/>
              <a:gd name="T7" fmla="*/ 4 h 68"/>
              <a:gd name="T8" fmla="*/ 6 w 102"/>
              <a:gd name="T9" fmla="*/ 3 h 68"/>
              <a:gd name="T10" fmla="*/ 11 w 102"/>
              <a:gd name="T11" fmla="*/ 2 h 68"/>
              <a:gd name="T12" fmla="*/ 62 w 102"/>
              <a:gd name="T13" fmla="*/ 0 h 68"/>
              <a:gd name="T14" fmla="*/ 89 w 102"/>
              <a:gd name="T15" fmla="*/ 3 h 68"/>
              <a:gd name="T16" fmla="*/ 94 w 102"/>
              <a:gd name="T17" fmla="*/ 66 h 68"/>
              <a:gd name="T18" fmla="*/ 94 w 102"/>
              <a:gd name="T19" fmla="*/ 67 h 68"/>
              <a:gd name="T20" fmla="*/ 93 w 102"/>
              <a:gd name="T21" fmla="*/ 67 h 68"/>
              <a:gd name="T22" fmla="*/ 53 w 102"/>
              <a:gd name="T23" fmla="*/ 68 h 68"/>
              <a:gd name="T24" fmla="*/ 9 w 102"/>
              <a:gd name="T25" fmla="*/ 6 h 68"/>
              <a:gd name="T26" fmla="*/ 19 w 102"/>
              <a:gd name="T27" fmla="*/ 64 h 68"/>
              <a:gd name="T28" fmla="*/ 53 w 102"/>
              <a:gd name="T29" fmla="*/ 65 h 68"/>
              <a:gd name="T30" fmla="*/ 91 w 102"/>
              <a:gd name="T31" fmla="*/ 64 h 68"/>
              <a:gd name="T32" fmla="*/ 88 w 102"/>
              <a:gd name="T33" fmla="*/ 6 h 68"/>
              <a:gd name="T34" fmla="*/ 62 w 102"/>
              <a:gd name="T35" fmla="*/ 3 h 68"/>
              <a:gd name="T36" fmla="*/ 12 w 102"/>
              <a:gd name="T37" fmla="*/ 5 h 68"/>
              <a:gd name="T38" fmla="*/ 9 w 102"/>
              <a:gd name="T39" fmla="*/ 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" h="68">
                <a:moveTo>
                  <a:pt x="53" y="68"/>
                </a:moveTo>
                <a:cubicBezTo>
                  <a:pt x="53" y="68"/>
                  <a:pt x="53" y="68"/>
                  <a:pt x="53" y="68"/>
                </a:cubicBezTo>
                <a:cubicBezTo>
                  <a:pt x="36" y="68"/>
                  <a:pt x="25" y="67"/>
                  <a:pt x="19" y="67"/>
                </a:cubicBezTo>
                <a:cubicBezTo>
                  <a:pt x="0" y="64"/>
                  <a:pt x="5" y="10"/>
                  <a:pt x="6" y="4"/>
                </a:cubicBezTo>
                <a:cubicBezTo>
                  <a:pt x="6" y="3"/>
                  <a:pt x="6" y="3"/>
                  <a:pt x="6" y="3"/>
                </a:cubicBezTo>
                <a:cubicBezTo>
                  <a:pt x="11" y="2"/>
                  <a:pt x="11" y="2"/>
                  <a:pt x="11" y="2"/>
                </a:cubicBezTo>
                <a:cubicBezTo>
                  <a:pt x="20" y="2"/>
                  <a:pt x="43" y="0"/>
                  <a:pt x="62" y="0"/>
                </a:cubicBezTo>
                <a:cubicBezTo>
                  <a:pt x="76" y="0"/>
                  <a:pt x="85" y="1"/>
                  <a:pt x="89" y="3"/>
                </a:cubicBezTo>
                <a:cubicBezTo>
                  <a:pt x="102" y="10"/>
                  <a:pt x="95" y="60"/>
                  <a:pt x="94" y="66"/>
                </a:cubicBezTo>
                <a:cubicBezTo>
                  <a:pt x="94" y="67"/>
                  <a:pt x="94" y="67"/>
                  <a:pt x="9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67"/>
                  <a:pt x="72" y="68"/>
                  <a:pt x="53" y="68"/>
                </a:cubicBezTo>
                <a:close/>
                <a:moveTo>
                  <a:pt x="9" y="6"/>
                </a:moveTo>
                <a:cubicBezTo>
                  <a:pt x="7" y="22"/>
                  <a:pt x="6" y="62"/>
                  <a:pt x="19" y="64"/>
                </a:cubicBezTo>
                <a:cubicBezTo>
                  <a:pt x="25" y="64"/>
                  <a:pt x="37" y="65"/>
                  <a:pt x="53" y="65"/>
                </a:cubicBezTo>
                <a:cubicBezTo>
                  <a:pt x="70" y="65"/>
                  <a:pt x="87" y="64"/>
                  <a:pt x="91" y="64"/>
                </a:cubicBezTo>
                <a:cubicBezTo>
                  <a:pt x="93" y="48"/>
                  <a:pt x="96" y="10"/>
                  <a:pt x="88" y="6"/>
                </a:cubicBezTo>
                <a:cubicBezTo>
                  <a:pt x="85" y="4"/>
                  <a:pt x="79" y="3"/>
                  <a:pt x="62" y="3"/>
                </a:cubicBezTo>
                <a:cubicBezTo>
                  <a:pt x="43" y="3"/>
                  <a:pt x="20" y="5"/>
                  <a:pt x="12" y="5"/>
                </a:cubicBezTo>
                <a:lnTo>
                  <a:pt x="9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8" name="išľíďê"/>
          <p:cNvSpPr/>
          <p:nvPr/>
        </p:nvSpPr>
        <p:spPr bwMode="auto">
          <a:xfrm>
            <a:off x="6641353" y="4130081"/>
            <a:ext cx="320265" cy="126806"/>
          </a:xfrm>
          <a:custGeom>
            <a:avLst/>
            <a:gdLst>
              <a:gd name="T0" fmla="*/ 46 w 83"/>
              <a:gd name="T1" fmla="*/ 33 h 33"/>
              <a:gd name="T2" fmla="*/ 44 w 83"/>
              <a:gd name="T3" fmla="*/ 32 h 33"/>
              <a:gd name="T4" fmla="*/ 0 w 83"/>
              <a:gd name="T5" fmla="*/ 2 h 33"/>
              <a:gd name="T6" fmla="*/ 2 w 83"/>
              <a:gd name="T7" fmla="*/ 0 h 33"/>
              <a:gd name="T8" fmla="*/ 45 w 83"/>
              <a:gd name="T9" fmla="*/ 30 h 33"/>
              <a:gd name="T10" fmla="*/ 81 w 83"/>
              <a:gd name="T11" fmla="*/ 0 h 33"/>
              <a:gd name="T12" fmla="*/ 83 w 83"/>
              <a:gd name="T13" fmla="*/ 2 h 33"/>
              <a:gd name="T14" fmla="*/ 46 w 83"/>
              <a:gd name="T1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33">
                <a:moveTo>
                  <a:pt x="46" y="33"/>
                </a:moveTo>
                <a:cubicBezTo>
                  <a:pt x="45" y="33"/>
                  <a:pt x="45" y="33"/>
                  <a:pt x="44" y="32"/>
                </a:cubicBezTo>
                <a:cubicBezTo>
                  <a:pt x="36" y="29"/>
                  <a:pt x="2" y="3"/>
                  <a:pt x="0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7" y="26"/>
                  <a:pt x="45" y="30"/>
                </a:cubicBezTo>
                <a:cubicBezTo>
                  <a:pt x="50" y="32"/>
                  <a:pt x="69" y="14"/>
                  <a:pt x="81" y="0"/>
                </a:cubicBezTo>
                <a:cubicBezTo>
                  <a:pt x="83" y="2"/>
                  <a:pt x="83" y="2"/>
                  <a:pt x="83" y="2"/>
                </a:cubicBezTo>
                <a:cubicBezTo>
                  <a:pt x="79" y="8"/>
                  <a:pt x="56" y="33"/>
                  <a:pt x="46" y="3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9" name="îşḷiḓé"/>
          <p:cNvSpPr/>
          <p:nvPr/>
        </p:nvSpPr>
        <p:spPr bwMode="auto">
          <a:xfrm>
            <a:off x="6495039" y="4186981"/>
            <a:ext cx="95917" cy="11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0" name="îṡļïḑè"/>
          <p:cNvSpPr/>
          <p:nvPr/>
        </p:nvSpPr>
        <p:spPr bwMode="auto">
          <a:xfrm>
            <a:off x="6506420" y="4302406"/>
            <a:ext cx="100794" cy="11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1" name="iślíḓè"/>
          <p:cNvSpPr/>
          <p:nvPr/>
        </p:nvSpPr>
        <p:spPr bwMode="auto">
          <a:xfrm>
            <a:off x="6451146" y="4245507"/>
            <a:ext cx="139811" cy="113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" name="iŝļîḍè"/>
          <p:cNvSpPr/>
          <p:nvPr/>
        </p:nvSpPr>
        <p:spPr bwMode="auto">
          <a:xfrm>
            <a:off x="6378174" y="4685847"/>
            <a:ext cx="170700" cy="169074"/>
          </a:xfrm>
          <a:custGeom>
            <a:avLst/>
            <a:gdLst>
              <a:gd name="T0" fmla="*/ 22 w 44"/>
              <a:gd name="T1" fmla="*/ 44 h 44"/>
              <a:gd name="T2" fmla="*/ 0 w 44"/>
              <a:gd name="T3" fmla="*/ 22 h 44"/>
              <a:gd name="T4" fmla="*/ 22 w 44"/>
              <a:gd name="T5" fmla="*/ 0 h 44"/>
              <a:gd name="T6" fmla="*/ 44 w 44"/>
              <a:gd name="T7" fmla="*/ 22 h 44"/>
              <a:gd name="T8" fmla="*/ 22 w 44"/>
              <a:gd name="T9" fmla="*/ 44 h 44"/>
              <a:gd name="T10" fmla="*/ 22 w 44"/>
              <a:gd name="T11" fmla="*/ 3 h 44"/>
              <a:gd name="T12" fmla="*/ 3 w 44"/>
              <a:gd name="T13" fmla="*/ 22 h 44"/>
              <a:gd name="T14" fmla="*/ 22 w 44"/>
              <a:gd name="T15" fmla="*/ 41 h 44"/>
              <a:gd name="T16" fmla="*/ 41 w 44"/>
              <a:gd name="T17" fmla="*/ 22 h 44"/>
              <a:gd name="T18" fmla="*/ 22 w 44"/>
              <a:gd name="T19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4" y="0"/>
                  <a:pt x="44" y="10"/>
                  <a:pt x="44" y="22"/>
                </a:cubicBezTo>
                <a:cubicBezTo>
                  <a:pt x="44" y="34"/>
                  <a:pt x="34" y="44"/>
                  <a:pt x="22" y="44"/>
                </a:cubicBezTo>
                <a:close/>
                <a:moveTo>
                  <a:pt x="22" y="3"/>
                </a:moveTo>
                <a:cubicBezTo>
                  <a:pt x="11" y="3"/>
                  <a:pt x="3" y="12"/>
                  <a:pt x="3" y="22"/>
                </a:cubicBezTo>
                <a:cubicBezTo>
                  <a:pt x="3" y="33"/>
                  <a:pt x="11" y="41"/>
                  <a:pt x="22" y="41"/>
                </a:cubicBezTo>
                <a:cubicBezTo>
                  <a:pt x="32" y="41"/>
                  <a:pt x="41" y="33"/>
                  <a:pt x="41" y="22"/>
                </a:cubicBezTo>
                <a:cubicBezTo>
                  <a:pt x="41" y="12"/>
                  <a:pt x="32" y="3"/>
                  <a:pt x="22" y="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" name="ïṣ1íďê"/>
          <p:cNvSpPr/>
          <p:nvPr/>
        </p:nvSpPr>
        <p:spPr bwMode="auto">
          <a:xfrm>
            <a:off x="6296889" y="4858171"/>
            <a:ext cx="333271" cy="173950"/>
          </a:xfrm>
          <a:custGeom>
            <a:avLst/>
            <a:gdLst>
              <a:gd name="T0" fmla="*/ 86 w 86"/>
              <a:gd name="T1" fmla="*/ 45 h 45"/>
              <a:gd name="T2" fmla="*/ 0 w 86"/>
              <a:gd name="T3" fmla="*/ 45 h 45"/>
              <a:gd name="T4" fmla="*/ 0 w 86"/>
              <a:gd name="T5" fmla="*/ 44 h 45"/>
              <a:gd name="T6" fmla="*/ 43 w 86"/>
              <a:gd name="T7" fmla="*/ 0 h 45"/>
              <a:gd name="T8" fmla="*/ 86 w 86"/>
              <a:gd name="T9" fmla="*/ 44 h 45"/>
              <a:gd name="T10" fmla="*/ 86 w 86"/>
              <a:gd name="T11" fmla="*/ 45 h 45"/>
              <a:gd name="T12" fmla="*/ 3 w 86"/>
              <a:gd name="T13" fmla="*/ 42 h 45"/>
              <a:gd name="T14" fmla="*/ 83 w 86"/>
              <a:gd name="T15" fmla="*/ 42 h 45"/>
              <a:gd name="T16" fmla="*/ 43 w 86"/>
              <a:gd name="T17" fmla="*/ 3 h 45"/>
              <a:gd name="T18" fmla="*/ 3 w 86"/>
              <a:gd name="T19" fmla="*/ 4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45">
                <a:moveTo>
                  <a:pt x="86" y="45"/>
                </a:moveTo>
                <a:cubicBezTo>
                  <a:pt x="0" y="45"/>
                  <a:pt x="0" y="45"/>
                  <a:pt x="0" y="45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19" y="0"/>
                  <a:pt x="43" y="0"/>
                </a:cubicBezTo>
                <a:cubicBezTo>
                  <a:pt x="67" y="0"/>
                  <a:pt x="86" y="20"/>
                  <a:pt x="86" y="44"/>
                </a:cubicBezTo>
                <a:lnTo>
                  <a:pt x="86" y="45"/>
                </a:lnTo>
                <a:close/>
                <a:moveTo>
                  <a:pt x="3" y="42"/>
                </a:moveTo>
                <a:cubicBezTo>
                  <a:pt x="83" y="42"/>
                  <a:pt x="83" y="42"/>
                  <a:pt x="83" y="42"/>
                </a:cubicBezTo>
                <a:cubicBezTo>
                  <a:pt x="82" y="21"/>
                  <a:pt x="64" y="3"/>
                  <a:pt x="43" y="3"/>
                </a:cubicBezTo>
                <a:cubicBezTo>
                  <a:pt x="21" y="3"/>
                  <a:pt x="4" y="21"/>
                  <a:pt x="3" y="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" name="ïṩḻiḓe"/>
          <p:cNvSpPr/>
          <p:nvPr/>
        </p:nvSpPr>
        <p:spPr bwMode="auto">
          <a:xfrm>
            <a:off x="6425320" y="4866300"/>
            <a:ext cx="73157" cy="50396"/>
          </a:xfrm>
          <a:custGeom>
            <a:avLst/>
            <a:gdLst>
              <a:gd name="T0" fmla="*/ 10 w 19"/>
              <a:gd name="T1" fmla="*/ 13 h 13"/>
              <a:gd name="T2" fmla="*/ 0 w 19"/>
              <a:gd name="T3" fmla="*/ 1 h 13"/>
              <a:gd name="T4" fmla="*/ 3 w 19"/>
              <a:gd name="T5" fmla="*/ 0 h 13"/>
              <a:gd name="T6" fmla="*/ 10 w 19"/>
              <a:gd name="T7" fmla="*/ 10 h 13"/>
              <a:gd name="T8" fmla="*/ 16 w 19"/>
              <a:gd name="T9" fmla="*/ 0 h 13"/>
              <a:gd name="T10" fmla="*/ 19 w 19"/>
              <a:gd name="T11" fmla="*/ 1 h 13"/>
              <a:gd name="T12" fmla="*/ 10 w 19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3">
                <a:moveTo>
                  <a:pt x="10" y="13"/>
                </a:moveTo>
                <a:cubicBezTo>
                  <a:pt x="4" y="13"/>
                  <a:pt x="1" y="3"/>
                  <a:pt x="0" y="1"/>
                </a:cubicBezTo>
                <a:cubicBezTo>
                  <a:pt x="3" y="0"/>
                  <a:pt x="3" y="0"/>
                  <a:pt x="3" y="0"/>
                </a:cubicBezTo>
                <a:cubicBezTo>
                  <a:pt x="4" y="4"/>
                  <a:pt x="7" y="10"/>
                  <a:pt x="10" y="10"/>
                </a:cubicBezTo>
                <a:cubicBezTo>
                  <a:pt x="12" y="10"/>
                  <a:pt x="15" y="4"/>
                  <a:pt x="16" y="0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3"/>
                  <a:pt x="15" y="13"/>
                  <a:pt x="10" y="1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6" name="íṣ1íde"/>
          <p:cNvSpPr/>
          <p:nvPr/>
        </p:nvSpPr>
        <p:spPr bwMode="auto">
          <a:xfrm>
            <a:off x="6425320" y="4905318"/>
            <a:ext cx="81285" cy="126805"/>
          </a:xfrm>
          <a:custGeom>
            <a:avLst/>
            <a:gdLst>
              <a:gd name="T0" fmla="*/ 21 w 21"/>
              <a:gd name="T1" fmla="*/ 33 h 33"/>
              <a:gd name="T2" fmla="*/ 0 w 21"/>
              <a:gd name="T3" fmla="*/ 33 h 33"/>
              <a:gd name="T4" fmla="*/ 0 w 21"/>
              <a:gd name="T5" fmla="*/ 32 h 33"/>
              <a:gd name="T6" fmla="*/ 10 w 21"/>
              <a:gd name="T7" fmla="*/ 0 h 33"/>
              <a:gd name="T8" fmla="*/ 21 w 21"/>
              <a:gd name="T9" fmla="*/ 32 h 33"/>
              <a:gd name="T10" fmla="*/ 21 w 21"/>
              <a:gd name="T11" fmla="*/ 33 h 33"/>
              <a:gd name="T12" fmla="*/ 3 w 21"/>
              <a:gd name="T13" fmla="*/ 30 h 33"/>
              <a:gd name="T14" fmla="*/ 17 w 21"/>
              <a:gd name="T15" fmla="*/ 30 h 33"/>
              <a:gd name="T16" fmla="*/ 10 w 21"/>
              <a:gd name="T17" fmla="*/ 3 h 33"/>
              <a:gd name="T18" fmla="*/ 3 w 21"/>
              <a:gd name="T19" fmla="*/ 3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" h="33">
                <a:moveTo>
                  <a:pt x="21" y="33"/>
                </a:moveTo>
                <a:cubicBezTo>
                  <a:pt x="0" y="33"/>
                  <a:pt x="0" y="33"/>
                  <a:pt x="0" y="33"/>
                </a:cubicBezTo>
                <a:cubicBezTo>
                  <a:pt x="0" y="32"/>
                  <a:pt x="0" y="32"/>
                  <a:pt x="0" y="32"/>
                </a:cubicBezTo>
                <a:cubicBezTo>
                  <a:pt x="1" y="22"/>
                  <a:pt x="3" y="0"/>
                  <a:pt x="10" y="0"/>
                </a:cubicBezTo>
                <a:cubicBezTo>
                  <a:pt x="17" y="0"/>
                  <a:pt x="20" y="22"/>
                  <a:pt x="21" y="32"/>
                </a:cubicBezTo>
                <a:lnTo>
                  <a:pt x="21" y="33"/>
                </a:lnTo>
                <a:close/>
                <a:moveTo>
                  <a:pt x="3" y="30"/>
                </a:moveTo>
                <a:cubicBezTo>
                  <a:pt x="17" y="30"/>
                  <a:pt x="17" y="30"/>
                  <a:pt x="17" y="30"/>
                </a:cubicBezTo>
                <a:cubicBezTo>
                  <a:pt x="16" y="15"/>
                  <a:pt x="12" y="3"/>
                  <a:pt x="10" y="3"/>
                </a:cubicBezTo>
                <a:cubicBezTo>
                  <a:pt x="7" y="3"/>
                  <a:pt x="4" y="15"/>
                  <a:pt x="3" y="3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" name="íślíḓé"/>
          <p:cNvSpPr/>
          <p:nvPr/>
        </p:nvSpPr>
        <p:spPr bwMode="auto">
          <a:xfrm>
            <a:off x="4066534" y="3334755"/>
            <a:ext cx="219471" cy="242230"/>
          </a:xfrm>
          <a:custGeom>
            <a:avLst/>
            <a:gdLst>
              <a:gd name="T0" fmla="*/ 34 w 57"/>
              <a:gd name="T1" fmla="*/ 63 h 63"/>
              <a:gd name="T2" fmla="*/ 5 w 57"/>
              <a:gd name="T3" fmla="*/ 54 h 63"/>
              <a:gd name="T4" fmla="*/ 5 w 57"/>
              <a:gd name="T5" fmla="*/ 54 h 63"/>
              <a:gd name="T6" fmla="*/ 7 w 57"/>
              <a:gd name="T7" fmla="*/ 45 h 63"/>
              <a:gd name="T8" fmla="*/ 9 w 57"/>
              <a:gd name="T9" fmla="*/ 44 h 63"/>
              <a:gd name="T10" fmla="*/ 12 w 57"/>
              <a:gd name="T11" fmla="*/ 44 h 63"/>
              <a:gd name="T12" fmla="*/ 22 w 57"/>
              <a:gd name="T13" fmla="*/ 44 h 63"/>
              <a:gd name="T14" fmla="*/ 32 w 57"/>
              <a:gd name="T15" fmla="*/ 43 h 63"/>
              <a:gd name="T16" fmla="*/ 24 w 57"/>
              <a:gd name="T17" fmla="*/ 40 h 63"/>
              <a:gd name="T18" fmla="*/ 16 w 57"/>
              <a:gd name="T19" fmla="*/ 38 h 63"/>
              <a:gd name="T20" fmla="*/ 0 w 57"/>
              <a:gd name="T21" fmla="*/ 18 h 63"/>
              <a:gd name="T22" fmla="*/ 22 w 57"/>
              <a:gd name="T23" fmla="*/ 0 h 63"/>
              <a:gd name="T24" fmla="*/ 50 w 57"/>
              <a:gd name="T25" fmla="*/ 9 h 63"/>
              <a:gd name="T26" fmla="*/ 50 w 57"/>
              <a:gd name="T27" fmla="*/ 10 h 63"/>
              <a:gd name="T28" fmla="*/ 50 w 57"/>
              <a:gd name="T29" fmla="*/ 23 h 63"/>
              <a:gd name="T30" fmla="*/ 47 w 57"/>
              <a:gd name="T31" fmla="*/ 23 h 63"/>
              <a:gd name="T32" fmla="*/ 47 w 57"/>
              <a:gd name="T33" fmla="*/ 23 h 63"/>
              <a:gd name="T34" fmla="*/ 27 w 57"/>
              <a:gd name="T35" fmla="*/ 16 h 63"/>
              <a:gd name="T36" fmla="*/ 24 w 57"/>
              <a:gd name="T37" fmla="*/ 19 h 63"/>
              <a:gd name="T38" fmla="*/ 33 w 57"/>
              <a:gd name="T39" fmla="*/ 23 h 63"/>
              <a:gd name="T40" fmla="*/ 38 w 57"/>
              <a:gd name="T41" fmla="*/ 24 h 63"/>
              <a:gd name="T42" fmla="*/ 57 w 57"/>
              <a:gd name="T43" fmla="*/ 44 h 63"/>
              <a:gd name="T44" fmla="*/ 34 w 57"/>
              <a:gd name="T45" fmla="*/ 63 h 63"/>
              <a:gd name="T46" fmla="*/ 8 w 57"/>
              <a:gd name="T47" fmla="*/ 53 h 63"/>
              <a:gd name="T48" fmla="*/ 34 w 57"/>
              <a:gd name="T49" fmla="*/ 60 h 63"/>
              <a:gd name="T50" fmla="*/ 54 w 57"/>
              <a:gd name="T51" fmla="*/ 44 h 63"/>
              <a:gd name="T52" fmla="*/ 37 w 57"/>
              <a:gd name="T53" fmla="*/ 27 h 63"/>
              <a:gd name="T54" fmla="*/ 32 w 57"/>
              <a:gd name="T55" fmla="*/ 26 h 63"/>
              <a:gd name="T56" fmla="*/ 21 w 57"/>
              <a:gd name="T57" fmla="*/ 19 h 63"/>
              <a:gd name="T58" fmla="*/ 27 w 57"/>
              <a:gd name="T59" fmla="*/ 13 h 63"/>
              <a:gd name="T60" fmla="*/ 47 w 57"/>
              <a:gd name="T61" fmla="*/ 19 h 63"/>
              <a:gd name="T62" fmla="*/ 47 w 57"/>
              <a:gd name="T63" fmla="*/ 10 h 63"/>
              <a:gd name="T64" fmla="*/ 22 w 57"/>
              <a:gd name="T65" fmla="*/ 3 h 63"/>
              <a:gd name="T66" fmla="*/ 3 w 57"/>
              <a:gd name="T67" fmla="*/ 18 h 63"/>
              <a:gd name="T68" fmla="*/ 17 w 57"/>
              <a:gd name="T69" fmla="*/ 35 h 63"/>
              <a:gd name="T70" fmla="*/ 25 w 57"/>
              <a:gd name="T71" fmla="*/ 37 h 63"/>
              <a:gd name="T72" fmla="*/ 35 w 57"/>
              <a:gd name="T73" fmla="*/ 43 h 63"/>
              <a:gd name="T74" fmla="*/ 22 w 57"/>
              <a:gd name="T75" fmla="*/ 47 h 63"/>
              <a:gd name="T76" fmla="*/ 11 w 57"/>
              <a:gd name="T77" fmla="*/ 47 h 63"/>
              <a:gd name="T78" fmla="*/ 9 w 57"/>
              <a:gd name="T79" fmla="*/ 47 h 63"/>
              <a:gd name="T80" fmla="*/ 8 w 57"/>
              <a:gd name="T81" fmla="*/ 5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" h="63">
                <a:moveTo>
                  <a:pt x="34" y="63"/>
                </a:moveTo>
                <a:cubicBezTo>
                  <a:pt x="26" y="63"/>
                  <a:pt x="9" y="59"/>
                  <a:pt x="5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5" y="52"/>
                  <a:pt x="5" y="47"/>
                  <a:pt x="7" y="45"/>
                </a:cubicBezTo>
                <a:cubicBezTo>
                  <a:pt x="7" y="44"/>
                  <a:pt x="8" y="44"/>
                  <a:pt x="9" y="44"/>
                </a:cubicBezTo>
                <a:cubicBezTo>
                  <a:pt x="10" y="44"/>
                  <a:pt x="10" y="44"/>
                  <a:pt x="12" y="44"/>
                </a:cubicBezTo>
                <a:cubicBezTo>
                  <a:pt x="14" y="44"/>
                  <a:pt x="18" y="44"/>
                  <a:pt x="22" y="44"/>
                </a:cubicBezTo>
                <a:cubicBezTo>
                  <a:pt x="29" y="44"/>
                  <a:pt x="31" y="43"/>
                  <a:pt x="32" y="43"/>
                </a:cubicBezTo>
                <a:cubicBezTo>
                  <a:pt x="31" y="42"/>
                  <a:pt x="27" y="41"/>
                  <a:pt x="24" y="40"/>
                </a:cubicBezTo>
                <a:cubicBezTo>
                  <a:pt x="22" y="39"/>
                  <a:pt x="19" y="39"/>
                  <a:pt x="16" y="38"/>
                </a:cubicBezTo>
                <a:cubicBezTo>
                  <a:pt x="5" y="34"/>
                  <a:pt x="0" y="27"/>
                  <a:pt x="0" y="18"/>
                </a:cubicBezTo>
                <a:cubicBezTo>
                  <a:pt x="0" y="5"/>
                  <a:pt x="13" y="0"/>
                  <a:pt x="22" y="0"/>
                </a:cubicBezTo>
                <a:cubicBezTo>
                  <a:pt x="29" y="0"/>
                  <a:pt x="47" y="3"/>
                  <a:pt x="50" y="9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23"/>
                  <a:pt x="50" y="23"/>
                  <a:pt x="50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0"/>
                  <a:pt x="34" y="16"/>
                  <a:pt x="27" y="16"/>
                </a:cubicBezTo>
                <a:cubicBezTo>
                  <a:pt x="26" y="16"/>
                  <a:pt x="24" y="16"/>
                  <a:pt x="24" y="19"/>
                </a:cubicBezTo>
                <a:cubicBezTo>
                  <a:pt x="24" y="20"/>
                  <a:pt x="29" y="22"/>
                  <a:pt x="33" y="23"/>
                </a:cubicBezTo>
                <a:cubicBezTo>
                  <a:pt x="35" y="23"/>
                  <a:pt x="36" y="24"/>
                  <a:pt x="38" y="24"/>
                </a:cubicBezTo>
                <a:cubicBezTo>
                  <a:pt x="46" y="27"/>
                  <a:pt x="57" y="31"/>
                  <a:pt x="57" y="44"/>
                </a:cubicBezTo>
                <a:cubicBezTo>
                  <a:pt x="57" y="57"/>
                  <a:pt x="45" y="63"/>
                  <a:pt x="34" y="63"/>
                </a:cubicBezTo>
                <a:close/>
                <a:moveTo>
                  <a:pt x="8" y="53"/>
                </a:moveTo>
                <a:cubicBezTo>
                  <a:pt x="11" y="56"/>
                  <a:pt x="26" y="60"/>
                  <a:pt x="34" y="60"/>
                </a:cubicBezTo>
                <a:cubicBezTo>
                  <a:pt x="44" y="60"/>
                  <a:pt x="54" y="55"/>
                  <a:pt x="54" y="44"/>
                </a:cubicBezTo>
                <a:cubicBezTo>
                  <a:pt x="54" y="33"/>
                  <a:pt x="45" y="30"/>
                  <a:pt x="37" y="27"/>
                </a:cubicBezTo>
                <a:cubicBezTo>
                  <a:pt x="35" y="27"/>
                  <a:pt x="34" y="26"/>
                  <a:pt x="32" y="26"/>
                </a:cubicBezTo>
                <a:cubicBezTo>
                  <a:pt x="26" y="24"/>
                  <a:pt x="21" y="22"/>
                  <a:pt x="21" y="19"/>
                </a:cubicBezTo>
                <a:cubicBezTo>
                  <a:pt x="21" y="15"/>
                  <a:pt x="24" y="13"/>
                  <a:pt x="27" y="13"/>
                </a:cubicBezTo>
                <a:cubicBezTo>
                  <a:pt x="31" y="13"/>
                  <a:pt x="42" y="15"/>
                  <a:pt x="47" y="19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7"/>
                  <a:pt x="30" y="3"/>
                  <a:pt x="22" y="3"/>
                </a:cubicBezTo>
                <a:cubicBezTo>
                  <a:pt x="14" y="3"/>
                  <a:pt x="3" y="7"/>
                  <a:pt x="3" y="18"/>
                </a:cubicBezTo>
                <a:cubicBezTo>
                  <a:pt x="3" y="26"/>
                  <a:pt x="7" y="32"/>
                  <a:pt x="17" y="35"/>
                </a:cubicBezTo>
                <a:cubicBezTo>
                  <a:pt x="20" y="36"/>
                  <a:pt x="23" y="37"/>
                  <a:pt x="25" y="37"/>
                </a:cubicBezTo>
                <a:cubicBezTo>
                  <a:pt x="31" y="39"/>
                  <a:pt x="35" y="40"/>
                  <a:pt x="35" y="43"/>
                </a:cubicBezTo>
                <a:cubicBezTo>
                  <a:pt x="35" y="46"/>
                  <a:pt x="32" y="47"/>
                  <a:pt x="22" y="47"/>
                </a:cubicBezTo>
                <a:cubicBezTo>
                  <a:pt x="18" y="47"/>
                  <a:pt x="14" y="47"/>
                  <a:pt x="11" y="47"/>
                </a:cubicBezTo>
                <a:cubicBezTo>
                  <a:pt x="10" y="47"/>
                  <a:pt x="10" y="47"/>
                  <a:pt x="9" y="47"/>
                </a:cubicBezTo>
                <a:cubicBezTo>
                  <a:pt x="8" y="48"/>
                  <a:pt x="8" y="51"/>
                  <a:pt x="8" y="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" name="îṧ1iḋe"/>
          <p:cNvSpPr/>
          <p:nvPr/>
        </p:nvSpPr>
        <p:spPr bwMode="auto">
          <a:xfrm>
            <a:off x="4136440" y="3289235"/>
            <a:ext cx="84536" cy="61776"/>
          </a:xfrm>
          <a:custGeom>
            <a:avLst/>
            <a:gdLst>
              <a:gd name="T0" fmla="*/ 45 w 52"/>
              <a:gd name="T1" fmla="*/ 38 h 38"/>
              <a:gd name="T2" fmla="*/ 38 w 52"/>
              <a:gd name="T3" fmla="*/ 35 h 38"/>
              <a:gd name="T4" fmla="*/ 42 w 52"/>
              <a:gd name="T5" fmla="*/ 14 h 38"/>
              <a:gd name="T6" fmla="*/ 7 w 52"/>
              <a:gd name="T7" fmla="*/ 9 h 38"/>
              <a:gd name="T8" fmla="*/ 12 w 52"/>
              <a:gd name="T9" fmla="*/ 31 h 38"/>
              <a:gd name="T10" fmla="*/ 4 w 52"/>
              <a:gd name="T11" fmla="*/ 31 h 38"/>
              <a:gd name="T12" fmla="*/ 0 w 52"/>
              <a:gd name="T13" fmla="*/ 0 h 38"/>
              <a:gd name="T14" fmla="*/ 52 w 52"/>
              <a:gd name="T15" fmla="*/ 9 h 38"/>
              <a:gd name="T16" fmla="*/ 45 w 52"/>
              <a:gd name="T1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38">
                <a:moveTo>
                  <a:pt x="45" y="38"/>
                </a:moveTo>
                <a:lnTo>
                  <a:pt x="38" y="35"/>
                </a:lnTo>
                <a:lnTo>
                  <a:pt x="42" y="14"/>
                </a:lnTo>
                <a:lnTo>
                  <a:pt x="7" y="9"/>
                </a:lnTo>
                <a:lnTo>
                  <a:pt x="12" y="31"/>
                </a:lnTo>
                <a:lnTo>
                  <a:pt x="4" y="31"/>
                </a:lnTo>
                <a:lnTo>
                  <a:pt x="0" y="0"/>
                </a:lnTo>
                <a:lnTo>
                  <a:pt x="52" y="9"/>
                </a:lnTo>
                <a:lnTo>
                  <a:pt x="45" y="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" name="íSļíḍe"/>
          <p:cNvSpPr/>
          <p:nvPr/>
        </p:nvSpPr>
        <p:spPr bwMode="auto">
          <a:xfrm>
            <a:off x="4142943" y="3565604"/>
            <a:ext cx="86163" cy="47145"/>
          </a:xfrm>
          <a:custGeom>
            <a:avLst/>
            <a:gdLst>
              <a:gd name="T0" fmla="*/ 53 w 53"/>
              <a:gd name="T1" fmla="*/ 29 h 29"/>
              <a:gd name="T2" fmla="*/ 0 w 53"/>
              <a:gd name="T3" fmla="*/ 29 h 29"/>
              <a:gd name="T4" fmla="*/ 0 w 53"/>
              <a:gd name="T5" fmla="*/ 0 h 29"/>
              <a:gd name="T6" fmla="*/ 8 w 53"/>
              <a:gd name="T7" fmla="*/ 0 h 29"/>
              <a:gd name="T8" fmla="*/ 8 w 53"/>
              <a:gd name="T9" fmla="*/ 22 h 29"/>
              <a:gd name="T10" fmla="*/ 43 w 53"/>
              <a:gd name="T11" fmla="*/ 22 h 29"/>
              <a:gd name="T12" fmla="*/ 38 w 53"/>
              <a:gd name="T13" fmla="*/ 5 h 29"/>
              <a:gd name="T14" fmla="*/ 46 w 53"/>
              <a:gd name="T15" fmla="*/ 3 h 29"/>
              <a:gd name="T16" fmla="*/ 53 w 53"/>
              <a:gd name="T17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29">
                <a:moveTo>
                  <a:pt x="53" y="29"/>
                </a:moveTo>
                <a:lnTo>
                  <a:pt x="0" y="29"/>
                </a:lnTo>
                <a:lnTo>
                  <a:pt x="0" y="0"/>
                </a:lnTo>
                <a:lnTo>
                  <a:pt x="8" y="0"/>
                </a:lnTo>
                <a:lnTo>
                  <a:pt x="8" y="22"/>
                </a:lnTo>
                <a:lnTo>
                  <a:pt x="43" y="22"/>
                </a:lnTo>
                <a:lnTo>
                  <a:pt x="38" y="5"/>
                </a:lnTo>
                <a:lnTo>
                  <a:pt x="46" y="3"/>
                </a:lnTo>
                <a:lnTo>
                  <a:pt x="53" y="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î$ļîďe"/>
          <p:cNvSpPr/>
          <p:nvPr/>
        </p:nvSpPr>
        <p:spPr bwMode="auto">
          <a:xfrm>
            <a:off x="4198989" y="1871875"/>
            <a:ext cx="2397031" cy="2877112"/>
          </a:xfrm>
          <a:custGeom>
            <a:avLst/>
            <a:gdLst>
              <a:gd name="T0" fmla="*/ 212 w 423"/>
              <a:gd name="T1" fmla="*/ 0 h 508"/>
              <a:gd name="T2" fmla="*/ 0 w 423"/>
              <a:gd name="T3" fmla="*/ 212 h 508"/>
              <a:gd name="T4" fmla="*/ 58 w 423"/>
              <a:gd name="T5" fmla="*/ 360 h 508"/>
              <a:gd name="T6" fmla="*/ 122 w 423"/>
              <a:gd name="T7" fmla="*/ 508 h 508"/>
              <a:gd name="T8" fmla="*/ 212 w 423"/>
              <a:gd name="T9" fmla="*/ 508 h 508"/>
              <a:gd name="T10" fmla="*/ 302 w 423"/>
              <a:gd name="T11" fmla="*/ 508 h 508"/>
              <a:gd name="T12" fmla="*/ 366 w 423"/>
              <a:gd name="T13" fmla="*/ 360 h 508"/>
              <a:gd name="T14" fmla="*/ 423 w 423"/>
              <a:gd name="T15" fmla="*/ 213 h 508"/>
              <a:gd name="T16" fmla="*/ 212 w 423"/>
              <a:gd name="T17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508">
                <a:moveTo>
                  <a:pt x="212" y="0"/>
                </a:moveTo>
                <a:cubicBezTo>
                  <a:pt x="95" y="0"/>
                  <a:pt x="0" y="95"/>
                  <a:pt x="0" y="212"/>
                </a:cubicBezTo>
                <a:cubicBezTo>
                  <a:pt x="0" y="268"/>
                  <a:pt x="29" y="316"/>
                  <a:pt x="58" y="360"/>
                </a:cubicBezTo>
                <a:cubicBezTo>
                  <a:pt x="122" y="456"/>
                  <a:pt x="85" y="508"/>
                  <a:pt x="122" y="508"/>
                </a:cubicBezTo>
                <a:cubicBezTo>
                  <a:pt x="212" y="508"/>
                  <a:pt x="212" y="508"/>
                  <a:pt x="212" y="508"/>
                </a:cubicBezTo>
                <a:cubicBezTo>
                  <a:pt x="302" y="508"/>
                  <a:pt x="302" y="508"/>
                  <a:pt x="302" y="508"/>
                </a:cubicBezTo>
                <a:cubicBezTo>
                  <a:pt x="339" y="508"/>
                  <a:pt x="302" y="456"/>
                  <a:pt x="366" y="360"/>
                </a:cubicBezTo>
                <a:cubicBezTo>
                  <a:pt x="395" y="316"/>
                  <a:pt x="423" y="269"/>
                  <a:pt x="423" y="213"/>
                </a:cubicBezTo>
                <a:cubicBezTo>
                  <a:pt x="423" y="97"/>
                  <a:pt x="329" y="0"/>
                  <a:pt x="212" y="0"/>
                </a:cubicBezTo>
                <a:close/>
              </a:path>
            </a:pathLst>
          </a:custGeom>
          <a:solidFill>
            <a:srgbClr val="FCC9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" name="ísļiďe"/>
          <p:cNvSpPr/>
          <p:nvPr/>
        </p:nvSpPr>
        <p:spPr bwMode="auto">
          <a:xfrm>
            <a:off x="4712880" y="2284340"/>
            <a:ext cx="1883140" cy="2464647"/>
          </a:xfrm>
          <a:custGeom>
            <a:avLst/>
            <a:gdLst>
              <a:gd name="T0" fmla="*/ 279 w 332"/>
              <a:gd name="T1" fmla="*/ 0 h 435"/>
              <a:gd name="T2" fmla="*/ 279 w 332"/>
              <a:gd name="T3" fmla="*/ 9 h 435"/>
              <a:gd name="T4" fmla="*/ 0 w 332"/>
              <a:gd name="T5" fmla="*/ 355 h 435"/>
              <a:gd name="T6" fmla="*/ 31 w 332"/>
              <a:gd name="T7" fmla="*/ 435 h 435"/>
              <a:gd name="T8" fmla="*/ 121 w 332"/>
              <a:gd name="T9" fmla="*/ 435 h 435"/>
              <a:gd name="T10" fmla="*/ 211 w 332"/>
              <a:gd name="T11" fmla="*/ 435 h 435"/>
              <a:gd name="T12" fmla="*/ 275 w 332"/>
              <a:gd name="T13" fmla="*/ 287 h 435"/>
              <a:gd name="T14" fmla="*/ 332 w 332"/>
              <a:gd name="T15" fmla="*/ 140 h 435"/>
              <a:gd name="T16" fmla="*/ 279 w 332"/>
              <a:gd name="T17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2" h="435">
                <a:moveTo>
                  <a:pt x="279" y="0"/>
                </a:moveTo>
                <a:cubicBezTo>
                  <a:pt x="279" y="3"/>
                  <a:pt x="279" y="6"/>
                  <a:pt x="279" y="9"/>
                </a:cubicBezTo>
                <a:cubicBezTo>
                  <a:pt x="279" y="179"/>
                  <a:pt x="160" y="321"/>
                  <a:pt x="0" y="355"/>
                </a:cubicBezTo>
                <a:cubicBezTo>
                  <a:pt x="16" y="407"/>
                  <a:pt x="5" y="435"/>
                  <a:pt x="31" y="435"/>
                </a:cubicBezTo>
                <a:cubicBezTo>
                  <a:pt x="121" y="435"/>
                  <a:pt x="121" y="435"/>
                  <a:pt x="121" y="435"/>
                </a:cubicBezTo>
                <a:cubicBezTo>
                  <a:pt x="211" y="435"/>
                  <a:pt x="211" y="435"/>
                  <a:pt x="211" y="435"/>
                </a:cubicBezTo>
                <a:cubicBezTo>
                  <a:pt x="248" y="435"/>
                  <a:pt x="211" y="383"/>
                  <a:pt x="275" y="287"/>
                </a:cubicBezTo>
                <a:cubicBezTo>
                  <a:pt x="304" y="243"/>
                  <a:pt x="332" y="196"/>
                  <a:pt x="332" y="140"/>
                </a:cubicBezTo>
                <a:cubicBezTo>
                  <a:pt x="332" y="87"/>
                  <a:pt x="312" y="37"/>
                  <a:pt x="279" y="0"/>
                </a:cubicBezTo>
                <a:close/>
              </a:path>
            </a:pathLst>
          </a:custGeom>
          <a:solidFill>
            <a:srgbClr val="FBBC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íṣļíḋe"/>
          <p:cNvSpPr/>
          <p:nvPr/>
        </p:nvSpPr>
        <p:spPr bwMode="auto">
          <a:xfrm>
            <a:off x="4743309" y="3305359"/>
            <a:ext cx="1311774" cy="1524768"/>
          </a:xfrm>
          <a:custGeom>
            <a:avLst/>
            <a:gdLst>
              <a:gd name="T0" fmla="*/ 13 w 232"/>
              <a:gd name="T1" fmla="*/ 38 h 269"/>
              <a:gd name="T2" fmla="*/ 4 w 232"/>
              <a:gd name="T3" fmla="*/ 37 h 269"/>
              <a:gd name="T4" fmla="*/ 3 w 232"/>
              <a:gd name="T5" fmla="*/ 46 h 269"/>
              <a:gd name="T6" fmla="*/ 6 w 232"/>
              <a:gd name="T7" fmla="*/ 51 h 269"/>
              <a:gd name="T8" fmla="*/ 77 w 232"/>
              <a:gd name="T9" fmla="*/ 265 h 269"/>
              <a:gd name="T10" fmla="*/ 83 w 232"/>
              <a:gd name="T11" fmla="*/ 269 h 269"/>
              <a:gd name="T12" fmla="*/ 85 w 232"/>
              <a:gd name="T13" fmla="*/ 269 h 269"/>
              <a:gd name="T14" fmla="*/ 89 w 232"/>
              <a:gd name="T15" fmla="*/ 260 h 269"/>
              <a:gd name="T16" fmla="*/ 24 w 232"/>
              <a:gd name="T17" fmla="*/ 63 h 269"/>
              <a:gd name="T18" fmla="*/ 76 w 232"/>
              <a:gd name="T19" fmla="*/ 69 h 269"/>
              <a:gd name="T20" fmla="*/ 85 w 232"/>
              <a:gd name="T21" fmla="*/ 64 h 269"/>
              <a:gd name="T22" fmla="*/ 113 w 232"/>
              <a:gd name="T23" fmla="*/ 73 h 269"/>
              <a:gd name="T24" fmla="*/ 145 w 232"/>
              <a:gd name="T25" fmla="*/ 62 h 269"/>
              <a:gd name="T26" fmla="*/ 161 w 232"/>
              <a:gd name="T27" fmla="*/ 68 h 269"/>
              <a:gd name="T28" fmla="*/ 210 w 232"/>
              <a:gd name="T29" fmla="*/ 65 h 269"/>
              <a:gd name="T30" fmla="*/ 146 w 232"/>
              <a:gd name="T31" fmla="*/ 260 h 269"/>
              <a:gd name="T32" fmla="*/ 150 w 232"/>
              <a:gd name="T33" fmla="*/ 269 h 269"/>
              <a:gd name="T34" fmla="*/ 152 w 232"/>
              <a:gd name="T35" fmla="*/ 269 h 269"/>
              <a:gd name="T36" fmla="*/ 158 w 232"/>
              <a:gd name="T37" fmla="*/ 265 h 269"/>
              <a:gd name="T38" fmla="*/ 228 w 232"/>
              <a:gd name="T39" fmla="*/ 50 h 269"/>
              <a:gd name="T40" fmla="*/ 230 w 232"/>
              <a:gd name="T41" fmla="*/ 48 h 269"/>
              <a:gd name="T42" fmla="*/ 229 w 232"/>
              <a:gd name="T43" fmla="*/ 39 h 269"/>
              <a:gd name="T44" fmla="*/ 220 w 232"/>
              <a:gd name="T45" fmla="*/ 40 h 269"/>
              <a:gd name="T46" fmla="*/ 165 w 232"/>
              <a:gd name="T47" fmla="*/ 55 h 269"/>
              <a:gd name="T48" fmla="*/ 154 w 232"/>
              <a:gd name="T49" fmla="*/ 52 h 269"/>
              <a:gd name="T50" fmla="*/ 160 w 232"/>
              <a:gd name="T51" fmla="*/ 31 h 269"/>
              <a:gd name="T52" fmla="*/ 146 w 232"/>
              <a:gd name="T53" fmla="*/ 3 h 269"/>
              <a:gd name="T54" fmla="*/ 132 w 232"/>
              <a:gd name="T55" fmla="*/ 3 h 269"/>
              <a:gd name="T56" fmla="*/ 123 w 232"/>
              <a:gd name="T57" fmla="*/ 32 h 269"/>
              <a:gd name="T58" fmla="*/ 134 w 232"/>
              <a:gd name="T59" fmla="*/ 54 h 269"/>
              <a:gd name="T60" fmla="*/ 95 w 232"/>
              <a:gd name="T61" fmla="*/ 55 h 269"/>
              <a:gd name="T62" fmla="*/ 103 w 232"/>
              <a:gd name="T63" fmla="*/ 32 h 269"/>
              <a:gd name="T64" fmla="*/ 92 w 232"/>
              <a:gd name="T65" fmla="*/ 4 h 269"/>
              <a:gd name="T66" fmla="*/ 77 w 232"/>
              <a:gd name="T67" fmla="*/ 4 h 269"/>
              <a:gd name="T68" fmla="*/ 66 w 232"/>
              <a:gd name="T69" fmla="*/ 32 h 269"/>
              <a:gd name="T70" fmla="*/ 75 w 232"/>
              <a:gd name="T71" fmla="*/ 55 h 269"/>
              <a:gd name="T72" fmla="*/ 72 w 232"/>
              <a:gd name="T73" fmla="*/ 56 h 269"/>
              <a:gd name="T74" fmla="*/ 13 w 232"/>
              <a:gd name="T75" fmla="*/ 38 h 269"/>
              <a:gd name="T76" fmla="*/ 140 w 232"/>
              <a:gd name="T77" fmla="*/ 14 h 269"/>
              <a:gd name="T78" fmla="*/ 140 w 232"/>
              <a:gd name="T79" fmla="*/ 14 h 269"/>
              <a:gd name="T80" fmla="*/ 140 w 232"/>
              <a:gd name="T81" fmla="*/ 14 h 269"/>
              <a:gd name="T82" fmla="*/ 147 w 232"/>
              <a:gd name="T83" fmla="*/ 32 h 269"/>
              <a:gd name="T84" fmla="*/ 143 w 232"/>
              <a:gd name="T85" fmla="*/ 45 h 269"/>
              <a:gd name="T86" fmla="*/ 136 w 232"/>
              <a:gd name="T87" fmla="*/ 31 h 269"/>
              <a:gd name="T88" fmla="*/ 140 w 232"/>
              <a:gd name="T89" fmla="*/ 14 h 269"/>
              <a:gd name="T90" fmla="*/ 84 w 232"/>
              <a:gd name="T91" fmla="*/ 15 h 269"/>
              <a:gd name="T92" fmla="*/ 84 w 232"/>
              <a:gd name="T93" fmla="*/ 15 h 269"/>
              <a:gd name="T94" fmla="*/ 85 w 232"/>
              <a:gd name="T95" fmla="*/ 16 h 269"/>
              <a:gd name="T96" fmla="*/ 89 w 232"/>
              <a:gd name="T97" fmla="*/ 31 h 269"/>
              <a:gd name="T98" fmla="*/ 85 w 232"/>
              <a:gd name="T99" fmla="*/ 47 h 269"/>
              <a:gd name="T100" fmla="*/ 79 w 232"/>
              <a:gd name="T101" fmla="*/ 31 h 269"/>
              <a:gd name="T102" fmla="*/ 84 w 232"/>
              <a:gd name="T103" fmla="*/ 15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2" h="269">
                <a:moveTo>
                  <a:pt x="13" y="38"/>
                </a:moveTo>
                <a:cubicBezTo>
                  <a:pt x="11" y="35"/>
                  <a:pt x="6" y="35"/>
                  <a:pt x="4" y="37"/>
                </a:cubicBezTo>
                <a:cubicBezTo>
                  <a:pt x="1" y="39"/>
                  <a:pt x="0" y="44"/>
                  <a:pt x="3" y="46"/>
                </a:cubicBezTo>
                <a:cubicBezTo>
                  <a:pt x="4" y="48"/>
                  <a:pt x="5" y="49"/>
                  <a:pt x="6" y="51"/>
                </a:cubicBezTo>
                <a:cubicBezTo>
                  <a:pt x="77" y="265"/>
                  <a:pt x="77" y="265"/>
                  <a:pt x="77" y="265"/>
                </a:cubicBezTo>
                <a:cubicBezTo>
                  <a:pt x="77" y="267"/>
                  <a:pt x="80" y="269"/>
                  <a:pt x="83" y="269"/>
                </a:cubicBezTo>
                <a:cubicBezTo>
                  <a:pt x="83" y="269"/>
                  <a:pt x="84" y="269"/>
                  <a:pt x="85" y="269"/>
                </a:cubicBezTo>
                <a:cubicBezTo>
                  <a:pt x="88" y="268"/>
                  <a:pt x="90" y="264"/>
                  <a:pt x="89" y="260"/>
                </a:cubicBezTo>
                <a:cubicBezTo>
                  <a:pt x="24" y="63"/>
                  <a:pt x="24" y="63"/>
                  <a:pt x="24" y="63"/>
                </a:cubicBezTo>
                <a:cubicBezTo>
                  <a:pt x="40" y="70"/>
                  <a:pt x="60" y="74"/>
                  <a:pt x="76" y="69"/>
                </a:cubicBezTo>
                <a:cubicBezTo>
                  <a:pt x="79" y="68"/>
                  <a:pt x="82" y="66"/>
                  <a:pt x="85" y="64"/>
                </a:cubicBezTo>
                <a:cubicBezTo>
                  <a:pt x="93" y="70"/>
                  <a:pt x="103" y="73"/>
                  <a:pt x="113" y="73"/>
                </a:cubicBezTo>
                <a:cubicBezTo>
                  <a:pt x="125" y="73"/>
                  <a:pt x="136" y="69"/>
                  <a:pt x="145" y="62"/>
                </a:cubicBezTo>
                <a:cubicBezTo>
                  <a:pt x="150" y="64"/>
                  <a:pt x="155" y="67"/>
                  <a:pt x="161" y="68"/>
                </a:cubicBezTo>
                <a:cubicBezTo>
                  <a:pt x="180" y="73"/>
                  <a:pt x="196" y="72"/>
                  <a:pt x="210" y="65"/>
                </a:cubicBezTo>
                <a:cubicBezTo>
                  <a:pt x="146" y="260"/>
                  <a:pt x="146" y="260"/>
                  <a:pt x="146" y="260"/>
                </a:cubicBezTo>
                <a:cubicBezTo>
                  <a:pt x="144" y="264"/>
                  <a:pt x="146" y="268"/>
                  <a:pt x="150" y="269"/>
                </a:cubicBezTo>
                <a:cubicBezTo>
                  <a:pt x="150" y="269"/>
                  <a:pt x="151" y="269"/>
                  <a:pt x="152" y="269"/>
                </a:cubicBezTo>
                <a:cubicBezTo>
                  <a:pt x="155" y="269"/>
                  <a:pt x="157" y="267"/>
                  <a:pt x="158" y="265"/>
                </a:cubicBezTo>
                <a:cubicBezTo>
                  <a:pt x="228" y="50"/>
                  <a:pt x="228" y="50"/>
                  <a:pt x="228" y="50"/>
                </a:cubicBezTo>
                <a:cubicBezTo>
                  <a:pt x="229" y="50"/>
                  <a:pt x="230" y="49"/>
                  <a:pt x="230" y="48"/>
                </a:cubicBezTo>
                <a:cubicBezTo>
                  <a:pt x="232" y="45"/>
                  <a:pt x="232" y="41"/>
                  <a:pt x="229" y="39"/>
                </a:cubicBezTo>
                <a:cubicBezTo>
                  <a:pt x="226" y="37"/>
                  <a:pt x="222" y="37"/>
                  <a:pt x="220" y="40"/>
                </a:cubicBezTo>
                <a:cubicBezTo>
                  <a:pt x="207" y="56"/>
                  <a:pt x="189" y="62"/>
                  <a:pt x="165" y="55"/>
                </a:cubicBezTo>
                <a:cubicBezTo>
                  <a:pt x="162" y="55"/>
                  <a:pt x="158" y="54"/>
                  <a:pt x="154" y="52"/>
                </a:cubicBezTo>
                <a:cubicBezTo>
                  <a:pt x="158" y="46"/>
                  <a:pt x="160" y="38"/>
                  <a:pt x="160" y="31"/>
                </a:cubicBezTo>
                <a:cubicBezTo>
                  <a:pt x="159" y="17"/>
                  <a:pt x="154" y="7"/>
                  <a:pt x="146" y="3"/>
                </a:cubicBezTo>
                <a:cubicBezTo>
                  <a:pt x="142" y="0"/>
                  <a:pt x="137" y="0"/>
                  <a:pt x="132" y="3"/>
                </a:cubicBezTo>
                <a:cubicBezTo>
                  <a:pt x="125" y="8"/>
                  <a:pt x="122" y="18"/>
                  <a:pt x="123" y="32"/>
                </a:cubicBezTo>
                <a:cubicBezTo>
                  <a:pt x="124" y="40"/>
                  <a:pt x="127" y="48"/>
                  <a:pt x="134" y="54"/>
                </a:cubicBezTo>
                <a:cubicBezTo>
                  <a:pt x="123" y="61"/>
                  <a:pt x="107" y="61"/>
                  <a:pt x="95" y="55"/>
                </a:cubicBezTo>
                <a:cubicBezTo>
                  <a:pt x="99" y="49"/>
                  <a:pt x="102" y="41"/>
                  <a:pt x="103" y="32"/>
                </a:cubicBezTo>
                <a:cubicBezTo>
                  <a:pt x="103" y="19"/>
                  <a:pt x="99" y="9"/>
                  <a:pt x="92" y="4"/>
                </a:cubicBezTo>
                <a:cubicBezTo>
                  <a:pt x="87" y="1"/>
                  <a:pt x="82" y="1"/>
                  <a:pt x="77" y="4"/>
                </a:cubicBezTo>
                <a:cubicBezTo>
                  <a:pt x="70" y="8"/>
                  <a:pt x="65" y="18"/>
                  <a:pt x="66" y="32"/>
                </a:cubicBezTo>
                <a:cubicBezTo>
                  <a:pt x="66" y="40"/>
                  <a:pt x="69" y="48"/>
                  <a:pt x="75" y="55"/>
                </a:cubicBezTo>
                <a:cubicBezTo>
                  <a:pt x="74" y="56"/>
                  <a:pt x="73" y="56"/>
                  <a:pt x="72" y="56"/>
                </a:cubicBezTo>
                <a:cubicBezTo>
                  <a:pt x="52" y="63"/>
                  <a:pt x="23" y="52"/>
                  <a:pt x="13" y="38"/>
                </a:cubicBezTo>
                <a:close/>
                <a:moveTo>
                  <a:pt x="140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2" y="15"/>
                  <a:pt x="146" y="20"/>
                  <a:pt x="147" y="32"/>
                </a:cubicBezTo>
                <a:cubicBezTo>
                  <a:pt x="147" y="36"/>
                  <a:pt x="145" y="41"/>
                  <a:pt x="143" y="45"/>
                </a:cubicBezTo>
                <a:cubicBezTo>
                  <a:pt x="139" y="41"/>
                  <a:pt x="137" y="37"/>
                  <a:pt x="136" y="31"/>
                </a:cubicBezTo>
                <a:cubicBezTo>
                  <a:pt x="135" y="21"/>
                  <a:pt x="138" y="15"/>
                  <a:pt x="140" y="14"/>
                </a:cubicBezTo>
                <a:close/>
                <a:moveTo>
                  <a:pt x="84" y="15"/>
                </a:moveTo>
                <a:cubicBezTo>
                  <a:pt x="84" y="15"/>
                  <a:pt x="84" y="15"/>
                  <a:pt x="84" y="15"/>
                </a:cubicBezTo>
                <a:cubicBezTo>
                  <a:pt x="84" y="15"/>
                  <a:pt x="85" y="15"/>
                  <a:pt x="85" y="16"/>
                </a:cubicBezTo>
                <a:cubicBezTo>
                  <a:pt x="87" y="17"/>
                  <a:pt x="90" y="21"/>
                  <a:pt x="89" y="31"/>
                </a:cubicBezTo>
                <a:cubicBezTo>
                  <a:pt x="89" y="37"/>
                  <a:pt x="88" y="43"/>
                  <a:pt x="85" y="47"/>
                </a:cubicBezTo>
                <a:cubicBezTo>
                  <a:pt x="81" y="42"/>
                  <a:pt x="79" y="37"/>
                  <a:pt x="79" y="31"/>
                </a:cubicBezTo>
                <a:cubicBezTo>
                  <a:pt x="79" y="21"/>
                  <a:pt x="82" y="16"/>
                  <a:pt x="84" y="15"/>
                </a:cubicBezTo>
                <a:close/>
              </a:path>
            </a:pathLst>
          </a:custGeom>
          <a:solidFill>
            <a:srgbClr val="3B5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iṩḻíḓe"/>
          <p:cNvSpPr/>
          <p:nvPr/>
        </p:nvSpPr>
        <p:spPr bwMode="auto">
          <a:xfrm>
            <a:off x="5581762" y="3514972"/>
            <a:ext cx="473320" cy="1234015"/>
          </a:xfrm>
          <a:custGeom>
            <a:avLst/>
            <a:gdLst>
              <a:gd name="T0" fmla="*/ 62 w 84"/>
              <a:gd name="T1" fmla="*/ 28 h 218"/>
              <a:gd name="T2" fmla="*/ 0 w 84"/>
              <a:gd name="T3" fmla="*/ 218 h 218"/>
              <a:gd name="T4" fmla="*/ 13 w 84"/>
              <a:gd name="T5" fmla="*/ 218 h 218"/>
              <a:gd name="T6" fmla="*/ 80 w 84"/>
              <a:gd name="T7" fmla="*/ 13 h 218"/>
              <a:gd name="T8" fmla="*/ 82 w 84"/>
              <a:gd name="T9" fmla="*/ 11 h 218"/>
              <a:gd name="T10" fmla="*/ 81 w 84"/>
              <a:gd name="T11" fmla="*/ 2 h 218"/>
              <a:gd name="T12" fmla="*/ 72 w 84"/>
              <a:gd name="T13" fmla="*/ 3 h 218"/>
              <a:gd name="T14" fmla="*/ 43 w 84"/>
              <a:gd name="T15" fmla="*/ 20 h 218"/>
              <a:gd name="T16" fmla="*/ 31 w 84"/>
              <a:gd name="T17" fmla="*/ 34 h 218"/>
              <a:gd name="T18" fmla="*/ 62 w 84"/>
              <a:gd name="T19" fmla="*/ 2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218">
                <a:moveTo>
                  <a:pt x="62" y="28"/>
                </a:moveTo>
                <a:cubicBezTo>
                  <a:pt x="0" y="218"/>
                  <a:pt x="0" y="218"/>
                  <a:pt x="0" y="218"/>
                </a:cubicBezTo>
                <a:cubicBezTo>
                  <a:pt x="13" y="218"/>
                  <a:pt x="13" y="218"/>
                  <a:pt x="13" y="218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2"/>
                  <a:pt x="82" y="11"/>
                </a:cubicBezTo>
                <a:cubicBezTo>
                  <a:pt x="84" y="8"/>
                  <a:pt x="84" y="4"/>
                  <a:pt x="81" y="2"/>
                </a:cubicBezTo>
                <a:cubicBezTo>
                  <a:pt x="78" y="0"/>
                  <a:pt x="74" y="0"/>
                  <a:pt x="72" y="3"/>
                </a:cubicBezTo>
                <a:cubicBezTo>
                  <a:pt x="64" y="13"/>
                  <a:pt x="55" y="18"/>
                  <a:pt x="43" y="20"/>
                </a:cubicBezTo>
                <a:cubicBezTo>
                  <a:pt x="39" y="25"/>
                  <a:pt x="35" y="29"/>
                  <a:pt x="31" y="34"/>
                </a:cubicBezTo>
                <a:cubicBezTo>
                  <a:pt x="42" y="34"/>
                  <a:pt x="53" y="33"/>
                  <a:pt x="62" y="28"/>
                </a:cubicBez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îšlîḑé"/>
          <p:cNvSpPr/>
          <p:nvPr/>
        </p:nvSpPr>
        <p:spPr bwMode="auto">
          <a:xfrm>
            <a:off x="4986731" y="4194526"/>
            <a:ext cx="246804" cy="554461"/>
          </a:xfrm>
          <a:custGeom>
            <a:avLst/>
            <a:gdLst>
              <a:gd name="T0" fmla="*/ 44 w 44"/>
              <a:gd name="T1" fmla="*/ 98 h 98"/>
              <a:gd name="T2" fmla="*/ 12 w 44"/>
              <a:gd name="T3" fmla="*/ 0 h 98"/>
              <a:gd name="T4" fmla="*/ 0 w 44"/>
              <a:gd name="T5" fmla="*/ 5 h 98"/>
              <a:gd name="T6" fmla="*/ 30 w 44"/>
              <a:gd name="T7" fmla="*/ 98 h 98"/>
              <a:gd name="T8" fmla="*/ 44 w 44"/>
              <a:gd name="T9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98">
                <a:moveTo>
                  <a:pt x="44" y="98"/>
                </a:moveTo>
                <a:cubicBezTo>
                  <a:pt x="12" y="0"/>
                  <a:pt x="12" y="0"/>
                  <a:pt x="12" y="0"/>
                </a:cubicBezTo>
                <a:cubicBezTo>
                  <a:pt x="8" y="1"/>
                  <a:pt x="4" y="3"/>
                  <a:pt x="0" y="5"/>
                </a:cubicBezTo>
                <a:cubicBezTo>
                  <a:pt x="30" y="98"/>
                  <a:pt x="30" y="98"/>
                  <a:pt x="30" y="98"/>
                </a:cubicBezTo>
                <a:lnTo>
                  <a:pt x="44" y="98"/>
                </a:ln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" name="îSliďê"/>
          <p:cNvSpPr/>
          <p:nvPr/>
        </p:nvSpPr>
        <p:spPr bwMode="auto">
          <a:xfrm>
            <a:off x="4878543" y="4748987"/>
            <a:ext cx="1034543" cy="476702"/>
          </a:xfrm>
          <a:custGeom>
            <a:avLst/>
            <a:gdLst>
              <a:gd name="T0" fmla="*/ 166 w 183"/>
              <a:gd name="T1" fmla="*/ 0 h 84"/>
              <a:gd name="T2" fmla="*/ 17 w 183"/>
              <a:gd name="T3" fmla="*/ 0 h 84"/>
              <a:gd name="T4" fmla="*/ 2 w 183"/>
              <a:gd name="T5" fmla="*/ 24 h 84"/>
              <a:gd name="T6" fmla="*/ 17 w 183"/>
              <a:gd name="T7" fmla="*/ 49 h 84"/>
              <a:gd name="T8" fmla="*/ 67 w 183"/>
              <a:gd name="T9" fmla="*/ 49 h 84"/>
              <a:gd name="T10" fmla="*/ 13 w 183"/>
              <a:gd name="T11" fmla="*/ 59 h 84"/>
              <a:gd name="T12" fmla="*/ 3 w 183"/>
              <a:gd name="T13" fmla="*/ 75 h 84"/>
              <a:gd name="T14" fmla="*/ 17 w 183"/>
              <a:gd name="T15" fmla="*/ 84 h 84"/>
              <a:gd name="T16" fmla="*/ 22 w 183"/>
              <a:gd name="T17" fmla="*/ 82 h 84"/>
              <a:gd name="T18" fmla="*/ 171 w 183"/>
              <a:gd name="T19" fmla="*/ 33 h 84"/>
              <a:gd name="T20" fmla="*/ 182 w 183"/>
              <a:gd name="T21" fmla="*/ 14 h 84"/>
              <a:gd name="T22" fmla="*/ 166 w 183"/>
              <a:gd name="T2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84">
                <a:moveTo>
                  <a:pt x="166" y="0"/>
                </a:move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2" y="16"/>
                  <a:pt x="2" y="24"/>
                </a:cubicBezTo>
                <a:cubicBezTo>
                  <a:pt x="2" y="33"/>
                  <a:pt x="9" y="49"/>
                  <a:pt x="17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13" y="59"/>
                  <a:pt x="13" y="59"/>
                  <a:pt x="13" y="59"/>
                </a:cubicBezTo>
                <a:cubicBezTo>
                  <a:pt x="4" y="62"/>
                  <a:pt x="0" y="67"/>
                  <a:pt x="3" y="75"/>
                </a:cubicBezTo>
                <a:cubicBezTo>
                  <a:pt x="5" y="82"/>
                  <a:pt x="11" y="84"/>
                  <a:pt x="17" y="84"/>
                </a:cubicBezTo>
                <a:cubicBezTo>
                  <a:pt x="19" y="84"/>
                  <a:pt x="21" y="83"/>
                  <a:pt x="22" y="82"/>
                </a:cubicBezTo>
                <a:cubicBezTo>
                  <a:pt x="171" y="33"/>
                  <a:pt x="171" y="33"/>
                  <a:pt x="171" y="33"/>
                </a:cubicBezTo>
                <a:cubicBezTo>
                  <a:pt x="178" y="31"/>
                  <a:pt x="183" y="22"/>
                  <a:pt x="182" y="14"/>
                </a:cubicBezTo>
                <a:cubicBezTo>
                  <a:pt x="181" y="7"/>
                  <a:pt x="174" y="0"/>
                  <a:pt x="166" y="0"/>
                </a:cubicBez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îṣľiḓé"/>
          <p:cNvSpPr/>
          <p:nvPr/>
        </p:nvSpPr>
        <p:spPr bwMode="auto">
          <a:xfrm>
            <a:off x="4885305" y="5022835"/>
            <a:ext cx="1034543" cy="703219"/>
          </a:xfrm>
          <a:custGeom>
            <a:avLst/>
            <a:gdLst>
              <a:gd name="T0" fmla="*/ 165 w 183"/>
              <a:gd name="T1" fmla="*/ 62 h 124"/>
              <a:gd name="T2" fmla="*/ 115 w 183"/>
              <a:gd name="T3" fmla="*/ 62 h 124"/>
              <a:gd name="T4" fmla="*/ 170 w 183"/>
              <a:gd name="T5" fmla="*/ 38 h 124"/>
              <a:gd name="T6" fmla="*/ 180 w 183"/>
              <a:gd name="T7" fmla="*/ 14 h 124"/>
              <a:gd name="T8" fmla="*/ 160 w 183"/>
              <a:gd name="T9" fmla="*/ 3 h 124"/>
              <a:gd name="T10" fmla="*/ 12 w 183"/>
              <a:gd name="T11" fmla="*/ 50 h 124"/>
              <a:gd name="T12" fmla="*/ 1 w 183"/>
              <a:gd name="T13" fmla="*/ 70 h 124"/>
              <a:gd name="T14" fmla="*/ 16 w 183"/>
              <a:gd name="T15" fmla="*/ 87 h 124"/>
              <a:gd name="T16" fmla="*/ 30 w 183"/>
              <a:gd name="T17" fmla="*/ 87 h 124"/>
              <a:gd name="T18" fmla="*/ 54 w 183"/>
              <a:gd name="T19" fmla="*/ 124 h 124"/>
              <a:gd name="T20" fmla="*/ 127 w 183"/>
              <a:gd name="T21" fmla="*/ 124 h 124"/>
              <a:gd name="T22" fmla="*/ 151 w 183"/>
              <a:gd name="T23" fmla="*/ 87 h 124"/>
              <a:gd name="T24" fmla="*/ 165 w 183"/>
              <a:gd name="T25" fmla="*/ 87 h 124"/>
              <a:gd name="T26" fmla="*/ 181 w 183"/>
              <a:gd name="T27" fmla="*/ 75 h 124"/>
              <a:gd name="T28" fmla="*/ 165 w 183"/>
              <a:gd name="T29" fmla="*/ 6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3" h="124">
                <a:moveTo>
                  <a:pt x="165" y="62"/>
                </a:moveTo>
                <a:cubicBezTo>
                  <a:pt x="115" y="62"/>
                  <a:pt x="115" y="62"/>
                  <a:pt x="115" y="62"/>
                </a:cubicBezTo>
                <a:cubicBezTo>
                  <a:pt x="170" y="38"/>
                  <a:pt x="170" y="38"/>
                  <a:pt x="170" y="38"/>
                </a:cubicBezTo>
                <a:cubicBezTo>
                  <a:pt x="178" y="35"/>
                  <a:pt x="183" y="23"/>
                  <a:pt x="180" y="14"/>
                </a:cubicBezTo>
                <a:cubicBezTo>
                  <a:pt x="177" y="6"/>
                  <a:pt x="169" y="0"/>
                  <a:pt x="160" y="3"/>
                </a:cubicBezTo>
                <a:cubicBezTo>
                  <a:pt x="12" y="50"/>
                  <a:pt x="12" y="50"/>
                  <a:pt x="12" y="50"/>
                </a:cubicBezTo>
                <a:cubicBezTo>
                  <a:pt x="4" y="52"/>
                  <a:pt x="0" y="63"/>
                  <a:pt x="1" y="70"/>
                </a:cubicBezTo>
                <a:cubicBezTo>
                  <a:pt x="2" y="78"/>
                  <a:pt x="9" y="87"/>
                  <a:pt x="16" y="87"/>
                </a:cubicBezTo>
                <a:cubicBezTo>
                  <a:pt x="30" y="87"/>
                  <a:pt x="30" y="87"/>
                  <a:pt x="30" y="87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127" y="124"/>
                  <a:pt x="127" y="124"/>
                  <a:pt x="127" y="124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65" y="87"/>
                  <a:pt x="165" y="87"/>
                  <a:pt x="165" y="87"/>
                </a:cubicBezTo>
                <a:cubicBezTo>
                  <a:pt x="174" y="87"/>
                  <a:pt x="181" y="83"/>
                  <a:pt x="181" y="75"/>
                </a:cubicBezTo>
                <a:cubicBezTo>
                  <a:pt x="181" y="66"/>
                  <a:pt x="174" y="62"/>
                  <a:pt x="165" y="62"/>
                </a:cubicBezTo>
                <a:close/>
              </a:path>
            </a:pathLst>
          </a:custGeom>
          <a:solidFill>
            <a:srgbClr val="2547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iŝḻiḓé"/>
          <p:cNvSpPr/>
          <p:nvPr/>
        </p:nvSpPr>
        <p:spPr>
          <a:xfrm rot="5400000">
            <a:off x="3552666" y="1465667"/>
            <a:ext cx="4464496" cy="4464496"/>
          </a:xfrm>
          <a:prstGeom prst="blockArc">
            <a:avLst>
              <a:gd name="adj1" fmla="val 10800000"/>
              <a:gd name="adj2" fmla="val 21450364"/>
              <a:gd name="adj3" fmla="val 1175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7000">
                <a:schemeClr val="accent1">
                  <a:alpha val="23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87279" y="2934135"/>
            <a:ext cx="3341930" cy="179131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9" name="íṡ1íḑè"/>
          <p:cNvSpPr txBox="1"/>
          <p:nvPr/>
        </p:nvSpPr>
        <p:spPr bwMode="auto">
          <a:xfrm>
            <a:off x="687279" y="2492330"/>
            <a:ext cx="334193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4" name="Shape 6065"/>
          <p:cNvSpPr/>
          <p:nvPr/>
        </p:nvSpPr>
        <p:spPr>
          <a:xfrm>
            <a:off x="7274612" y="188581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5" name="Shape 6066"/>
          <p:cNvSpPr/>
          <p:nvPr/>
        </p:nvSpPr>
        <p:spPr>
          <a:xfrm>
            <a:off x="7423683" y="203383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32" name="Rectangle 30"/>
          <p:cNvSpPr/>
          <p:nvPr/>
        </p:nvSpPr>
        <p:spPr bwMode="auto">
          <a:xfrm>
            <a:off x="8016078" y="1925467"/>
            <a:ext cx="3785428" cy="63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3" name="TextBox 31"/>
          <p:cNvSpPr txBox="1"/>
          <p:nvPr/>
        </p:nvSpPr>
        <p:spPr bwMode="auto">
          <a:xfrm>
            <a:off x="8017162" y="1649426"/>
            <a:ext cx="350332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3" name="Shape 6065"/>
          <p:cNvSpPr/>
          <p:nvPr/>
        </p:nvSpPr>
        <p:spPr>
          <a:xfrm>
            <a:off x="7598431" y="3268088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4" name="Shape 6066"/>
          <p:cNvSpPr/>
          <p:nvPr/>
        </p:nvSpPr>
        <p:spPr>
          <a:xfrm>
            <a:off x="7747502" y="3416111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1" name="Rectangle 30"/>
          <p:cNvSpPr/>
          <p:nvPr/>
        </p:nvSpPr>
        <p:spPr bwMode="auto">
          <a:xfrm>
            <a:off x="8290156" y="3307740"/>
            <a:ext cx="3489280" cy="63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2" name="TextBox 31"/>
          <p:cNvSpPr txBox="1"/>
          <p:nvPr/>
        </p:nvSpPr>
        <p:spPr bwMode="auto">
          <a:xfrm>
            <a:off x="8291240" y="3031699"/>
            <a:ext cx="322924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6" name="Shape 6065"/>
          <p:cNvSpPr/>
          <p:nvPr/>
        </p:nvSpPr>
        <p:spPr>
          <a:xfrm>
            <a:off x="7274612" y="472544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7" name="Shape 6066"/>
          <p:cNvSpPr/>
          <p:nvPr/>
        </p:nvSpPr>
        <p:spPr>
          <a:xfrm>
            <a:off x="7423683" y="487346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49" name="Rectangle 30"/>
          <p:cNvSpPr/>
          <p:nvPr/>
        </p:nvSpPr>
        <p:spPr bwMode="auto">
          <a:xfrm>
            <a:off x="8016078" y="4765097"/>
            <a:ext cx="3785428" cy="63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0" name="TextBox 31"/>
          <p:cNvSpPr txBox="1"/>
          <p:nvPr/>
        </p:nvSpPr>
        <p:spPr bwMode="auto">
          <a:xfrm>
            <a:off x="8017162" y="4489056"/>
            <a:ext cx="350332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152" name="直接连接符 151"/>
          <p:cNvCxnSpPr/>
          <p:nvPr/>
        </p:nvCxnSpPr>
        <p:spPr>
          <a:xfrm>
            <a:off x="8027210" y="2826535"/>
            <a:ext cx="34932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8027210" y="4273295"/>
            <a:ext cx="34932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53713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研究方案可行性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126" name="图片 1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2119088" y="-1"/>
            <a:ext cx="1582054" cy="683020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išľidé"/>
          <p:cNvSpPr/>
          <p:nvPr/>
        </p:nvSpPr>
        <p:spPr>
          <a:xfrm>
            <a:off x="1145083" y="2271807"/>
            <a:ext cx="3496726" cy="2566715"/>
          </a:xfrm>
          <a:custGeom>
            <a:avLst/>
            <a:gdLst>
              <a:gd name="connsiteX0" fmla="*/ 224028 w 7415784"/>
              <a:gd name="connsiteY0" fmla="*/ 269748 h 4700016"/>
              <a:gd name="connsiteX1" fmla="*/ 224028 w 7415784"/>
              <a:gd name="connsiteY1" fmla="*/ 4430268 h 4700016"/>
              <a:gd name="connsiteX2" fmla="*/ 7191756 w 7415784"/>
              <a:gd name="connsiteY2" fmla="*/ 4430268 h 4700016"/>
              <a:gd name="connsiteX3" fmla="*/ 7191756 w 7415784"/>
              <a:gd name="connsiteY3" fmla="*/ 269748 h 4700016"/>
              <a:gd name="connsiteX4" fmla="*/ 266867 w 7415784"/>
              <a:gd name="connsiteY4" fmla="*/ 0 h 4700016"/>
              <a:gd name="connsiteX5" fmla="*/ 7148917 w 7415784"/>
              <a:gd name="connsiteY5" fmla="*/ 0 h 4700016"/>
              <a:gd name="connsiteX6" fmla="*/ 7415784 w 7415784"/>
              <a:gd name="connsiteY6" fmla="*/ 266867 h 4700016"/>
              <a:gd name="connsiteX7" fmla="*/ 7415784 w 7415784"/>
              <a:gd name="connsiteY7" fmla="*/ 4433149 h 4700016"/>
              <a:gd name="connsiteX8" fmla="*/ 7148917 w 7415784"/>
              <a:gd name="connsiteY8" fmla="*/ 4700016 h 4700016"/>
              <a:gd name="connsiteX9" fmla="*/ 266867 w 7415784"/>
              <a:gd name="connsiteY9" fmla="*/ 4700016 h 4700016"/>
              <a:gd name="connsiteX10" fmla="*/ 0 w 7415784"/>
              <a:gd name="connsiteY10" fmla="*/ 4433149 h 4700016"/>
              <a:gd name="connsiteX11" fmla="*/ 0 w 7415784"/>
              <a:gd name="connsiteY11" fmla="*/ 266867 h 4700016"/>
              <a:gd name="connsiteX12" fmla="*/ 266867 w 7415784"/>
              <a:gd name="connsiteY12" fmla="*/ 0 h 47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15784" h="4700016">
                <a:moveTo>
                  <a:pt x="224028" y="269748"/>
                </a:moveTo>
                <a:lnTo>
                  <a:pt x="224028" y="4430268"/>
                </a:lnTo>
                <a:lnTo>
                  <a:pt x="7191756" y="4430268"/>
                </a:lnTo>
                <a:lnTo>
                  <a:pt x="7191756" y="269748"/>
                </a:lnTo>
                <a:close/>
                <a:moveTo>
                  <a:pt x="266867" y="0"/>
                </a:moveTo>
                <a:lnTo>
                  <a:pt x="7148917" y="0"/>
                </a:lnTo>
                <a:cubicBezTo>
                  <a:pt x="7296304" y="0"/>
                  <a:pt x="7415784" y="119480"/>
                  <a:pt x="7415784" y="266867"/>
                </a:cubicBezTo>
                <a:lnTo>
                  <a:pt x="7415784" y="4433149"/>
                </a:lnTo>
                <a:cubicBezTo>
                  <a:pt x="7415784" y="4580536"/>
                  <a:pt x="7296304" y="4700016"/>
                  <a:pt x="7148917" y="4700016"/>
                </a:cubicBezTo>
                <a:lnTo>
                  <a:pt x="266867" y="4700016"/>
                </a:lnTo>
                <a:cubicBezTo>
                  <a:pt x="119480" y="4700016"/>
                  <a:pt x="0" y="4580536"/>
                  <a:pt x="0" y="4433149"/>
                </a:cubicBezTo>
                <a:lnTo>
                  <a:pt x="0" y="266867"/>
                </a:lnTo>
                <a:cubicBezTo>
                  <a:pt x="0" y="119480"/>
                  <a:pt x="119480" y="0"/>
                  <a:pt x="266867" y="0"/>
                </a:cubicBez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î$ľiḋé"/>
          <p:cNvSpPr/>
          <p:nvPr/>
        </p:nvSpPr>
        <p:spPr>
          <a:xfrm>
            <a:off x="1153326" y="2283030"/>
            <a:ext cx="3480240" cy="2544268"/>
          </a:xfrm>
          <a:custGeom>
            <a:avLst/>
            <a:gdLst>
              <a:gd name="connsiteX0" fmla="*/ 252028 w 7380820"/>
              <a:gd name="connsiteY0" fmla="*/ 295230 h 4658912"/>
              <a:gd name="connsiteX1" fmla="*/ 252028 w 7380820"/>
              <a:gd name="connsiteY1" fmla="*/ 4363682 h 4658912"/>
              <a:gd name="connsiteX2" fmla="*/ 7128792 w 7380820"/>
              <a:gd name="connsiteY2" fmla="*/ 4363682 h 4658912"/>
              <a:gd name="connsiteX3" fmla="*/ 7128792 w 7380820"/>
              <a:gd name="connsiteY3" fmla="*/ 295230 h 4658912"/>
              <a:gd name="connsiteX4" fmla="*/ 264533 w 7380820"/>
              <a:gd name="connsiteY4" fmla="*/ 0 h 4658912"/>
              <a:gd name="connsiteX5" fmla="*/ 7116287 w 7380820"/>
              <a:gd name="connsiteY5" fmla="*/ 0 h 4658912"/>
              <a:gd name="connsiteX6" fmla="*/ 7380820 w 7380820"/>
              <a:gd name="connsiteY6" fmla="*/ 264533 h 4658912"/>
              <a:gd name="connsiteX7" fmla="*/ 7380820 w 7380820"/>
              <a:gd name="connsiteY7" fmla="*/ 4394379 h 4658912"/>
              <a:gd name="connsiteX8" fmla="*/ 7116287 w 7380820"/>
              <a:gd name="connsiteY8" fmla="*/ 4658912 h 4658912"/>
              <a:gd name="connsiteX9" fmla="*/ 264533 w 7380820"/>
              <a:gd name="connsiteY9" fmla="*/ 4658912 h 4658912"/>
              <a:gd name="connsiteX10" fmla="*/ 0 w 7380820"/>
              <a:gd name="connsiteY10" fmla="*/ 4394379 h 4658912"/>
              <a:gd name="connsiteX11" fmla="*/ 0 w 7380820"/>
              <a:gd name="connsiteY11" fmla="*/ 264533 h 4658912"/>
              <a:gd name="connsiteX12" fmla="*/ 264533 w 7380820"/>
              <a:gd name="connsiteY12" fmla="*/ 0 h 465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80820" h="4658912">
                <a:moveTo>
                  <a:pt x="252028" y="295230"/>
                </a:moveTo>
                <a:lnTo>
                  <a:pt x="252028" y="4363682"/>
                </a:lnTo>
                <a:lnTo>
                  <a:pt x="7128792" y="4363682"/>
                </a:lnTo>
                <a:lnTo>
                  <a:pt x="7128792" y="295230"/>
                </a:lnTo>
                <a:close/>
                <a:moveTo>
                  <a:pt x="264533" y="0"/>
                </a:moveTo>
                <a:lnTo>
                  <a:pt x="7116287" y="0"/>
                </a:lnTo>
                <a:cubicBezTo>
                  <a:pt x="7262385" y="0"/>
                  <a:pt x="7380820" y="118435"/>
                  <a:pt x="7380820" y="264533"/>
                </a:cubicBezTo>
                <a:lnTo>
                  <a:pt x="7380820" y="4394379"/>
                </a:lnTo>
                <a:cubicBezTo>
                  <a:pt x="7380820" y="4540477"/>
                  <a:pt x="7262385" y="4658912"/>
                  <a:pt x="7116287" y="4658912"/>
                </a:cubicBezTo>
                <a:lnTo>
                  <a:pt x="264533" y="4658912"/>
                </a:lnTo>
                <a:cubicBezTo>
                  <a:pt x="118435" y="4658912"/>
                  <a:pt x="0" y="4540477"/>
                  <a:pt x="0" y="4394379"/>
                </a:cubicBezTo>
                <a:lnTo>
                  <a:pt x="0" y="264533"/>
                </a:lnTo>
                <a:cubicBezTo>
                  <a:pt x="0" y="118435"/>
                  <a:pt x="118435" y="0"/>
                  <a:pt x="2645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" name="ïṧļidê"/>
          <p:cNvSpPr/>
          <p:nvPr/>
        </p:nvSpPr>
        <p:spPr>
          <a:xfrm>
            <a:off x="2859492" y="2327250"/>
            <a:ext cx="67907" cy="78648"/>
          </a:xfrm>
          <a:prstGeom prst="ellipse">
            <a:avLst/>
          </a:prstGeom>
          <a:gradFill flip="none" rotWithShape="1">
            <a:gsLst>
              <a:gs pos="17000">
                <a:schemeClr val="tx1"/>
              </a:gs>
              <a:gs pos="34000">
                <a:srgbClr val="000000">
                  <a:lumMod val="84000"/>
                  <a:lumOff val="16000"/>
                </a:srgbClr>
              </a:gs>
              <a:gs pos="100000">
                <a:schemeClr val="bg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iSḷïḑe"/>
          <p:cNvSpPr/>
          <p:nvPr/>
        </p:nvSpPr>
        <p:spPr>
          <a:xfrm flipV="1">
            <a:off x="686465" y="4887351"/>
            <a:ext cx="4413962" cy="19975"/>
          </a:xfrm>
          <a:prstGeom prst="trapezoid">
            <a:avLst>
              <a:gd name="adj" fmla="val 814192"/>
            </a:avLst>
          </a:prstGeom>
          <a:solidFill>
            <a:srgbClr val="80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îṡľíḓè"/>
          <p:cNvSpPr/>
          <p:nvPr/>
        </p:nvSpPr>
        <p:spPr>
          <a:xfrm>
            <a:off x="686465" y="4804917"/>
            <a:ext cx="4413962" cy="8251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" name="ïṣḷîḑé"/>
          <p:cNvSpPr/>
          <p:nvPr/>
        </p:nvSpPr>
        <p:spPr>
          <a:xfrm>
            <a:off x="3448564" y="2259000"/>
            <a:ext cx="1193245" cy="2566715"/>
          </a:xfrm>
          <a:custGeom>
            <a:avLst/>
            <a:gdLst>
              <a:gd name="connsiteX0" fmla="*/ 0 w 2530610"/>
              <a:gd name="connsiteY0" fmla="*/ 0 h 4700016"/>
              <a:gd name="connsiteX1" fmla="*/ 2263743 w 2530610"/>
              <a:gd name="connsiteY1" fmla="*/ 0 h 4700016"/>
              <a:gd name="connsiteX2" fmla="*/ 2530610 w 2530610"/>
              <a:gd name="connsiteY2" fmla="*/ 266867 h 4700016"/>
              <a:gd name="connsiteX3" fmla="*/ 2530610 w 2530610"/>
              <a:gd name="connsiteY3" fmla="*/ 4433149 h 4700016"/>
              <a:gd name="connsiteX4" fmla="*/ 2263743 w 2530610"/>
              <a:gd name="connsiteY4" fmla="*/ 4700016 h 4700016"/>
              <a:gd name="connsiteX5" fmla="*/ 1961175 w 2530610"/>
              <a:gd name="connsiteY5" fmla="*/ 4700016 h 47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0610" h="4700016">
                <a:moveTo>
                  <a:pt x="0" y="0"/>
                </a:moveTo>
                <a:lnTo>
                  <a:pt x="2263743" y="0"/>
                </a:lnTo>
                <a:cubicBezTo>
                  <a:pt x="2411130" y="0"/>
                  <a:pt x="2530610" y="119480"/>
                  <a:pt x="2530610" y="266867"/>
                </a:cubicBezTo>
                <a:lnTo>
                  <a:pt x="2530610" y="4433149"/>
                </a:lnTo>
                <a:cubicBezTo>
                  <a:pt x="2530610" y="4580536"/>
                  <a:pt x="2411130" y="4700016"/>
                  <a:pt x="2263743" y="4700016"/>
                </a:cubicBezTo>
                <a:lnTo>
                  <a:pt x="1961175" y="4700016"/>
                </a:lnTo>
                <a:close/>
              </a:path>
            </a:pathLst>
          </a:custGeom>
          <a:gradFill>
            <a:gsLst>
              <a:gs pos="0">
                <a:srgbClr val="FFFFFF">
                  <a:alpha val="3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199764" y="5077374"/>
            <a:ext cx="3387363" cy="45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78287" y="1576653"/>
            <a:ext cx="5742201" cy="87104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 fontScale="92500" lnSpcReduction="10000"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" name="íṡ1íḑè"/>
          <p:cNvSpPr txBox="1"/>
          <p:nvPr/>
        </p:nvSpPr>
        <p:spPr bwMode="auto">
          <a:xfrm>
            <a:off x="5778287" y="1134847"/>
            <a:ext cx="574220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871000" y="2529000"/>
            <a:ext cx="564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hape 6065"/>
          <p:cNvSpPr/>
          <p:nvPr/>
        </p:nvSpPr>
        <p:spPr>
          <a:xfrm>
            <a:off x="5778287" y="3168832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3" name="Shape 6066"/>
          <p:cNvSpPr/>
          <p:nvPr/>
        </p:nvSpPr>
        <p:spPr>
          <a:xfrm>
            <a:off x="5927358" y="3316855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0" name="Rectangle 30"/>
          <p:cNvSpPr/>
          <p:nvPr/>
        </p:nvSpPr>
        <p:spPr bwMode="auto">
          <a:xfrm>
            <a:off x="6471096" y="3385498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TextBox 31"/>
          <p:cNvSpPr txBox="1"/>
          <p:nvPr/>
        </p:nvSpPr>
        <p:spPr bwMode="auto">
          <a:xfrm>
            <a:off x="6471096" y="2972618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Shape 6065"/>
          <p:cNvSpPr/>
          <p:nvPr/>
        </p:nvSpPr>
        <p:spPr>
          <a:xfrm>
            <a:off x="5778287" y="4961117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9" name="Shape 6066"/>
          <p:cNvSpPr/>
          <p:nvPr/>
        </p:nvSpPr>
        <p:spPr>
          <a:xfrm>
            <a:off x="5927358" y="5109140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6" name="Rectangle 30"/>
          <p:cNvSpPr/>
          <p:nvPr/>
        </p:nvSpPr>
        <p:spPr bwMode="auto">
          <a:xfrm>
            <a:off x="6471096" y="5177783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zh-CN" altLang="en-US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TextBox 31"/>
          <p:cNvSpPr txBox="1"/>
          <p:nvPr/>
        </p:nvSpPr>
        <p:spPr bwMode="auto">
          <a:xfrm>
            <a:off x="6471096" y="4764903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591000" y="4509000"/>
            <a:ext cx="492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77358" y="1134847"/>
            <a:ext cx="0" cy="500877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9463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理论创新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5" name="图片 4" descr="图片包含 室内, 人员, 墙壁, 西装&#10;&#10;已生成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37" y="2467534"/>
            <a:ext cx="3109873" cy="2039785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28988" y="1671042"/>
              <a:ext cx="133402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研究结果与讨论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Lorem Ipsum is simply dummy text of the printing and typesetting industry.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 bwMode="auto">
          <a:xfrm>
            <a:off x="8239234" y="1323975"/>
            <a:ext cx="3461831" cy="55524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30284" y="3596446"/>
            <a:ext cx="3461831" cy="326155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66017" y="2905708"/>
            <a:ext cx="3461831" cy="395229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ExtraShape34"/>
          <p:cNvSpPr/>
          <p:nvPr/>
        </p:nvSpPr>
        <p:spPr>
          <a:xfrm>
            <a:off x="1438086" y="1923042"/>
            <a:ext cx="1693264" cy="16932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ExtraShape46"/>
          <p:cNvSpPr/>
          <p:nvPr/>
        </p:nvSpPr>
        <p:spPr>
          <a:xfrm>
            <a:off x="1351690" y="1827895"/>
            <a:ext cx="1886494" cy="1886493"/>
          </a:xfrm>
          <a:prstGeom prst="donut">
            <a:avLst>
              <a:gd name="adj" fmla="val 8192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ValueShape"/>
          <p:cNvSpPr/>
          <p:nvPr/>
        </p:nvSpPr>
        <p:spPr>
          <a:xfrm flipH="1">
            <a:off x="1287793" y="1764000"/>
            <a:ext cx="2014284" cy="2014283"/>
          </a:xfrm>
          <a:prstGeom prst="blockArc">
            <a:avLst>
              <a:gd name="adj1" fmla="val 16200000"/>
              <a:gd name="adj2" fmla="val 7839383"/>
              <a:gd name="adj3" fmla="val 15281"/>
            </a:avLst>
          </a:prstGeom>
          <a:solidFill>
            <a:srgbClr val="1A31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IconShape"/>
          <p:cNvSpPr>
            <a:spLocks noChangeAspect="1"/>
          </p:cNvSpPr>
          <p:nvPr/>
        </p:nvSpPr>
        <p:spPr bwMode="auto">
          <a:xfrm>
            <a:off x="1621030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IconShape"/>
          <p:cNvSpPr>
            <a:spLocks noChangeAspect="1"/>
          </p:cNvSpPr>
          <p:nvPr/>
        </p:nvSpPr>
        <p:spPr bwMode="auto">
          <a:xfrm>
            <a:off x="1929055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IconShape"/>
          <p:cNvSpPr>
            <a:spLocks noChangeAspect="1"/>
          </p:cNvSpPr>
          <p:nvPr/>
        </p:nvSpPr>
        <p:spPr bwMode="auto">
          <a:xfrm>
            <a:off x="2237080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IconShape"/>
          <p:cNvSpPr>
            <a:spLocks noChangeAspect="1"/>
          </p:cNvSpPr>
          <p:nvPr/>
        </p:nvSpPr>
        <p:spPr bwMode="auto">
          <a:xfrm>
            <a:off x="2545105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IconShape"/>
          <p:cNvSpPr>
            <a:spLocks noChangeAspect="1"/>
          </p:cNvSpPr>
          <p:nvPr/>
        </p:nvSpPr>
        <p:spPr bwMode="auto">
          <a:xfrm>
            <a:off x="2853132" y="3859780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ValueText"/>
          <p:cNvSpPr txBox="1"/>
          <p:nvPr/>
        </p:nvSpPr>
        <p:spPr>
          <a:xfrm>
            <a:off x="2006724" y="2337354"/>
            <a:ext cx="576427" cy="432320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75EF">
                    <a:lumMod val="100000"/>
                  </a:srgb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60%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75EF">
                  <a:lumMod val="100000"/>
                </a:srgb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1481673" y="2833569"/>
            <a:ext cx="1626528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3343" y="4740827"/>
            <a:ext cx="3263184" cy="6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Copy paste fonts. Choose the only option to retain text.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663343" y="4312840"/>
            <a:ext cx="3263184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" name="ExtraShape34"/>
          <p:cNvSpPr/>
          <p:nvPr/>
        </p:nvSpPr>
        <p:spPr>
          <a:xfrm>
            <a:off x="5235066" y="1921574"/>
            <a:ext cx="1693264" cy="16932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ValueText"/>
          <p:cNvSpPr txBox="1"/>
          <p:nvPr/>
        </p:nvSpPr>
        <p:spPr>
          <a:xfrm>
            <a:off x="5803704" y="2337354"/>
            <a:ext cx="576427" cy="432320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45%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9C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" name="ExtraShape46"/>
          <p:cNvSpPr/>
          <p:nvPr/>
        </p:nvSpPr>
        <p:spPr>
          <a:xfrm>
            <a:off x="5148670" y="1826427"/>
            <a:ext cx="1886494" cy="1886493"/>
          </a:xfrm>
          <a:prstGeom prst="donut">
            <a:avLst>
              <a:gd name="adj" fmla="val 8192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ValueShape"/>
          <p:cNvSpPr/>
          <p:nvPr/>
        </p:nvSpPr>
        <p:spPr>
          <a:xfrm flipH="1">
            <a:off x="5084773" y="1762532"/>
            <a:ext cx="2014284" cy="2014283"/>
          </a:xfrm>
          <a:prstGeom prst="blockArc">
            <a:avLst>
              <a:gd name="adj1" fmla="val 16200000"/>
              <a:gd name="adj2" fmla="val 4320000"/>
              <a:gd name="adj3" fmla="val 15281"/>
            </a:avLst>
          </a:prstGeom>
          <a:solidFill>
            <a:srgbClr val="1A31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IconShape"/>
          <p:cNvSpPr>
            <a:spLocks noChangeAspect="1"/>
          </p:cNvSpPr>
          <p:nvPr/>
        </p:nvSpPr>
        <p:spPr bwMode="auto">
          <a:xfrm>
            <a:off x="5418010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1" name="IconShape"/>
          <p:cNvSpPr>
            <a:spLocks noChangeAspect="1"/>
          </p:cNvSpPr>
          <p:nvPr/>
        </p:nvSpPr>
        <p:spPr bwMode="auto">
          <a:xfrm>
            <a:off x="5726035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IconShape"/>
          <p:cNvSpPr>
            <a:spLocks noChangeAspect="1"/>
          </p:cNvSpPr>
          <p:nvPr/>
        </p:nvSpPr>
        <p:spPr bwMode="auto">
          <a:xfrm>
            <a:off x="6034060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tx1">
                  <a:lumMod val="50000"/>
                  <a:lumOff val="50000"/>
                </a:schemeClr>
              </a:gs>
              <a:gs pos="25000">
                <a:schemeClr val="accent3"/>
              </a:gs>
              <a:gs pos="26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IconShape"/>
          <p:cNvSpPr>
            <a:spLocks noChangeAspect="1"/>
          </p:cNvSpPr>
          <p:nvPr/>
        </p:nvSpPr>
        <p:spPr bwMode="auto">
          <a:xfrm>
            <a:off x="6342085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IconShape"/>
          <p:cNvSpPr>
            <a:spLocks noChangeAspect="1"/>
          </p:cNvSpPr>
          <p:nvPr/>
        </p:nvSpPr>
        <p:spPr bwMode="auto">
          <a:xfrm>
            <a:off x="6650112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5268434" y="2833569"/>
            <a:ext cx="1626528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460323" y="4740827"/>
            <a:ext cx="3263184" cy="6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Copy paste fonts. Choose the only option to retain text.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 bwMode="auto">
          <a:xfrm>
            <a:off x="4460323" y="4312840"/>
            <a:ext cx="3263184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ExtraShape34"/>
          <p:cNvSpPr/>
          <p:nvPr/>
        </p:nvSpPr>
        <p:spPr>
          <a:xfrm>
            <a:off x="9032047" y="1921574"/>
            <a:ext cx="1693264" cy="16932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ValueText"/>
          <p:cNvSpPr txBox="1"/>
          <p:nvPr/>
        </p:nvSpPr>
        <p:spPr>
          <a:xfrm>
            <a:off x="9600685" y="2337354"/>
            <a:ext cx="576427" cy="432320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75EF">
                    <a:lumMod val="100000"/>
                  </a:srgb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80%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75EF">
                  <a:lumMod val="100000"/>
                </a:srgb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" name="ExtraShape46"/>
          <p:cNvSpPr/>
          <p:nvPr/>
        </p:nvSpPr>
        <p:spPr>
          <a:xfrm>
            <a:off x="8945651" y="1826427"/>
            <a:ext cx="1886494" cy="1886493"/>
          </a:xfrm>
          <a:prstGeom prst="donut">
            <a:avLst>
              <a:gd name="adj" fmla="val 8192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ValueShape"/>
          <p:cNvSpPr/>
          <p:nvPr/>
        </p:nvSpPr>
        <p:spPr>
          <a:xfrm flipH="1">
            <a:off x="8881754" y="1762532"/>
            <a:ext cx="2014284" cy="2014283"/>
          </a:xfrm>
          <a:prstGeom prst="blockArc">
            <a:avLst>
              <a:gd name="adj1" fmla="val 16200000"/>
              <a:gd name="adj2" fmla="val 11880000"/>
              <a:gd name="adj3" fmla="val 15281"/>
            </a:avLst>
          </a:prstGeom>
          <a:solidFill>
            <a:srgbClr val="1A31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IconShape"/>
          <p:cNvSpPr>
            <a:spLocks noChangeAspect="1"/>
          </p:cNvSpPr>
          <p:nvPr/>
        </p:nvSpPr>
        <p:spPr bwMode="auto">
          <a:xfrm>
            <a:off x="9214991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" name="IconShape"/>
          <p:cNvSpPr>
            <a:spLocks noChangeAspect="1"/>
          </p:cNvSpPr>
          <p:nvPr/>
        </p:nvSpPr>
        <p:spPr bwMode="auto">
          <a:xfrm>
            <a:off x="9523016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IconShape"/>
          <p:cNvSpPr>
            <a:spLocks noChangeAspect="1"/>
          </p:cNvSpPr>
          <p:nvPr/>
        </p:nvSpPr>
        <p:spPr bwMode="auto">
          <a:xfrm>
            <a:off x="9831041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IconShape"/>
          <p:cNvSpPr>
            <a:spLocks noChangeAspect="1"/>
          </p:cNvSpPr>
          <p:nvPr/>
        </p:nvSpPr>
        <p:spPr bwMode="auto">
          <a:xfrm>
            <a:off x="10139066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IconShape"/>
          <p:cNvSpPr>
            <a:spLocks noChangeAspect="1"/>
          </p:cNvSpPr>
          <p:nvPr/>
        </p:nvSpPr>
        <p:spPr bwMode="auto">
          <a:xfrm>
            <a:off x="10447093" y="3858312"/>
            <a:ext cx="278218" cy="281310"/>
          </a:xfrm>
          <a:custGeom>
            <a:avLst/>
            <a:gdLst>
              <a:gd name="T0" fmla="*/ 3080 w 3738"/>
              <a:gd name="T1" fmla="*/ 3682 h 3785"/>
              <a:gd name="T2" fmla="*/ 2976 w 3738"/>
              <a:gd name="T3" fmla="*/ 3336 h 3785"/>
              <a:gd name="T4" fmla="*/ 2642 w 3738"/>
              <a:gd name="T5" fmla="*/ 2535 h 3785"/>
              <a:gd name="T6" fmla="*/ 2634 w 3738"/>
              <a:gd name="T7" fmla="*/ 2260 h 3785"/>
              <a:gd name="T8" fmla="*/ 3319 w 3738"/>
              <a:gd name="T9" fmla="*/ 1820 h 3785"/>
              <a:gd name="T10" fmla="*/ 3650 w 3738"/>
              <a:gd name="T11" fmla="*/ 1633 h 3785"/>
              <a:gd name="T12" fmla="*/ 3654 w 3738"/>
              <a:gd name="T13" fmla="*/ 1445 h 3785"/>
              <a:gd name="T14" fmla="*/ 3493 w 3738"/>
              <a:gd name="T15" fmla="*/ 1410 h 3785"/>
              <a:gd name="T16" fmla="*/ 2501 w 3738"/>
              <a:gd name="T17" fmla="*/ 1410 h 3785"/>
              <a:gd name="T18" fmla="*/ 2402 w 3738"/>
              <a:gd name="T19" fmla="*/ 1362 h 3785"/>
              <a:gd name="T20" fmla="*/ 2297 w 3738"/>
              <a:gd name="T21" fmla="*/ 1050 h 3785"/>
              <a:gd name="T22" fmla="*/ 2128 w 3738"/>
              <a:gd name="T23" fmla="*/ 475 h 3785"/>
              <a:gd name="T24" fmla="*/ 1991 w 3738"/>
              <a:gd name="T25" fmla="*/ 117 h 3785"/>
              <a:gd name="T26" fmla="*/ 1876 w 3738"/>
              <a:gd name="T27" fmla="*/ 0 h 3785"/>
              <a:gd name="T28" fmla="*/ 1867 w 3738"/>
              <a:gd name="T29" fmla="*/ 0 h 3785"/>
              <a:gd name="T30" fmla="*/ 1749 w 3738"/>
              <a:gd name="T31" fmla="*/ 116 h 3785"/>
              <a:gd name="T32" fmla="*/ 1610 w 3738"/>
              <a:gd name="T33" fmla="*/ 475 h 3785"/>
              <a:gd name="T34" fmla="*/ 1441 w 3738"/>
              <a:gd name="T35" fmla="*/ 1050 h 3785"/>
              <a:gd name="T36" fmla="*/ 1336 w 3738"/>
              <a:gd name="T37" fmla="*/ 1362 h 3785"/>
              <a:gd name="T38" fmla="*/ 1237 w 3738"/>
              <a:gd name="T39" fmla="*/ 1410 h 3785"/>
              <a:gd name="T40" fmla="*/ 245 w 3738"/>
              <a:gd name="T41" fmla="*/ 1410 h 3785"/>
              <a:gd name="T42" fmla="*/ 84 w 3738"/>
              <a:gd name="T43" fmla="*/ 1445 h 3785"/>
              <a:gd name="T44" fmla="*/ 85 w 3738"/>
              <a:gd name="T45" fmla="*/ 1637 h 3785"/>
              <a:gd name="T46" fmla="*/ 420 w 3738"/>
              <a:gd name="T47" fmla="*/ 1818 h 3785"/>
              <a:gd name="T48" fmla="*/ 938 w 3738"/>
              <a:gd name="T49" fmla="*/ 2145 h 3785"/>
              <a:gd name="T50" fmla="*/ 1173 w 3738"/>
              <a:gd name="T51" fmla="*/ 2388 h 3785"/>
              <a:gd name="T52" fmla="*/ 1028 w 3738"/>
              <a:gd name="T53" fmla="*/ 2727 h 3785"/>
              <a:gd name="T54" fmla="*/ 773 w 3738"/>
              <a:gd name="T55" fmla="*/ 3328 h 3785"/>
              <a:gd name="T56" fmla="*/ 672 w 3738"/>
              <a:gd name="T57" fmla="*/ 3678 h 3785"/>
              <a:gd name="T58" fmla="*/ 885 w 3738"/>
              <a:gd name="T59" fmla="*/ 3715 h 3785"/>
              <a:gd name="T60" fmla="*/ 1636 w 3738"/>
              <a:gd name="T61" fmla="*/ 3104 h 3785"/>
              <a:gd name="T62" fmla="*/ 1876 w 3738"/>
              <a:gd name="T63" fmla="*/ 2917 h 3785"/>
              <a:gd name="T64" fmla="*/ 2113 w 3738"/>
              <a:gd name="T65" fmla="*/ 3106 h 3785"/>
              <a:gd name="T66" fmla="*/ 2874 w 3738"/>
              <a:gd name="T67" fmla="*/ 3707 h 3785"/>
              <a:gd name="T68" fmla="*/ 3080 w 3738"/>
              <a:gd name="T69" fmla="*/ 3682 h 3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8" h="3785">
                <a:moveTo>
                  <a:pt x="3080" y="3682"/>
                </a:moveTo>
                <a:cubicBezTo>
                  <a:pt x="3073" y="3602"/>
                  <a:pt x="3022" y="3447"/>
                  <a:pt x="2976" y="3336"/>
                </a:cubicBezTo>
                <a:lnTo>
                  <a:pt x="2642" y="2535"/>
                </a:lnTo>
                <a:cubicBezTo>
                  <a:pt x="2531" y="2318"/>
                  <a:pt x="2634" y="2260"/>
                  <a:pt x="2634" y="2260"/>
                </a:cubicBezTo>
                <a:lnTo>
                  <a:pt x="3319" y="1820"/>
                </a:lnTo>
                <a:cubicBezTo>
                  <a:pt x="3420" y="1755"/>
                  <a:pt x="3570" y="1674"/>
                  <a:pt x="3650" y="1633"/>
                </a:cubicBezTo>
                <a:cubicBezTo>
                  <a:pt x="3731" y="1591"/>
                  <a:pt x="3738" y="1481"/>
                  <a:pt x="3654" y="1445"/>
                </a:cubicBezTo>
                <a:cubicBezTo>
                  <a:pt x="3571" y="1410"/>
                  <a:pt x="3493" y="1410"/>
                  <a:pt x="3493" y="1410"/>
                </a:cubicBezTo>
                <a:lnTo>
                  <a:pt x="2501" y="1410"/>
                </a:lnTo>
                <a:cubicBezTo>
                  <a:pt x="2454" y="1410"/>
                  <a:pt x="2423" y="1389"/>
                  <a:pt x="2402" y="1362"/>
                </a:cubicBezTo>
                <a:cubicBezTo>
                  <a:pt x="2362" y="1314"/>
                  <a:pt x="2331" y="1165"/>
                  <a:pt x="2297" y="1050"/>
                </a:cubicBezTo>
                <a:lnTo>
                  <a:pt x="2128" y="475"/>
                </a:lnTo>
                <a:cubicBezTo>
                  <a:pt x="2094" y="359"/>
                  <a:pt x="2039" y="195"/>
                  <a:pt x="1991" y="117"/>
                </a:cubicBezTo>
                <a:cubicBezTo>
                  <a:pt x="1919" y="0"/>
                  <a:pt x="1876" y="0"/>
                  <a:pt x="1876" y="0"/>
                </a:cubicBezTo>
                <a:lnTo>
                  <a:pt x="1867" y="0"/>
                </a:lnTo>
                <a:cubicBezTo>
                  <a:pt x="1867" y="0"/>
                  <a:pt x="1821" y="0"/>
                  <a:pt x="1749" y="116"/>
                </a:cubicBezTo>
                <a:cubicBezTo>
                  <a:pt x="1699" y="195"/>
                  <a:pt x="1644" y="359"/>
                  <a:pt x="1610" y="475"/>
                </a:cubicBezTo>
                <a:lnTo>
                  <a:pt x="1441" y="1050"/>
                </a:lnTo>
                <a:cubicBezTo>
                  <a:pt x="1407" y="1165"/>
                  <a:pt x="1376" y="1314"/>
                  <a:pt x="1336" y="1362"/>
                </a:cubicBezTo>
                <a:cubicBezTo>
                  <a:pt x="1315" y="1389"/>
                  <a:pt x="1284" y="1410"/>
                  <a:pt x="1237" y="1410"/>
                </a:cubicBezTo>
                <a:lnTo>
                  <a:pt x="245" y="1410"/>
                </a:lnTo>
                <a:cubicBezTo>
                  <a:pt x="245" y="1410"/>
                  <a:pt x="167" y="1410"/>
                  <a:pt x="84" y="1445"/>
                </a:cubicBezTo>
                <a:cubicBezTo>
                  <a:pt x="0" y="1481"/>
                  <a:pt x="4" y="1596"/>
                  <a:pt x="85" y="1637"/>
                </a:cubicBezTo>
                <a:cubicBezTo>
                  <a:pt x="166" y="1678"/>
                  <a:pt x="318" y="1754"/>
                  <a:pt x="420" y="1818"/>
                </a:cubicBezTo>
                <a:lnTo>
                  <a:pt x="938" y="2145"/>
                </a:lnTo>
                <a:cubicBezTo>
                  <a:pt x="1040" y="2209"/>
                  <a:pt x="1189" y="2307"/>
                  <a:pt x="1173" y="2388"/>
                </a:cubicBezTo>
                <a:cubicBezTo>
                  <a:pt x="1156" y="2470"/>
                  <a:pt x="1075" y="2616"/>
                  <a:pt x="1028" y="2727"/>
                </a:cubicBezTo>
                <a:lnTo>
                  <a:pt x="773" y="3328"/>
                </a:lnTo>
                <a:cubicBezTo>
                  <a:pt x="726" y="3439"/>
                  <a:pt x="676" y="3595"/>
                  <a:pt x="672" y="3678"/>
                </a:cubicBezTo>
                <a:cubicBezTo>
                  <a:pt x="667" y="3762"/>
                  <a:pt x="787" y="3785"/>
                  <a:pt x="885" y="3715"/>
                </a:cubicBezTo>
                <a:cubicBezTo>
                  <a:pt x="1100" y="3562"/>
                  <a:pt x="1437" y="3276"/>
                  <a:pt x="1636" y="3104"/>
                </a:cubicBezTo>
                <a:cubicBezTo>
                  <a:pt x="1727" y="3025"/>
                  <a:pt x="1826" y="2918"/>
                  <a:pt x="1876" y="2917"/>
                </a:cubicBezTo>
                <a:cubicBezTo>
                  <a:pt x="1925" y="2916"/>
                  <a:pt x="2020" y="3029"/>
                  <a:pt x="2113" y="3106"/>
                </a:cubicBezTo>
                <a:cubicBezTo>
                  <a:pt x="2311" y="3272"/>
                  <a:pt x="2644" y="3546"/>
                  <a:pt x="2874" y="3707"/>
                </a:cubicBezTo>
                <a:cubicBezTo>
                  <a:pt x="2973" y="3775"/>
                  <a:pt x="3087" y="3763"/>
                  <a:pt x="3080" y="36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 bwMode="auto">
          <a:xfrm>
            <a:off x="9065415" y="2833569"/>
            <a:ext cx="1626528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257304" y="4740827"/>
            <a:ext cx="3263184" cy="6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Copy paste fonts. Choose the only option to retain text.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 bwMode="auto">
          <a:xfrm>
            <a:off x="8257304" y="4312840"/>
            <a:ext cx="3263184" cy="42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4158375" y="3858312"/>
            <a:ext cx="0" cy="13706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016000" y="3858312"/>
            <a:ext cx="0" cy="137068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287793" y="229731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实践难点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4876800"/>
            <a:ext cx="12192000" cy="1981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69899" y="1291590"/>
            <a:ext cx="11125201" cy="5027518"/>
          </a:xfrm>
          <a:prstGeom prst="rect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Rectangle 5_1"/>
          <p:cNvSpPr/>
          <p:nvPr/>
        </p:nvSpPr>
        <p:spPr bwMode="auto">
          <a:xfrm>
            <a:off x="2665065" y="3274472"/>
            <a:ext cx="7200000" cy="4174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" name="Rectangle 5_1"/>
          <p:cNvSpPr/>
          <p:nvPr/>
        </p:nvSpPr>
        <p:spPr bwMode="auto">
          <a:xfrm>
            <a:off x="2665065" y="5981640"/>
            <a:ext cx="3434775" cy="3374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Rectangle 5_1"/>
          <p:cNvSpPr/>
          <p:nvPr/>
        </p:nvSpPr>
        <p:spPr bwMode="auto">
          <a:xfrm>
            <a:off x="6430290" y="5981640"/>
            <a:ext cx="3434775" cy="33746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41437" y="232504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成果形式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 descr="图片包含 人员, 室内, 墙壁, 孩子&#10;&#10;已生成极高可信度的说明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9" b="44521"/>
          <a:stretch>
            <a:fillRect/>
          </a:stretch>
        </p:blipFill>
        <p:spPr>
          <a:xfrm>
            <a:off x="2665065" y="1291590"/>
            <a:ext cx="7200000" cy="2024638"/>
          </a:xfrm>
          <a:prstGeom prst="rect">
            <a:avLst/>
          </a:prstGeom>
        </p:spPr>
      </p:pic>
      <p:pic>
        <p:nvPicPr>
          <p:cNvPr id="6" name="图片 5" descr="图片包含 人员&#10;&#10;已生成高可信度的说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64" y="4030920"/>
            <a:ext cx="3430935" cy="1950720"/>
          </a:xfrm>
          <a:prstGeom prst="rect">
            <a:avLst/>
          </a:prstGeom>
        </p:spPr>
      </p:pic>
      <p:pic>
        <p:nvPicPr>
          <p:cNvPr id="12" name="图片 11" descr="图片包含 笔记本电脑, 计算机, 人员, 就坐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49" y="4030920"/>
            <a:ext cx="3438616" cy="19507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8340293" y="1384300"/>
            <a:ext cx="3234983" cy="54737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66017" y="1384300"/>
            <a:ext cx="3234983" cy="54737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iṩlíḍè"/>
          <p:cNvSpPr/>
          <p:nvPr/>
        </p:nvSpPr>
        <p:spPr bwMode="auto">
          <a:xfrm>
            <a:off x="4363877" y="1908552"/>
            <a:ext cx="3480171" cy="3480171"/>
          </a:xfrm>
          <a:prstGeom prst="ellipse">
            <a:avLst/>
          </a:prstGeom>
          <a:noFill/>
          <a:ln w="76200">
            <a:solidFill>
              <a:srgbClr val="1A3172"/>
            </a:solidFill>
          </a:ln>
          <a:effectLst>
            <a:outerShdw blurRad="50800" dist="38100" dir="5400000" sx="1000" sy="1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8401740" y="1917049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7" name="文本框 186"/>
          <p:cNvSpPr txBox="1"/>
          <p:nvPr/>
        </p:nvSpPr>
        <p:spPr bwMode="auto">
          <a:xfrm>
            <a:off x="8401740" y="1497814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04.Text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8401740" y="3584711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0" name="文本框 189"/>
          <p:cNvSpPr txBox="1"/>
          <p:nvPr/>
        </p:nvSpPr>
        <p:spPr bwMode="auto">
          <a:xfrm>
            <a:off x="8401740" y="3165476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3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05.Text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8401740" y="5252373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3" name="文本框 192"/>
          <p:cNvSpPr txBox="1"/>
          <p:nvPr/>
        </p:nvSpPr>
        <p:spPr bwMode="auto">
          <a:xfrm>
            <a:off x="8401740" y="4833138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06.Text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94" name="直接连接符 193"/>
          <p:cNvCxnSpPr/>
          <p:nvPr/>
        </p:nvCxnSpPr>
        <p:spPr>
          <a:xfrm>
            <a:off x="8402550" y="2846491"/>
            <a:ext cx="311047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402550" y="4514153"/>
            <a:ext cx="311047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 bwMode="auto">
          <a:xfrm>
            <a:off x="678170" y="1917049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8" name="文本框 197"/>
          <p:cNvSpPr txBox="1"/>
          <p:nvPr/>
        </p:nvSpPr>
        <p:spPr bwMode="auto">
          <a:xfrm>
            <a:off x="678170" y="1497814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01.Text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678170" y="3584711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1" name="文本框 200"/>
          <p:cNvSpPr txBox="1"/>
          <p:nvPr/>
        </p:nvSpPr>
        <p:spPr bwMode="auto">
          <a:xfrm>
            <a:off x="678170" y="3165476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02.Text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678170" y="5252373"/>
            <a:ext cx="3122830" cy="74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4" name="文本框 203"/>
          <p:cNvSpPr txBox="1"/>
          <p:nvPr/>
        </p:nvSpPr>
        <p:spPr bwMode="auto">
          <a:xfrm>
            <a:off x="678170" y="4833138"/>
            <a:ext cx="3122830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03.Text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205" name="直接连接符 204"/>
          <p:cNvCxnSpPr/>
          <p:nvPr/>
        </p:nvCxnSpPr>
        <p:spPr>
          <a:xfrm>
            <a:off x="678980" y="2846491"/>
            <a:ext cx="306590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>
          <a:xfrm>
            <a:off x="678980" y="4514153"/>
            <a:ext cx="3065904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41437" y="2479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应用前景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5" y="1639945"/>
            <a:ext cx="1111987" cy="1058644"/>
          </a:xfrm>
          <a:prstGeom prst="ellipse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5" y="4645245"/>
            <a:ext cx="1111986" cy="1145619"/>
          </a:xfrm>
          <a:prstGeom prst="ellipse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998" y="3187787"/>
            <a:ext cx="1111986" cy="1145619"/>
          </a:xfrm>
          <a:prstGeom prst="ellipse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169" y="1780590"/>
            <a:ext cx="1111986" cy="1145619"/>
          </a:xfrm>
          <a:prstGeom prst="ellipse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02" y="3280560"/>
            <a:ext cx="1111986" cy="1145619"/>
          </a:xfrm>
          <a:prstGeom prst="ellipse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11" y="4626321"/>
            <a:ext cx="1111986" cy="1145619"/>
          </a:xfrm>
          <a:prstGeom prst="ellipse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 bwMode="auto">
          <a:xfrm>
            <a:off x="658798" y="1123950"/>
            <a:ext cx="10873310" cy="162237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9" name="图片 48" descr="图片包含 笔记本电脑, 电子产品, 计算机, 男士&#10;&#10;已生成高可信度的说明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4"/>
          <a:stretch>
            <a:fillRect/>
          </a:stretch>
        </p:blipFill>
        <p:spPr>
          <a:xfrm>
            <a:off x="6069772" y="1138766"/>
            <a:ext cx="5452735" cy="1622378"/>
          </a:xfrm>
          <a:prstGeom prst="rect">
            <a:avLst/>
          </a:prstGeom>
        </p:spPr>
      </p:pic>
      <p:pic>
        <p:nvPicPr>
          <p:cNvPr id="4" name="图片 3" descr="图片包含 笔记本电脑, 电子产品, 计算机, 男士&#10;&#10;已生成高可信度的说明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4"/>
          <a:stretch>
            <a:fillRect/>
          </a:stretch>
        </p:blipFill>
        <p:spPr>
          <a:xfrm>
            <a:off x="643259" y="1138766"/>
            <a:ext cx="5452735" cy="1622378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 bwMode="auto">
          <a:xfrm>
            <a:off x="658797" y="3348511"/>
            <a:ext cx="10873310" cy="31284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iṧ1ïdè"/>
          <p:cNvSpPr/>
          <p:nvPr/>
        </p:nvSpPr>
        <p:spPr>
          <a:xfrm>
            <a:off x="2920151" y="2306205"/>
            <a:ext cx="835622" cy="835622"/>
          </a:xfrm>
          <a:prstGeom prst="ellipse">
            <a:avLst/>
          </a:prstGeom>
          <a:solidFill>
            <a:srgbClr val="1A3172"/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" name="ïṧlîḓê"/>
          <p:cNvSpPr/>
          <p:nvPr/>
        </p:nvSpPr>
        <p:spPr>
          <a:xfrm>
            <a:off x="3164185" y="2558283"/>
            <a:ext cx="347557" cy="331463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îš1iḑé"/>
          <p:cNvSpPr txBox="1"/>
          <p:nvPr/>
        </p:nvSpPr>
        <p:spPr>
          <a:xfrm>
            <a:off x="658797" y="3820331"/>
            <a:ext cx="5336075" cy="113866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îŝḻïḑè"/>
          <p:cNvSpPr txBox="1"/>
          <p:nvPr/>
        </p:nvSpPr>
        <p:spPr>
          <a:xfrm>
            <a:off x="658801" y="3348511"/>
            <a:ext cx="5336066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í$lïďé"/>
          <p:cNvSpPr/>
          <p:nvPr/>
        </p:nvSpPr>
        <p:spPr>
          <a:xfrm>
            <a:off x="8446264" y="2306205"/>
            <a:ext cx="835622" cy="835622"/>
          </a:xfrm>
          <a:prstGeom prst="ellipse">
            <a:avLst/>
          </a:prstGeom>
          <a:solidFill>
            <a:srgbClr val="1A3172"/>
          </a:soli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íśḻíḍe"/>
          <p:cNvSpPr/>
          <p:nvPr/>
        </p:nvSpPr>
        <p:spPr>
          <a:xfrm>
            <a:off x="8690298" y="2558283"/>
            <a:ext cx="347557" cy="331463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işļîdé"/>
          <p:cNvSpPr txBox="1"/>
          <p:nvPr/>
        </p:nvSpPr>
        <p:spPr>
          <a:xfrm>
            <a:off x="6196038" y="3820331"/>
            <a:ext cx="5336075" cy="113866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îslïďé"/>
          <p:cNvSpPr txBox="1"/>
          <p:nvPr/>
        </p:nvSpPr>
        <p:spPr>
          <a:xfrm>
            <a:off x="6196042" y="3348511"/>
            <a:ext cx="5336066" cy="471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96000" y="1123951"/>
            <a:ext cx="0" cy="501967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 bwMode="auto">
          <a:xfrm>
            <a:off x="5826000" y="3716157"/>
            <a:ext cx="539990" cy="539990"/>
          </a:xfrm>
          <a:prstGeom prst="ellipse">
            <a:avLst/>
          </a:prstGeom>
          <a:gradFill flip="none" rotWithShape="1">
            <a:gsLst>
              <a:gs pos="0">
                <a:srgbClr val="FF9C00"/>
              </a:gs>
              <a:gs pos="96000">
                <a:srgbClr val="1A3172"/>
              </a:gs>
            </a:gsLst>
            <a:lin ang="10800000" scaled="1"/>
            <a:tileRect/>
          </a:gra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VS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îṧḻïdé"/>
          <p:cNvSpPr txBox="1"/>
          <p:nvPr/>
        </p:nvSpPr>
        <p:spPr bwMode="auto">
          <a:xfrm>
            <a:off x="685694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" name="iŝļíḋê"/>
          <p:cNvSpPr/>
          <p:nvPr/>
        </p:nvSpPr>
        <p:spPr>
          <a:xfrm>
            <a:off x="1006296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975E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30K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2975E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îS1ïḓè"/>
          <p:cNvSpPr/>
          <p:nvPr/>
        </p:nvSpPr>
        <p:spPr>
          <a:xfrm>
            <a:off x="2426902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975E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56K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2975E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ïśḷïḑè"/>
          <p:cNvSpPr txBox="1"/>
          <p:nvPr/>
        </p:nvSpPr>
        <p:spPr bwMode="auto">
          <a:xfrm>
            <a:off x="2106300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íSļíďé"/>
          <p:cNvSpPr/>
          <p:nvPr/>
        </p:nvSpPr>
        <p:spPr>
          <a:xfrm>
            <a:off x="3847508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975E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52K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2975E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išḷîďê"/>
          <p:cNvSpPr txBox="1"/>
          <p:nvPr/>
        </p:nvSpPr>
        <p:spPr bwMode="auto">
          <a:xfrm>
            <a:off x="3526906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išļiḍè"/>
          <p:cNvSpPr/>
          <p:nvPr/>
        </p:nvSpPr>
        <p:spPr>
          <a:xfrm>
            <a:off x="5268115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975E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36K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2975E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íṥļîḑe"/>
          <p:cNvSpPr txBox="1"/>
          <p:nvPr/>
        </p:nvSpPr>
        <p:spPr bwMode="auto">
          <a:xfrm>
            <a:off x="4947513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945985" y="5313107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22360" y="5284532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791000" y="5313107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îṧḻïdé"/>
          <p:cNvSpPr txBox="1"/>
          <p:nvPr/>
        </p:nvSpPr>
        <p:spPr bwMode="auto">
          <a:xfrm>
            <a:off x="6168363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0" name="iŝļíḋê"/>
          <p:cNvSpPr/>
          <p:nvPr/>
        </p:nvSpPr>
        <p:spPr>
          <a:xfrm>
            <a:off x="6488965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9C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7" name="îS1ïḓè"/>
          <p:cNvSpPr/>
          <p:nvPr/>
        </p:nvSpPr>
        <p:spPr>
          <a:xfrm>
            <a:off x="7909571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62K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9C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8" name="ïśḷïḑè"/>
          <p:cNvSpPr txBox="1"/>
          <p:nvPr/>
        </p:nvSpPr>
        <p:spPr bwMode="auto">
          <a:xfrm>
            <a:off x="7588969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5" name="íSļíďé"/>
          <p:cNvSpPr/>
          <p:nvPr/>
        </p:nvSpPr>
        <p:spPr>
          <a:xfrm>
            <a:off x="9330177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42K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9C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6" name="išḷîďê"/>
          <p:cNvSpPr txBox="1"/>
          <p:nvPr/>
        </p:nvSpPr>
        <p:spPr bwMode="auto">
          <a:xfrm>
            <a:off x="9009575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3" name="išļiḍè"/>
          <p:cNvSpPr/>
          <p:nvPr/>
        </p:nvSpPr>
        <p:spPr>
          <a:xfrm>
            <a:off x="10750784" y="5379782"/>
            <a:ext cx="449102" cy="272872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C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40K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9C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4" name="íṥļîḑe"/>
          <p:cNvSpPr txBox="1"/>
          <p:nvPr/>
        </p:nvSpPr>
        <p:spPr bwMode="auto">
          <a:xfrm>
            <a:off x="10430182" y="5659977"/>
            <a:ext cx="1090306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7428654" y="5313107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905029" y="5284532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10273669" y="5313107"/>
            <a:ext cx="0" cy="83051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79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案例分析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23378" y="1671042"/>
              <a:ext cx="134524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04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致谢与参考文献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Lorem Ipsum is simply dummy text of the printing and typesetting industry.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 bwMode="auto">
          <a:xfrm>
            <a:off x="4070999" y="1123950"/>
            <a:ext cx="7740507" cy="506717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trophy_159504"/>
          <p:cNvSpPr>
            <a:spLocks noChangeAspect="1"/>
          </p:cNvSpPr>
          <p:nvPr/>
        </p:nvSpPr>
        <p:spPr bwMode="auto">
          <a:xfrm>
            <a:off x="1367104" y="1539000"/>
            <a:ext cx="973589" cy="947443"/>
          </a:xfrm>
          <a:custGeom>
            <a:avLst/>
            <a:gdLst>
              <a:gd name="connsiteX0" fmla="*/ 92709 w 608527"/>
              <a:gd name="connsiteY0" fmla="*/ 383100 h 592185"/>
              <a:gd name="connsiteX1" fmla="*/ 122674 w 608527"/>
              <a:gd name="connsiteY1" fmla="*/ 392457 h 592185"/>
              <a:gd name="connsiteX2" fmla="*/ 136811 w 608527"/>
              <a:gd name="connsiteY2" fmla="*/ 395986 h 592185"/>
              <a:gd name="connsiteX3" fmla="*/ 140345 w 608527"/>
              <a:gd name="connsiteY3" fmla="*/ 410099 h 592185"/>
              <a:gd name="connsiteX4" fmla="*/ 168466 w 608527"/>
              <a:gd name="connsiteY4" fmla="*/ 460107 h 592185"/>
              <a:gd name="connsiteX5" fmla="*/ 192438 w 608527"/>
              <a:gd name="connsiteY5" fmla="*/ 466243 h 592185"/>
              <a:gd name="connsiteX6" fmla="*/ 225476 w 608527"/>
              <a:gd name="connsiteY6" fmla="*/ 459494 h 592185"/>
              <a:gd name="connsiteX7" fmla="*/ 239767 w 608527"/>
              <a:gd name="connsiteY7" fmla="*/ 455352 h 592185"/>
              <a:gd name="connsiteX8" fmla="*/ 246682 w 608527"/>
              <a:gd name="connsiteY8" fmla="*/ 462408 h 592185"/>
              <a:gd name="connsiteX9" fmla="*/ 120830 w 608527"/>
              <a:gd name="connsiteY9" fmla="*/ 588043 h 592185"/>
              <a:gd name="connsiteX10" fmla="*/ 110841 w 608527"/>
              <a:gd name="connsiteY10" fmla="*/ 592185 h 592185"/>
              <a:gd name="connsiteX11" fmla="*/ 107768 w 608527"/>
              <a:gd name="connsiteY11" fmla="*/ 591725 h 592185"/>
              <a:gd name="connsiteX12" fmla="*/ 97472 w 608527"/>
              <a:gd name="connsiteY12" fmla="*/ 582828 h 592185"/>
              <a:gd name="connsiteX13" fmla="*/ 73347 w 608527"/>
              <a:gd name="connsiteY13" fmla="*/ 516098 h 592185"/>
              <a:gd name="connsiteX14" fmla="*/ 9729 w 608527"/>
              <a:gd name="connsiteY14" fmla="*/ 494929 h 592185"/>
              <a:gd name="connsiteX15" fmla="*/ 356 w 608527"/>
              <a:gd name="connsiteY15" fmla="*/ 484805 h 592185"/>
              <a:gd name="connsiteX16" fmla="*/ 4197 w 608527"/>
              <a:gd name="connsiteY16" fmla="*/ 471459 h 592185"/>
              <a:gd name="connsiteX17" fmla="*/ 512302 w 608527"/>
              <a:gd name="connsiteY17" fmla="*/ 379571 h 592185"/>
              <a:gd name="connsiteX18" fmla="*/ 604331 w 608527"/>
              <a:gd name="connsiteY18" fmla="*/ 471458 h 592185"/>
              <a:gd name="connsiteX19" fmla="*/ 608172 w 608527"/>
              <a:gd name="connsiteY19" fmla="*/ 484804 h 592185"/>
              <a:gd name="connsiteX20" fmla="*/ 598800 w 608527"/>
              <a:gd name="connsiteY20" fmla="*/ 494929 h 592185"/>
              <a:gd name="connsiteX21" fmla="*/ 535194 w 608527"/>
              <a:gd name="connsiteY21" fmla="*/ 516098 h 592185"/>
              <a:gd name="connsiteX22" fmla="*/ 511073 w 608527"/>
              <a:gd name="connsiteY22" fmla="*/ 582828 h 592185"/>
              <a:gd name="connsiteX23" fmla="*/ 500780 w 608527"/>
              <a:gd name="connsiteY23" fmla="*/ 591725 h 592185"/>
              <a:gd name="connsiteX24" fmla="*/ 497707 w 608527"/>
              <a:gd name="connsiteY24" fmla="*/ 592185 h 592185"/>
              <a:gd name="connsiteX25" fmla="*/ 487721 w 608527"/>
              <a:gd name="connsiteY25" fmla="*/ 588043 h 592185"/>
              <a:gd name="connsiteX26" fmla="*/ 356976 w 608527"/>
              <a:gd name="connsiteY26" fmla="*/ 457499 h 592185"/>
              <a:gd name="connsiteX27" fmla="*/ 359281 w 608527"/>
              <a:gd name="connsiteY27" fmla="*/ 455351 h 592185"/>
              <a:gd name="connsiteX28" fmla="*/ 373569 w 608527"/>
              <a:gd name="connsiteY28" fmla="*/ 459493 h 592185"/>
              <a:gd name="connsiteX29" fmla="*/ 406601 w 608527"/>
              <a:gd name="connsiteY29" fmla="*/ 466243 h 592185"/>
              <a:gd name="connsiteX30" fmla="*/ 430721 w 608527"/>
              <a:gd name="connsiteY30" fmla="*/ 460107 h 592185"/>
              <a:gd name="connsiteX31" fmla="*/ 458683 w 608527"/>
              <a:gd name="connsiteY31" fmla="*/ 410098 h 592185"/>
              <a:gd name="connsiteX32" fmla="*/ 462217 w 608527"/>
              <a:gd name="connsiteY32" fmla="*/ 395985 h 592185"/>
              <a:gd name="connsiteX33" fmla="*/ 476352 w 608527"/>
              <a:gd name="connsiteY33" fmla="*/ 392457 h 592185"/>
              <a:gd name="connsiteX34" fmla="*/ 512302 w 608527"/>
              <a:gd name="connsiteY34" fmla="*/ 379571 h 592185"/>
              <a:gd name="connsiteX35" fmla="*/ 299571 w 608527"/>
              <a:gd name="connsiteY35" fmla="*/ 169992 h 592185"/>
              <a:gd name="connsiteX36" fmla="*/ 363115 w 608527"/>
              <a:gd name="connsiteY36" fmla="*/ 233431 h 592185"/>
              <a:gd name="connsiteX37" fmla="*/ 299571 w 608527"/>
              <a:gd name="connsiteY37" fmla="*/ 296870 h 592185"/>
              <a:gd name="connsiteX38" fmla="*/ 236027 w 608527"/>
              <a:gd name="connsiteY38" fmla="*/ 233431 h 592185"/>
              <a:gd name="connsiteX39" fmla="*/ 299571 w 608527"/>
              <a:gd name="connsiteY39" fmla="*/ 169992 h 592185"/>
              <a:gd name="connsiteX40" fmla="*/ 299495 w 608527"/>
              <a:gd name="connsiteY40" fmla="*/ 141609 h 592185"/>
              <a:gd name="connsiteX41" fmla="*/ 207613 w 608527"/>
              <a:gd name="connsiteY41" fmla="*/ 233507 h 592185"/>
              <a:gd name="connsiteX42" fmla="*/ 299495 w 608527"/>
              <a:gd name="connsiteY42" fmla="*/ 325251 h 592185"/>
              <a:gd name="connsiteX43" fmla="*/ 391530 w 608527"/>
              <a:gd name="connsiteY43" fmla="*/ 233507 h 592185"/>
              <a:gd name="connsiteX44" fmla="*/ 299495 w 608527"/>
              <a:gd name="connsiteY44" fmla="*/ 141609 h 592185"/>
              <a:gd name="connsiteX45" fmla="*/ 299495 w 608527"/>
              <a:gd name="connsiteY45" fmla="*/ 115374 h 592185"/>
              <a:gd name="connsiteX46" fmla="*/ 417804 w 608527"/>
              <a:gd name="connsiteY46" fmla="*/ 233507 h 592185"/>
              <a:gd name="connsiteX47" fmla="*/ 299495 w 608527"/>
              <a:gd name="connsiteY47" fmla="*/ 351486 h 592185"/>
              <a:gd name="connsiteX48" fmla="*/ 181339 w 608527"/>
              <a:gd name="connsiteY48" fmla="*/ 233507 h 592185"/>
              <a:gd name="connsiteX49" fmla="*/ 299495 w 608527"/>
              <a:gd name="connsiteY49" fmla="*/ 115374 h 592185"/>
              <a:gd name="connsiteX50" fmla="*/ 299529 w 608527"/>
              <a:gd name="connsiteY50" fmla="*/ 87143 h 592185"/>
              <a:gd name="connsiteX51" fmla="*/ 152944 w 608527"/>
              <a:gd name="connsiteY51" fmla="*/ 233507 h 592185"/>
              <a:gd name="connsiteX52" fmla="*/ 299529 w 608527"/>
              <a:gd name="connsiteY52" fmla="*/ 379871 h 592185"/>
              <a:gd name="connsiteX53" fmla="*/ 446114 w 608527"/>
              <a:gd name="connsiteY53" fmla="*/ 233507 h 592185"/>
              <a:gd name="connsiteX54" fmla="*/ 299529 w 608527"/>
              <a:gd name="connsiteY54" fmla="*/ 87143 h 592185"/>
              <a:gd name="connsiteX55" fmla="*/ 299529 w 608527"/>
              <a:gd name="connsiteY55" fmla="*/ 0 h 592185"/>
              <a:gd name="connsiteX56" fmla="*/ 351618 w 608527"/>
              <a:gd name="connsiteY56" fmla="*/ 39276 h 592185"/>
              <a:gd name="connsiteX57" fmla="*/ 357764 w 608527"/>
              <a:gd name="connsiteY57" fmla="*/ 40043 h 592185"/>
              <a:gd name="connsiteX58" fmla="*/ 406625 w 608527"/>
              <a:gd name="connsiteY58" fmla="*/ 28997 h 592185"/>
              <a:gd name="connsiteX59" fmla="*/ 416459 w 608527"/>
              <a:gd name="connsiteY59" fmla="*/ 31298 h 592185"/>
              <a:gd name="connsiteX60" fmla="*/ 441965 w 608527"/>
              <a:gd name="connsiteY60" fmla="*/ 91286 h 592185"/>
              <a:gd name="connsiteX61" fmla="*/ 502044 w 608527"/>
              <a:gd name="connsiteY61" fmla="*/ 116754 h 592185"/>
              <a:gd name="connsiteX62" fmla="*/ 494054 w 608527"/>
              <a:gd name="connsiteY62" fmla="*/ 181344 h 592185"/>
              <a:gd name="connsiteX63" fmla="*/ 533389 w 608527"/>
              <a:gd name="connsiteY63" fmla="*/ 233507 h 592185"/>
              <a:gd name="connsiteX64" fmla="*/ 494054 w 608527"/>
              <a:gd name="connsiteY64" fmla="*/ 285517 h 592185"/>
              <a:gd name="connsiteX65" fmla="*/ 502044 w 608527"/>
              <a:gd name="connsiteY65" fmla="*/ 350261 h 592185"/>
              <a:gd name="connsiteX66" fmla="*/ 441965 w 608527"/>
              <a:gd name="connsiteY66" fmla="*/ 375575 h 592185"/>
              <a:gd name="connsiteX67" fmla="*/ 416459 w 608527"/>
              <a:gd name="connsiteY67" fmla="*/ 435563 h 592185"/>
              <a:gd name="connsiteX68" fmla="*/ 406625 w 608527"/>
              <a:gd name="connsiteY68" fmla="*/ 438018 h 592185"/>
              <a:gd name="connsiteX69" fmla="*/ 357764 w 608527"/>
              <a:gd name="connsiteY69" fmla="*/ 426971 h 592185"/>
              <a:gd name="connsiteX70" fmla="*/ 351618 w 608527"/>
              <a:gd name="connsiteY70" fmla="*/ 427585 h 592185"/>
              <a:gd name="connsiteX71" fmla="*/ 299529 w 608527"/>
              <a:gd name="connsiteY71" fmla="*/ 466861 h 592185"/>
              <a:gd name="connsiteX72" fmla="*/ 247441 w 608527"/>
              <a:gd name="connsiteY72" fmla="*/ 427585 h 592185"/>
              <a:gd name="connsiteX73" fmla="*/ 241448 w 608527"/>
              <a:gd name="connsiteY73" fmla="*/ 426971 h 592185"/>
              <a:gd name="connsiteX74" fmla="*/ 192433 w 608527"/>
              <a:gd name="connsiteY74" fmla="*/ 438018 h 592185"/>
              <a:gd name="connsiteX75" fmla="*/ 182599 w 608527"/>
              <a:gd name="connsiteY75" fmla="*/ 435563 h 592185"/>
              <a:gd name="connsiteX76" fmla="*/ 157247 w 608527"/>
              <a:gd name="connsiteY76" fmla="*/ 375575 h 592185"/>
              <a:gd name="connsiteX77" fmla="*/ 97168 w 608527"/>
              <a:gd name="connsiteY77" fmla="*/ 350107 h 592185"/>
              <a:gd name="connsiteX78" fmla="*/ 105005 w 608527"/>
              <a:gd name="connsiteY78" fmla="*/ 285517 h 592185"/>
              <a:gd name="connsiteX79" fmla="*/ 65823 w 608527"/>
              <a:gd name="connsiteY79" fmla="*/ 233507 h 592185"/>
              <a:gd name="connsiteX80" fmla="*/ 105005 w 608527"/>
              <a:gd name="connsiteY80" fmla="*/ 181344 h 592185"/>
              <a:gd name="connsiteX81" fmla="*/ 97168 w 608527"/>
              <a:gd name="connsiteY81" fmla="*/ 116754 h 592185"/>
              <a:gd name="connsiteX82" fmla="*/ 157247 w 608527"/>
              <a:gd name="connsiteY82" fmla="*/ 91286 h 592185"/>
              <a:gd name="connsiteX83" fmla="*/ 182599 w 608527"/>
              <a:gd name="connsiteY83" fmla="*/ 31298 h 592185"/>
              <a:gd name="connsiteX84" fmla="*/ 192433 w 608527"/>
              <a:gd name="connsiteY84" fmla="*/ 28997 h 592185"/>
              <a:gd name="connsiteX85" fmla="*/ 241448 w 608527"/>
              <a:gd name="connsiteY85" fmla="*/ 40043 h 592185"/>
              <a:gd name="connsiteX86" fmla="*/ 247441 w 608527"/>
              <a:gd name="connsiteY86" fmla="*/ 39276 h 592185"/>
              <a:gd name="connsiteX87" fmla="*/ 299529 w 608527"/>
              <a:gd name="connsiteY87" fmla="*/ 0 h 59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8527" h="592185">
                <a:moveTo>
                  <a:pt x="92709" y="383100"/>
                </a:moveTo>
                <a:cubicBezTo>
                  <a:pt x="102697" y="388162"/>
                  <a:pt x="113607" y="390463"/>
                  <a:pt x="122674" y="392457"/>
                </a:cubicBezTo>
                <a:cubicBezTo>
                  <a:pt x="127130" y="393378"/>
                  <a:pt x="133584" y="394758"/>
                  <a:pt x="136811" y="395986"/>
                </a:cubicBezTo>
                <a:cubicBezTo>
                  <a:pt x="138040" y="399207"/>
                  <a:pt x="139423" y="405650"/>
                  <a:pt x="140345" y="410099"/>
                </a:cubicBezTo>
                <a:cubicBezTo>
                  <a:pt x="143880" y="426359"/>
                  <a:pt x="148643" y="448755"/>
                  <a:pt x="168466" y="460107"/>
                </a:cubicBezTo>
                <a:cubicBezTo>
                  <a:pt x="175535" y="464249"/>
                  <a:pt x="183525" y="466243"/>
                  <a:pt x="192438" y="466243"/>
                </a:cubicBezTo>
                <a:cubicBezTo>
                  <a:pt x="204270" y="466243"/>
                  <a:pt x="215488" y="462715"/>
                  <a:pt x="225476" y="459494"/>
                </a:cubicBezTo>
                <a:cubicBezTo>
                  <a:pt x="230086" y="457960"/>
                  <a:pt x="236233" y="455965"/>
                  <a:pt x="239767" y="455352"/>
                </a:cubicBezTo>
                <a:cubicBezTo>
                  <a:pt x="241765" y="457039"/>
                  <a:pt x="244377" y="459800"/>
                  <a:pt x="246682" y="462408"/>
                </a:cubicBezTo>
                <a:lnTo>
                  <a:pt x="120830" y="588043"/>
                </a:lnTo>
                <a:cubicBezTo>
                  <a:pt x="118217" y="590651"/>
                  <a:pt x="114529" y="592185"/>
                  <a:pt x="110841" y="592185"/>
                </a:cubicBezTo>
                <a:cubicBezTo>
                  <a:pt x="109766" y="592185"/>
                  <a:pt x="108844" y="592032"/>
                  <a:pt x="107768" y="591725"/>
                </a:cubicBezTo>
                <a:cubicBezTo>
                  <a:pt x="103004" y="590804"/>
                  <a:pt x="99163" y="587276"/>
                  <a:pt x="97472" y="582828"/>
                </a:cubicBezTo>
                <a:lnTo>
                  <a:pt x="73347" y="516098"/>
                </a:lnTo>
                <a:lnTo>
                  <a:pt x="9729" y="494929"/>
                </a:lnTo>
                <a:cubicBezTo>
                  <a:pt x="5119" y="493395"/>
                  <a:pt x="1585" y="489560"/>
                  <a:pt x="356" y="484805"/>
                </a:cubicBezTo>
                <a:cubicBezTo>
                  <a:pt x="-720" y="480049"/>
                  <a:pt x="663" y="474987"/>
                  <a:pt x="4197" y="471459"/>
                </a:cubicBezTo>
                <a:close/>
                <a:moveTo>
                  <a:pt x="512302" y="379571"/>
                </a:moveTo>
                <a:lnTo>
                  <a:pt x="604331" y="471458"/>
                </a:lnTo>
                <a:cubicBezTo>
                  <a:pt x="607864" y="474987"/>
                  <a:pt x="609247" y="480049"/>
                  <a:pt x="608172" y="484804"/>
                </a:cubicBezTo>
                <a:cubicBezTo>
                  <a:pt x="606942" y="489560"/>
                  <a:pt x="603409" y="493395"/>
                  <a:pt x="598800" y="494929"/>
                </a:cubicBezTo>
                <a:lnTo>
                  <a:pt x="535194" y="516098"/>
                </a:lnTo>
                <a:lnTo>
                  <a:pt x="511073" y="582828"/>
                </a:lnTo>
                <a:cubicBezTo>
                  <a:pt x="509383" y="587276"/>
                  <a:pt x="505542" y="590804"/>
                  <a:pt x="500780" y="591725"/>
                </a:cubicBezTo>
                <a:cubicBezTo>
                  <a:pt x="499704" y="592032"/>
                  <a:pt x="498782" y="592185"/>
                  <a:pt x="497707" y="592185"/>
                </a:cubicBezTo>
                <a:cubicBezTo>
                  <a:pt x="494020" y="592185"/>
                  <a:pt x="490332" y="590651"/>
                  <a:pt x="487721" y="588043"/>
                </a:cubicBezTo>
                <a:lnTo>
                  <a:pt x="356976" y="457499"/>
                </a:lnTo>
                <a:cubicBezTo>
                  <a:pt x="357898" y="456732"/>
                  <a:pt x="358666" y="455965"/>
                  <a:pt x="359281" y="455351"/>
                </a:cubicBezTo>
                <a:cubicBezTo>
                  <a:pt x="362814" y="455965"/>
                  <a:pt x="368960" y="457959"/>
                  <a:pt x="373569" y="459493"/>
                </a:cubicBezTo>
                <a:cubicBezTo>
                  <a:pt x="383555" y="462714"/>
                  <a:pt x="394924" y="466243"/>
                  <a:pt x="406601" y="466243"/>
                </a:cubicBezTo>
                <a:cubicBezTo>
                  <a:pt x="415511" y="466243"/>
                  <a:pt x="423654" y="464248"/>
                  <a:pt x="430721" y="460107"/>
                </a:cubicBezTo>
                <a:cubicBezTo>
                  <a:pt x="450541" y="448755"/>
                  <a:pt x="455303" y="426358"/>
                  <a:pt x="458683" y="410098"/>
                </a:cubicBezTo>
                <a:cubicBezTo>
                  <a:pt x="459605" y="405649"/>
                  <a:pt x="460988" y="399206"/>
                  <a:pt x="462217" y="395985"/>
                </a:cubicBezTo>
                <a:cubicBezTo>
                  <a:pt x="465597" y="394758"/>
                  <a:pt x="471896" y="393377"/>
                  <a:pt x="476352" y="392457"/>
                </a:cubicBezTo>
                <a:cubicBezTo>
                  <a:pt x="487260" y="390156"/>
                  <a:pt x="500933" y="387088"/>
                  <a:pt x="512302" y="379571"/>
                </a:cubicBezTo>
                <a:close/>
                <a:moveTo>
                  <a:pt x="299571" y="169992"/>
                </a:moveTo>
                <a:cubicBezTo>
                  <a:pt x="334665" y="169992"/>
                  <a:pt x="363115" y="198395"/>
                  <a:pt x="363115" y="233431"/>
                </a:cubicBezTo>
                <a:cubicBezTo>
                  <a:pt x="363115" y="268467"/>
                  <a:pt x="334665" y="296870"/>
                  <a:pt x="299571" y="296870"/>
                </a:cubicBezTo>
                <a:cubicBezTo>
                  <a:pt x="264477" y="296870"/>
                  <a:pt x="236027" y="268467"/>
                  <a:pt x="236027" y="233431"/>
                </a:cubicBezTo>
                <a:cubicBezTo>
                  <a:pt x="236027" y="198395"/>
                  <a:pt x="264477" y="169992"/>
                  <a:pt x="299571" y="169992"/>
                </a:cubicBezTo>
                <a:close/>
                <a:moveTo>
                  <a:pt x="299495" y="141609"/>
                </a:moveTo>
                <a:cubicBezTo>
                  <a:pt x="248791" y="141609"/>
                  <a:pt x="207613" y="182878"/>
                  <a:pt x="207613" y="233507"/>
                </a:cubicBezTo>
                <a:cubicBezTo>
                  <a:pt x="207613" y="284135"/>
                  <a:pt x="248791" y="325251"/>
                  <a:pt x="299495" y="325251"/>
                </a:cubicBezTo>
                <a:cubicBezTo>
                  <a:pt x="350199" y="325251"/>
                  <a:pt x="391530" y="284135"/>
                  <a:pt x="391530" y="233507"/>
                </a:cubicBezTo>
                <a:cubicBezTo>
                  <a:pt x="391530" y="182878"/>
                  <a:pt x="350199" y="141609"/>
                  <a:pt x="299495" y="141609"/>
                </a:cubicBezTo>
                <a:close/>
                <a:moveTo>
                  <a:pt x="299495" y="115374"/>
                </a:moveTo>
                <a:cubicBezTo>
                  <a:pt x="364642" y="115374"/>
                  <a:pt x="417804" y="168304"/>
                  <a:pt x="417804" y="233507"/>
                </a:cubicBezTo>
                <a:cubicBezTo>
                  <a:pt x="417804" y="298556"/>
                  <a:pt x="364642" y="351486"/>
                  <a:pt x="299495" y="351486"/>
                </a:cubicBezTo>
                <a:cubicBezTo>
                  <a:pt x="234348" y="351486"/>
                  <a:pt x="181339" y="298556"/>
                  <a:pt x="181339" y="233507"/>
                </a:cubicBezTo>
                <a:cubicBezTo>
                  <a:pt x="181339" y="168304"/>
                  <a:pt x="234348" y="115374"/>
                  <a:pt x="299495" y="115374"/>
                </a:cubicBezTo>
                <a:close/>
                <a:moveTo>
                  <a:pt x="299529" y="87143"/>
                </a:moveTo>
                <a:cubicBezTo>
                  <a:pt x="218708" y="87143"/>
                  <a:pt x="152944" y="152808"/>
                  <a:pt x="152944" y="233507"/>
                </a:cubicBezTo>
                <a:cubicBezTo>
                  <a:pt x="152944" y="314207"/>
                  <a:pt x="218708" y="379871"/>
                  <a:pt x="299529" y="379871"/>
                </a:cubicBezTo>
                <a:cubicBezTo>
                  <a:pt x="380351" y="379871"/>
                  <a:pt x="446114" y="314207"/>
                  <a:pt x="446114" y="233507"/>
                </a:cubicBezTo>
                <a:cubicBezTo>
                  <a:pt x="446114" y="152808"/>
                  <a:pt x="380351" y="87143"/>
                  <a:pt x="299529" y="87143"/>
                </a:cubicBezTo>
                <a:close/>
                <a:moveTo>
                  <a:pt x="299529" y="0"/>
                </a:moveTo>
                <a:cubicBezTo>
                  <a:pt x="319043" y="0"/>
                  <a:pt x="333794" y="34520"/>
                  <a:pt x="351618" y="39276"/>
                </a:cubicBezTo>
                <a:cubicBezTo>
                  <a:pt x="353615" y="39736"/>
                  <a:pt x="355612" y="40043"/>
                  <a:pt x="357764" y="40043"/>
                </a:cubicBezTo>
                <a:cubicBezTo>
                  <a:pt x="372514" y="40043"/>
                  <a:pt x="392028" y="28997"/>
                  <a:pt x="406625" y="28997"/>
                </a:cubicBezTo>
                <a:cubicBezTo>
                  <a:pt x="410313" y="28997"/>
                  <a:pt x="413540" y="29610"/>
                  <a:pt x="416459" y="31298"/>
                </a:cubicBezTo>
                <a:cubicBezTo>
                  <a:pt x="432900" y="40810"/>
                  <a:pt x="428444" y="77938"/>
                  <a:pt x="441965" y="91286"/>
                </a:cubicBezTo>
                <a:cubicBezTo>
                  <a:pt x="455333" y="104633"/>
                  <a:pt x="492517" y="100184"/>
                  <a:pt x="502044" y="116754"/>
                </a:cubicBezTo>
                <a:cubicBezTo>
                  <a:pt x="511417" y="133016"/>
                  <a:pt x="489137" y="162780"/>
                  <a:pt x="494054" y="181344"/>
                </a:cubicBezTo>
                <a:cubicBezTo>
                  <a:pt x="498817" y="199294"/>
                  <a:pt x="533389" y="214023"/>
                  <a:pt x="533389" y="233507"/>
                </a:cubicBezTo>
                <a:cubicBezTo>
                  <a:pt x="533389" y="252838"/>
                  <a:pt x="498817" y="267567"/>
                  <a:pt x="494054" y="285517"/>
                </a:cubicBezTo>
                <a:cubicBezTo>
                  <a:pt x="489137" y="304081"/>
                  <a:pt x="511417" y="333998"/>
                  <a:pt x="502044" y="350261"/>
                </a:cubicBezTo>
                <a:cubicBezTo>
                  <a:pt x="492517" y="366677"/>
                  <a:pt x="455333" y="362228"/>
                  <a:pt x="441965" y="375575"/>
                </a:cubicBezTo>
                <a:cubicBezTo>
                  <a:pt x="428444" y="388923"/>
                  <a:pt x="432900" y="426051"/>
                  <a:pt x="416459" y="435563"/>
                </a:cubicBezTo>
                <a:cubicBezTo>
                  <a:pt x="413540" y="437251"/>
                  <a:pt x="410313" y="438018"/>
                  <a:pt x="406625" y="438018"/>
                </a:cubicBezTo>
                <a:cubicBezTo>
                  <a:pt x="392028" y="438018"/>
                  <a:pt x="372514" y="426971"/>
                  <a:pt x="357764" y="426971"/>
                </a:cubicBezTo>
                <a:cubicBezTo>
                  <a:pt x="355612" y="426971"/>
                  <a:pt x="353615" y="427125"/>
                  <a:pt x="351618" y="427585"/>
                </a:cubicBezTo>
                <a:cubicBezTo>
                  <a:pt x="333794" y="432495"/>
                  <a:pt x="319043" y="466861"/>
                  <a:pt x="299529" y="466861"/>
                </a:cubicBezTo>
                <a:cubicBezTo>
                  <a:pt x="280015" y="466861"/>
                  <a:pt x="265418" y="432495"/>
                  <a:pt x="247441" y="427585"/>
                </a:cubicBezTo>
                <a:cubicBezTo>
                  <a:pt x="245597" y="427125"/>
                  <a:pt x="243446" y="426971"/>
                  <a:pt x="241448" y="426971"/>
                </a:cubicBezTo>
                <a:cubicBezTo>
                  <a:pt x="226544" y="426971"/>
                  <a:pt x="207184" y="438018"/>
                  <a:pt x="192433" y="438018"/>
                </a:cubicBezTo>
                <a:cubicBezTo>
                  <a:pt x="188899" y="438018"/>
                  <a:pt x="185519" y="437251"/>
                  <a:pt x="182599" y="435563"/>
                </a:cubicBezTo>
                <a:cubicBezTo>
                  <a:pt x="166158" y="426051"/>
                  <a:pt x="170614" y="388923"/>
                  <a:pt x="157247" y="375575"/>
                </a:cubicBezTo>
                <a:cubicBezTo>
                  <a:pt x="143879" y="362228"/>
                  <a:pt x="106695" y="366677"/>
                  <a:pt x="97168" y="350107"/>
                </a:cubicBezTo>
                <a:cubicBezTo>
                  <a:pt x="87642" y="333998"/>
                  <a:pt x="110075" y="304081"/>
                  <a:pt x="105005" y="285517"/>
                </a:cubicBezTo>
                <a:cubicBezTo>
                  <a:pt x="100241" y="267567"/>
                  <a:pt x="65823" y="252838"/>
                  <a:pt x="65823" y="233507"/>
                </a:cubicBezTo>
                <a:cubicBezTo>
                  <a:pt x="65823" y="214023"/>
                  <a:pt x="100241" y="199294"/>
                  <a:pt x="105005" y="181344"/>
                </a:cubicBezTo>
                <a:cubicBezTo>
                  <a:pt x="110075" y="162780"/>
                  <a:pt x="87642" y="133016"/>
                  <a:pt x="97168" y="116754"/>
                </a:cubicBezTo>
                <a:cubicBezTo>
                  <a:pt x="106695" y="100184"/>
                  <a:pt x="143879" y="104633"/>
                  <a:pt x="157247" y="91286"/>
                </a:cubicBezTo>
                <a:cubicBezTo>
                  <a:pt x="170614" y="77938"/>
                  <a:pt x="166158" y="40810"/>
                  <a:pt x="182599" y="31298"/>
                </a:cubicBezTo>
                <a:cubicBezTo>
                  <a:pt x="185519" y="29610"/>
                  <a:pt x="188899" y="28997"/>
                  <a:pt x="192433" y="28997"/>
                </a:cubicBezTo>
                <a:cubicBezTo>
                  <a:pt x="207184" y="28997"/>
                  <a:pt x="226544" y="40043"/>
                  <a:pt x="241448" y="40043"/>
                </a:cubicBezTo>
                <a:cubicBezTo>
                  <a:pt x="243599" y="40043"/>
                  <a:pt x="245597" y="39736"/>
                  <a:pt x="247441" y="39276"/>
                </a:cubicBezTo>
                <a:cubicBezTo>
                  <a:pt x="265418" y="34520"/>
                  <a:pt x="280169" y="0"/>
                  <a:pt x="299529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217846" y="2619000"/>
            <a:ext cx="1272103" cy="408623"/>
          </a:xfrm>
          <a:prstGeom prst="roundRect">
            <a:avLst>
              <a:gd name="adj" fmla="val 9674"/>
            </a:avLst>
          </a:prstGeom>
          <a:solidFill>
            <a:schemeClr val="bg1">
              <a:lumMod val="75000"/>
            </a:schemeClr>
          </a:solidFill>
        </p:spPr>
        <p:txBody>
          <a:bodyPr wrap="none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036000" y="1123950"/>
            <a:ext cx="0" cy="23050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 bwMode="auto">
          <a:xfrm>
            <a:off x="3619548" y="1336146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36001" y="1123950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71000" y="1873548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 bwMode="auto">
          <a:xfrm>
            <a:off x="3619548" y="2094503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6001" y="1882307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071000" y="2631905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 bwMode="auto">
          <a:xfrm>
            <a:off x="3619548" y="2852860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36001" y="2640664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071000" y="3390262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ophy_159504"/>
          <p:cNvSpPr>
            <a:spLocks noChangeAspect="1"/>
          </p:cNvSpPr>
          <p:nvPr/>
        </p:nvSpPr>
        <p:spPr bwMode="auto">
          <a:xfrm>
            <a:off x="1480876" y="4288048"/>
            <a:ext cx="746045" cy="973589"/>
          </a:xfrm>
          <a:custGeom>
            <a:avLst/>
            <a:gdLst>
              <a:gd name="connsiteX0" fmla="*/ 454392 w 463299"/>
              <a:gd name="connsiteY0" fmla="*/ 223559 h 604605"/>
              <a:gd name="connsiteX1" fmla="*/ 463228 w 463299"/>
              <a:gd name="connsiteY1" fmla="*/ 245267 h 604605"/>
              <a:gd name="connsiteX2" fmla="*/ 451811 w 463299"/>
              <a:gd name="connsiteY2" fmla="*/ 388606 h 604605"/>
              <a:gd name="connsiteX3" fmla="*/ 450421 w 463299"/>
              <a:gd name="connsiteY3" fmla="*/ 403376 h 604605"/>
              <a:gd name="connsiteX4" fmla="*/ 441188 w 463299"/>
              <a:gd name="connsiteY4" fmla="*/ 448182 h 604605"/>
              <a:gd name="connsiteX5" fmla="*/ 431657 w 463299"/>
              <a:gd name="connsiteY5" fmla="*/ 462555 h 604605"/>
              <a:gd name="connsiteX6" fmla="*/ 386287 w 463299"/>
              <a:gd name="connsiteY6" fmla="*/ 510731 h 604605"/>
              <a:gd name="connsiteX7" fmla="*/ 339725 w 463299"/>
              <a:gd name="connsiteY7" fmla="*/ 560196 h 604605"/>
              <a:gd name="connsiteX8" fmla="*/ 324535 w 463299"/>
              <a:gd name="connsiteY8" fmla="*/ 583094 h 604605"/>
              <a:gd name="connsiteX9" fmla="*/ 315302 w 463299"/>
              <a:gd name="connsiteY9" fmla="*/ 604605 h 604605"/>
              <a:gd name="connsiteX10" fmla="*/ 245410 w 463299"/>
              <a:gd name="connsiteY10" fmla="*/ 604605 h 604605"/>
              <a:gd name="connsiteX11" fmla="*/ 246502 w 463299"/>
              <a:gd name="connsiteY11" fmla="*/ 601036 h 604605"/>
              <a:gd name="connsiteX12" fmla="*/ 274697 w 463299"/>
              <a:gd name="connsiteY12" fmla="*/ 520347 h 604605"/>
              <a:gd name="connsiteX13" fmla="*/ 281647 w 463299"/>
              <a:gd name="connsiteY13" fmla="*/ 505180 h 604605"/>
              <a:gd name="connsiteX14" fmla="*/ 343200 w 463299"/>
              <a:gd name="connsiteY14" fmla="*/ 431033 h 604605"/>
              <a:gd name="connsiteX15" fmla="*/ 365736 w 463299"/>
              <a:gd name="connsiteY15" fmla="*/ 406350 h 604605"/>
              <a:gd name="connsiteX16" fmla="*/ 399193 w 463299"/>
              <a:gd name="connsiteY16" fmla="*/ 372151 h 604605"/>
              <a:gd name="connsiteX17" fmla="*/ 417957 w 463299"/>
              <a:gd name="connsiteY17" fmla="*/ 371754 h 604605"/>
              <a:gd name="connsiteX18" fmla="*/ 411404 w 463299"/>
              <a:gd name="connsiteY18" fmla="*/ 413685 h 604605"/>
              <a:gd name="connsiteX19" fmla="*/ 380926 w 463299"/>
              <a:gd name="connsiteY19" fmla="*/ 464240 h 604605"/>
              <a:gd name="connsiteX20" fmla="*/ 375167 w 463299"/>
              <a:gd name="connsiteY20" fmla="*/ 473162 h 604605"/>
              <a:gd name="connsiteX21" fmla="*/ 420637 w 463299"/>
              <a:gd name="connsiteY21" fmla="*/ 411703 h 604605"/>
              <a:gd name="connsiteX22" fmla="*/ 426792 w 463299"/>
              <a:gd name="connsiteY22" fmla="*/ 366401 h 604605"/>
              <a:gd name="connsiteX23" fmla="*/ 401079 w 463299"/>
              <a:gd name="connsiteY23" fmla="*/ 362337 h 604605"/>
              <a:gd name="connsiteX24" fmla="*/ 399292 w 463299"/>
              <a:gd name="connsiteY24" fmla="*/ 362734 h 604605"/>
              <a:gd name="connsiteX25" fmla="*/ 399689 w 463299"/>
              <a:gd name="connsiteY25" fmla="*/ 361049 h 604605"/>
              <a:gd name="connsiteX26" fmla="*/ 426395 w 463299"/>
              <a:gd name="connsiteY26" fmla="*/ 252206 h 604605"/>
              <a:gd name="connsiteX27" fmla="*/ 430565 w 463299"/>
              <a:gd name="connsiteY27" fmla="*/ 241302 h 604605"/>
              <a:gd name="connsiteX28" fmla="*/ 454392 w 463299"/>
              <a:gd name="connsiteY28" fmla="*/ 223559 h 604605"/>
              <a:gd name="connsiteX29" fmla="*/ 8810 w 463299"/>
              <a:gd name="connsiteY29" fmla="*/ 223559 h 604605"/>
              <a:gd name="connsiteX30" fmla="*/ 32739 w 463299"/>
              <a:gd name="connsiteY30" fmla="*/ 241302 h 604605"/>
              <a:gd name="connsiteX31" fmla="*/ 36910 w 463299"/>
              <a:gd name="connsiteY31" fmla="*/ 252206 h 604605"/>
              <a:gd name="connsiteX32" fmla="*/ 63520 w 463299"/>
              <a:gd name="connsiteY32" fmla="*/ 361049 h 604605"/>
              <a:gd name="connsiteX33" fmla="*/ 64016 w 463299"/>
              <a:gd name="connsiteY33" fmla="*/ 362734 h 604605"/>
              <a:gd name="connsiteX34" fmla="*/ 62229 w 463299"/>
              <a:gd name="connsiteY34" fmla="*/ 362337 h 604605"/>
              <a:gd name="connsiteX35" fmla="*/ 36413 w 463299"/>
              <a:gd name="connsiteY35" fmla="*/ 366401 h 604605"/>
              <a:gd name="connsiteX36" fmla="*/ 42668 w 463299"/>
              <a:gd name="connsiteY36" fmla="*/ 411703 h 604605"/>
              <a:gd name="connsiteX37" fmla="*/ 88144 w 463299"/>
              <a:gd name="connsiteY37" fmla="*/ 473162 h 604605"/>
              <a:gd name="connsiteX38" fmla="*/ 82385 w 463299"/>
              <a:gd name="connsiteY38" fmla="*/ 464240 h 604605"/>
              <a:gd name="connsiteX39" fmla="*/ 51903 w 463299"/>
              <a:gd name="connsiteY39" fmla="*/ 413685 h 604605"/>
              <a:gd name="connsiteX40" fmla="*/ 45250 w 463299"/>
              <a:gd name="connsiteY40" fmla="*/ 371754 h 604605"/>
              <a:gd name="connsiteX41" fmla="*/ 64016 w 463299"/>
              <a:gd name="connsiteY41" fmla="*/ 372151 h 604605"/>
              <a:gd name="connsiteX42" fmla="*/ 97477 w 463299"/>
              <a:gd name="connsiteY42" fmla="*/ 406350 h 604605"/>
              <a:gd name="connsiteX43" fmla="*/ 120017 w 463299"/>
              <a:gd name="connsiteY43" fmla="*/ 431033 h 604605"/>
              <a:gd name="connsiteX44" fmla="*/ 181578 w 463299"/>
              <a:gd name="connsiteY44" fmla="*/ 505180 h 604605"/>
              <a:gd name="connsiteX45" fmla="*/ 188627 w 463299"/>
              <a:gd name="connsiteY45" fmla="*/ 520347 h 604605"/>
              <a:gd name="connsiteX46" fmla="*/ 216826 w 463299"/>
              <a:gd name="connsiteY46" fmla="*/ 601036 h 604605"/>
              <a:gd name="connsiteX47" fmla="*/ 217819 w 463299"/>
              <a:gd name="connsiteY47" fmla="*/ 604605 h 604605"/>
              <a:gd name="connsiteX48" fmla="*/ 148017 w 463299"/>
              <a:gd name="connsiteY48" fmla="*/ 604605 h 604605"/>
              <a:gd name="connsiteX49" fmla="*/ 138684 w 463299"/>
              <a:gd name="connsiteY49" fmla="*/ 583094 h 604605"/>
              <a:gd name="connsiteX50" fmla="*/ 123591 w 463299"/>
              <a:gd name="connsiteY50" fmla="*/ 560196 h 604605"/>
              <a:gd name="connsiteX51" fmla="*/ 76924 w 463299"/>
              <a:gd name="connsiteY51" fmla="*/ 510731 h 604605"/>
              <a:gd name="connsiteX52" fmla="*/ 31647 w 463299"/>
              <a:gd name="connsiteY52" fmla="*/ 462555 h 604605"/>
              <a:gd name="connsiteX53" fmla="*/ 22016 w 463299"/>
              <a:gd name="connsiteY53" fmla="*/ 448182 h 604605"/>
              <a:gd name="connsiteX54" fmla="*/ 12782 w 463299"/>
              <a:gd name="connsiteY54" fmla="*/ 403277 h 604605"/>
              <a:gd name="connsiteX55" fmla="*/ 11392 w 463299"/>
              <a:gd name="connsiteY55" fmla="*/ 388507 h 604605"/>
              <a:gd name="connsiteX56" fmla="*/ 72 w 463299"/>
              <a:gd name="connsiteY56" fmla="*/ 245267 h 604605"/>
              <a:gd name="connsiteX57" fmla="*/ 8810 w 463299"/>
              <a:gd name="connsiteY57" fmla="*/ 223559 h 604605"/>
              <a:gd name="connsiteX58" fmla="*/ 355234 w 463299"/>
              <a:gd name="connsiteY58" fmla="*/ 208098 h 604605"/>
              <a:gd name="connsiteX59" fmla="*/ 362182 w 463299"/>
              <a:gd name="connsiteY59" fmla="*/ 210375 h 604605"/>
              <a:gd name="connsiteX60" fmla="*/ 387990 w 463299"/>
              <a:gd name="connsiteY60" fmla="*/ 228397 h 604605"/>
              <a:gd name="connsiteX61" fmla="*/ 391067 w 463299"/>
              <a:gd name="connsiteY61" fmla="*/ 245429 h 604605"/>
              <a:gd name="connsiteX62" fmla="*/ 380942 w 463299"/>
              <a:gd name="connsiteY62" fmla="*/ 250578 h 604605"/>
              <a:gd name="connsiteX63" fmla="*/ 373994 w 463299"/>
              <a:gd name="connsiteY63" fmla="*/ 248400 h 604605"/>
              <a:gd name="connsiteX64" fmla="*/ 348186 w 463299"/>
              <a:gd name="connsiteY64" fmla="*/ 230378 h 604605"/>
              <a:gd name="connsiteX65" fmla="*/ 345109 w 463299"/>
              <a:gd name="connsiteY65" fmla="*/ 213346 h 604605"/>
              <a:gd name="connsiteX66" fmla="*/ 355234 w 463299"/>
              <a:gd name="connsiteY66" fmla="*/ 208098 h 604605"/>
              <a:gd name="connsiteX67" fmla="*/ 108105 w 463299"/>
              <a:gd name="connsiteY67" fmla="*/ 208098 h 604605"/>
              <a:gd name="connsiteX68" fmla="*/ 118123 w 463299"/>
              <a:gd name="connsiteY68" fmla="*/ 213346 h 604605"/>
              <a:gd name="connsiteX69" fmla="*/ 115147 w 463299"/>
              <a:gd name="connsiteY69" fmla="*/ 230378 h 604605"/>
              <a:gd name="connsiteX70" fmla="*/ 89360 w 463299"/>
              <a:gd name="connsiteY70" fmla="*/ 248400 h 604605"/>
              <a:gd name="connsiteX71" fmla="*/ 82318 w 463299"/>
              <a:gd name="connsiteY71" fmla="*/ 250578 h 604605"/>
              <a:gd name="connsiteX72" fmla="*/ 72300 w 463299"/>
              <a:gd name="connsiteY72" fmla="*/ 245429 h 604605"/>
              <a:gd name="connsiteX73" fmla="*/ 75276 w 463299"/>
              <a:gd name="connsiteY73" fmla="*/ 228397 h 604605"/>
              <a:gd name="connsiteX74" fmla="*/ 101063 w 463299"/>
              <a:gd name="connsiteY74" fmla="*/ 210375 h 604605"/>
              <a:gd name="connsiteX75" fmla="*/ 108105 w 463299"/>
              <a:gd name="connsiteY75" fmla="*/ 208098 h 604605"/>
              <a:gd name="connsiteX76" fmla="*/ 255572 w 463299"/>
              <a:gd name="connsiteY76" fmla="*/ 194126 h 604605"/>
              <a:gd name="connsiteX77" fmla="*/ 234020 w 463299"/>
              <a:gd name="connsiteY77" fmla="*/ 333140 h 604605"/>
              <a:gd name="connsiteX78" fmla="*/ 229451 w 463299"/>
              <a:gd name="connsiteY78" fmla="*/ 333140 h 604605"/>
              <a:gd name="connsiteX79" fmla="*/ 207799 w 463299"/>
              <a:gd name="connsiteY79" fmla="*/ 194225 h 604605"/>
              <a:gd name="connsiteX80" fmla="*/ 230245 w 463299"/>
              <a:gd name="connsiteY80" fmla="*/ 198486 h 604605"/>
              <a:gd name="connsiteX81" fmla="*/ 232927 w 463299"/>
              <a:gd name="connsiteY81" fmla="*/ 198486 h 604605"/>
              <a:gd name="connsiteX82" fmla="*/ 200548 w 463299"/>
              <a:gd name="connsiteY82" fmla="*/ 178337 h 604605"/>
              <a:gd name="connsiteX83" fmla="*/ 194295 w 463299"/>
              <a:gd name="connsiteY83" fmla="*/ 180220 h 604605"/>
              <a:gd name="connsiteX84" fmla="*/ 192211 w 463299"/>
              <a:gd name="connsiteY84" fmla="*/ 186366 h 604605"/>
              <a:gd name="connsiteX85" fmla="*/ 216429 w 463299"/>
              <a:gd name="connsiteY85" fmla="*/ 341305 h 604605"/>
              <a:gd name="connsiteX86" fmla="*/ 223377 w 463299"/>
              <a:gd name="connsiteY86" fmla="*/ 347252 h 604605"/>
              <a:gd name="connsiteX87" fmla="*/ 240051 w 463299"/>
              <a:gd name="connsiteY87" fmla="*/ 347252 h 604605"/>
              <a:gd name="connsiteX88" fmla="*/ 246999 w 463299"/>
              <a:gd name="connsiteY88" fmla="*/ 341305 h 604605"/>
              <a:gd name="connsiteX89" fmla="*/ 271018 w 463299"/>
              <a:gd name="connsiteY89" fmla="*/ 186366 h 604605"/>
              <a:gd name="connsiteX90" fmla="*/ 269033 w 463299"/>
              <a:gd name="connsiteY90" fmla="*/ 180220 h 604605"/>
              <a:gd name="connsiteX91" fmla="*/ 262780 w 463299"/>
              <a:gd name="connsiteY91" fmla="*/ 178337 h 604605"/>
              <a:gd name="connsiteX92" fmla="*/ 231714 w 463299"/>
              <a:gd name="connsiteY92" fmla="*/ 184384 h 604605"/>
              <a:gd name="connsiteX93" fmla="*/ 380942 w 463299"/>
              <a:gd name="connsiteY93" fmla="*/ 85455 h 604605"/>
              <a:gd name="connsiteX94" fmla="*/ 391067 w 463299"/>
              <a:gd name="connsiteY94" fmla="*/ 90613 h 604605"/>
              <a:gd name="connsiteX95" fmla="*/ 387990 w 463299"/>
              <a:gd name="connsiteY95" fmla="*/ 107673 h 604605"/>
              <a:gd name="connsiteX96" fmla="*/ 362182 w 463299"/>
              <a:gd name="connsiteY96" fmla="*/ 125725 h 604605"/>
              <a:gd name="connsiteX97" fmla="*/ 355234 w 463299"/>
              <a:gd name="connsiteY97" fmla="*/ 128006 h 604605"/>
              <a:gd name="connsiteX98" fmla="*/ 345109 w 463299"/>
              <a:gd name="connsiteY98" fmla="*/ 122749 h 604605"/>
              <a:gd name="connsiteX99" fmla="*/ 348186 w 463299"/>
              <a:gd name="connsiteY99" fmla="*/ 105689 h 604605"/>
              <a:gd name="connsiteX100" fmla="*/ 373994 w 463299"/>
              <a:gd name="connsiteY100" fmla="*/ 87637 h 604605"/>
              <a:gd name="connsiteX101" fmla="*/ 380942 w 463299"/>
              <a:gd name="connsiteY101" fmla="*/ 85455 h 604605"/>
              <a:gd name="connsiteX102" fmla="*/ 82318 w 463299"/>
              <a:gd name="connsiteY102" fmla="*/ 85455 h 604605"/>
              <a:gd name="connsiteX103" fmla="*/ 89360 w 463299"/>
              <a:gd name="connsiteY103" fmla="*/ 87637 h 604605"/>
              <a:gd name="connsiteX104" fmla="*/ 115147 w 463299"/>
              <a:gd name="connsiteY104" fmla="*/ 105689 h 604605"/>
              <a:gd name="connsiteX105" fmla="*/ 118123 w 463299"/>
              <a:gd name="connsiteY105" fmla="*/ 122749 h 604605"/>
              <a:gd name="connsiteX106" fmla="*/ 108105 w 463299"/>
              <a:gd name="connsiteY106" fmla="*/ 128006 h 604605"/>
              <a:gd name="connsiteX107" fmla="*/ 101063 w 463299"/>
              <a:gd name="connsiteY107" fmla="*/ 125725 h 604605"/>
              <a:gd name="connsiteX108" fmla="*/ 75276 w 463299"/>
              <a:gd name="connsiteY108" fmla="*/ 107673 h 604605"/>
              <a:gd name="connsiteX109" fmla="*/ 72300 w 463299"/>
              <a:gd name="connsiteY109" fmla="*/ 90613 h 604605"/>
              <a:gd name="connsiteX110" fmla="*/ 82318 w 463299"/>
              <a:gd name="connsiteY110" fmla="*/ 85455 h 604605"/>
              <a:gd name="connsiteX111" fmla="*/ 231615 w 463299"/>
              <a:gd name="connsiteY111" fmla="*/ 65132 h 604605"/>
              <a:gd name="connsiteX112" fmla="*/ 339403 w 463299"/>
              <a:gd name="connsiteY112" fmla="*/ 172786 h 604605"/>
              <a:gd name="connsiteX113" fmla="*/ 304168 w 463299"/>
              <a:gd name="connsiteY113" fmla="*/ 268643 h 604605"/>
              <a:gd name="connsiteX114" fmla="*/ 272110 w 463299"/>
              <a:gd name="connsiteY114" fmla="*/ 353002 h 604605"/>
              <a:gd name="connsiteX115" fmla="*/ 271812 w 463299"/>
              <a:gd name="connsiteY115" fmla="*/ 354984 h 604605"/>
              <a:gd name="connsiteX116" fmla="*/ 275881 w 463299"/>
              <a:gd name="connsiteY116" fmla="*/ 363113 h 604605"/>
              <a:gd name="connsiteX117" fmla="*/ 218811 w 463299"/>
              <a:gd name="connsiteY117" fmla="*/ 371836 h 604605"/>
              <a:gd name="connsiteX118" fmla="*/ 281737 w 463299"/>
              <a:gd name="connsiteY118" fmla="*/ 383236 h 604605"/>
              <a:gd name="connsiteX119" fmla="*/ 231323 w 463299"/>
              <a:gd name="connsiteY119" fmla="*/ 394444 h 604605"/>
              <a:gd name="connsiteX120" fmla="*/ 231123 w 463299"/>
              <a:gd name="connsiteY120" fmla="*/ 394448 h 604605"/>
              <a:gd name="connsiteX121" fmla="*/ 230408 w 463299"/>
              <a:gd name="connsiteY121" fmla="*/ 394432 h 604605"/>
              <a:gd name="connsiteX122" fmla="*/ 221987 w 463299"/>
              <a:gd name="connsiteY122" fmla="*/ 394636 h 604605"/>
              <a:gd name="connsiteX123" fmla="*/ 231123 w 463299"/>
              <a:gd name="connsiteY123" fmla="*/ 394448 h 604605"/>
              <a:gd name="connsiteX124" fmla="*/ 248934 w 463299"/>
              <a:gd name="connsiteY124" fmla="*/ 394859 h 604605"/>
              <a:gd name="connsiteX125" fmla="*/ 275881 w 463299"/>
              <a:gd name="connsiteY125" fmla="*/ 403855 h 604605"/>
              <a:gd name="connsiteX126" fmla="*/ 265857 w 463299"/>
              <a:gd name="connsiteY126" fmla="*/ 413867 h 604605"/>
              <a:gd name="connsiteX127" fmla="*/ 197472 w 463299"/>
              <a:gd name="connsiteY127" fmla="*/ 413867 h 604605"/>
              <a:gd name="connsiteX128" fmla="*/ 187348 w 463299"/>
              <a:gd name="connsiteY128" fmla="*/ 403855 h 604605"/>
              <a:gd name="connsiteX129" fmla="*/ 193204 w 463299"/>
              <a:gd name="connsiteY129" fmla="*/ 394636 h 604605"/>
              <a:gd name="connsiteX130" fmla="*/ 181591 w 463299"/>
              <a:gd name="connsiteY130" fmla="*/ 383236 h 604605"/>
              <a:gd name="connsiteX131" fmla="*/ 192509 w 463299"/>
              <a:gd name="connsiteY131" fmla="*/ 371836 h 604605"/>
              <a:gd name="connsiteX132" fmla="*/ 187348 w 463299"/>
              <a:gd name="connsiteY132" fmla="*/ 363113 h 604605"/>
              <a:gd name="connsiteX133" fmla="*/ 191417 w 463299"/>
              <a:gd name="connsiteY133" fmla="*/ 354984 h 604605"/>
              <a:gd name="connsiteX134" fmla="*/ 191219 w 463299"/>
              <a:gd name="connsiteY134" fmla="*/ 353002 h 604605"/>
              <a:gd name="connsiteX135" fmla="*/ 159259 w 463299"/>
              <a:gd name="connsiteY135" fmla="*/ 268842 h 604605"/>
              <a:gd name="connsiteX136" fmla="*/ 123826 w 463299"/>
              <a:gd name="connsiteY136" fmla="*/ 172786 h 604605"/>
              <a:gd name="connsiteX137" fmla="*/ 231615 w 463299"/>
              <a:gd name="connsiteY137" fmla="*/ 65132 h 604605"/>
              <a:gd name="connsiteX138" fmla="*/ 231601 w 463299"/>
              <a:gd name="connsiteY138" fmla="*/ 0 h 604605"/>
              <a:gd name="connsiteX139" fmla="*/ 243929 w 463299"/>
              <a:gd name="connsiteY139" fmla="*/ 12293 h 604605"/>
              <a:gd name="connsiteX140" fmla="*/ 243929 w 463299"/>
              <a:gd name="connsiteY140" fmla="*/ 39855 h 604605"/>
              <a:gd name="connsiteX141" fmla="*/ 231601 w 463299"/>
              <a:gd name="connsiteY141" fmla="*/ 52148 h 604605"/>
              <a:gd name="connsiteX142" fmla="*/ 219372 w 463299"/>
              <a:gd name="connsiteY142" fmla="*/ 39855 h 604605"/>
              <a:gd name="connsiteX143" fmla="*/ 219372 w 463299"/>
              <a:gd name="connsiteY143" fmla="*/ 12293 h 604605"/>
              <a:gd name="connsiteX144" fmla="*/ 231601 w 463299"/>
              <a:gd name="connsiteY144" fmla="*/ 0 h 60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3299" h="604605">
                <a:moveTo>
                  <a:pt x="454392" y="223559"/>
                </a:moveTo>
                <a:cubicBezTo>
                  <a:pt x="458065" y="224550"/>
                  <a:pt x="464022" y="228713"/>
                  <a:pt x="463228" y="245267"/>
                </a:cubicBezTo>
                <a:lnTo>
                  <a:pt x="451811" y="388606"/>
                </a:lnTo>
                <a:cubicBezTo>
                  <a:pt x="451314" y="393265"/>
                  <a:pt x="450818" y="398122"/>
                  <a:pt x="450421" y="403376"/>
                </a:cubicBezTo>
                <a:cubicBezTo>
                  <a:pt x="449130" y="419236"/>
                  <a:pt x="447740" y="435592"/>
                  <a:pt x="441188" y="448182"/>
                </a:cubicBezTo>
                <a:cubicBezTo>
                  <a:pt x="438507" y="453435"/>
                  <a:pt x="435430" y="458094"/>
                  <a:pt x="431657" y="462555"/>
                </a:cubicBezTo>
                <a:cubicBezTo>
                  <a:pt x="424906" y="470684"/>
                  <a:pt x="406142" y="490113"/>
                  <a:pt x="386287" y="510731"/>
                </a:cubicBezTo>
                <a:cubicBezTo>
                  <a:pt x="367027" y="530755"/>
                  <a:pt x="346972" y="551572"/>
                  <a:pt x="339725" y="560196"/>
                </a:cubicBezTo>
                <a:cubicBezTo>
                  <a:pt x="333967" y="567036"/>
                  <a:pt x="329003" y="574470"/>
                  <a:pt x="324535" y="583094"/>
                </a:cubicBezTo>
                <a:cubicBezTo>
                  <a:pt x="320961" y="590033"/>
                  <a:pt x="317983" y="597270"/>
                  <a:pt x="315302" y="604605"/>
                </a:cubicBezTo>
                <a:lnTo>
                  <a:pt x="245410" y="604605"/>
                </a:lnTo>
                <a:lnTo>
                  <a:pt x="246502" y="601036"/>
                </a:lnTo>
                <a:cubicBezTo>
                  <a:pt x="254841" y="572587"/>
                  <a:pt x="264074" y="546120"/>
                  <a:pt x="274697" y="520347"/>
                </a:cubicBezTo>
                <a:cubicBezTo>
                  <a:pt x="276782" y="515192"/>
                  <a:pt x="279165" y="510037"/>
                  <a:pt x="281647" y="505180"/>
                </a:cubicBezTo>
                <a:cubicBezTo>
                  <a:pt x="298326" y="473063"/>
                  <a:pt x="321160" y="451651"/>
                  <a:pt x="343200" y="431033"/>
                </a:cubicBezTo>
                <a:cubicBezTo>
                  <a:pt x="349454" y="425184"/>
                  <a:pt x="357397" y="416064"/>
                  <a:pt x="365736" y="406350"/>
                </a:cubicBezTo>
                <a:cubicBezTo>
                  <a:pt x="378047" y="392274"/>
                  <a:pt x="390754" y="377702"/>
                  <a:pt x="399193" y="372151"/>
                </a:cubicBezTo>
                <a:cubicBezTo>
                  <a:pt x="406937" y="367095"/>
                  <a:pt x="413291" y="366996"/>
                  <a:pt x="417957" y="371754"/>
                </a:cubicBezTo>
                <a:cubicBezTo>
                  <a:pt x="424807" y="378693"/>
                  <a:pt x="422821" y="391580"/>
                  <a:pt x="411404" y="413685"/>
                </a:cubicBezTo>
                <a:cubicBezTo>
                  <a:pt x="403760" y="428455"/>
                  <a:pt x="392641" y="445803"/>
                  <a:pt x="380926" y="464240"/>
                </a:cubicBezTo>
                <a:cubicBezTo>
                  <a:pt x="379039" y="467214"/>
                  <a:pt x="377054" y="470188"/>
                  <a:pt x="375167" y="473162"/>
                </a:cubicBezTo>
                <a:cubicBezTo>
                  <a:pt x="395917" y="450462"/>
                  <a:pt x="411206" y="429843"/>
                  <a:pt x="420637" y="411703"/>
                </a:cubicBezTo>
                <a:cubicBezTo>
                  <a:pt x="431459" y="390886"/>
                  <a:pt x="433643" y="374827"/>
                  <a:pt x="426792" y="366401"/>
                </a:cubicBezTo>
                <a:cubicBezTo>
                  <a:pt x="422027" y="360553"/>
                  <a:pt x="412893" y="359066"/>
                  <a:pt x="401079" y="362337"/>
                </a:cubicBezTo>
                <a:lnTo>
                  <a:pt x="399292" y="362734"/>
                </a:lnTo>
                <a:lnTo>
                  <a:pt x="399689" y="361049"/>
                </a:lnTo>
                <a:cubicBezTo>
                  <a:pt x="399888" y="360057"/>
                  <a:pt x="421729" y="269355"/>
                  <a:pt x="426395" y="252206"/>
                </a:cubicBezTo>
                <a:cubicBezTo>
                  <a:pt x="427388" y="248340"/>
                  <a:pt x="428778" y="244673"/>
                  <a:pt x="430565" y="241302"/>
                </a:cubicBezTo>
                <a:cubicBezTo>
                  <a:pt x="436919" y="229011"/>
                  <a:pt x="446946" y="221576"/>
                  <a:pt x="454392" y="223559"/>
                </a:cubicBezTo>
                <a:close/>
                <a:moveTo>
                  <a:pt x="8810" y="223559"/>
                </a:moveTo>
                <a:cubicBezTo>
                  <a:pt x="16257" y="221576"/>
                  <a:pt x="26385" y="229011"/>
                  <a:pt x="32739" y="241302"/>
                </a:cubicBezTo>
                <a:cubicBezTo>
                  <a:pt x="34427" y="244673"/>
                  <a:pt x="35917" y="248340"/>
                  <a:pt x="36910" y="252206"/>
                </a:cubicBezTo>
                <a:cubicBezTo>
                  <a:pt x="41477" y="269355"/>
                  <a:pt x="63321" y="360057"/>
                  <a:pt x="63520" y="361049"/>
                </a:cubicBezTo>
                <a:lnTo>
                  <a:pt x="64016" y="362734"/>
                </a:lnTo>
                <a:lnTo>
                  <a:pt x="62229" y="362337"/>
                </a:lnTo>
                <a:cubicBezTo>
                  <a:pt x="50413" y="359066"/>
                  <a:pt x="41278" y="360553"/>
                  <a:pt x="36413" y="366401"/>
                </a:cubicBezTo>
                <a:cubicBezTo>
                  <a:pt x="29661" y="374827"/>
                  <a:pt x="31846" y="390886"/>
                  <a:pt x="42668" y="411703"/>
                </a:cubicBezTo>
                <a:cubicBezTo>
                  <a:pt x="52002" y="429843"/>
                  <a:pt x="67293" y="450462"/>
                  <a:pt x="88144" y="473162"/>
                </a:cubicBezTo>
                <a:cubicBezTo>
                  <a:pt x="86158" y="470188"/>
                  <a:pt x="84272" y="467214"/>
                  <a:pt x="82385" y="464240"/>
                </a:cubicBezTo>
                <a:cubicBezTo>
                  <a:pt x="70669" y="445803"/>
                  <a:pt x="59548" y="428455"/>
                  <a:pt x="51903" y="413685"/>
                </a:cubicBezTo>
                <a:cubicBezTo>
                  <a:pt x="40484" y="391580"/>
                  <a:pt x="38399" y="378693"/>
                  <a:pt x="45250" y="371754"/>
                </a:cubicBezTo>
                <a:cubicBezTo>
                  <a:pt x="50016" y="366996"/>
                  <a:pt x="56371" y="367095"/>
                  <a:pt x="64016" y="372151"/>
                </a:cubicBezTo>
                <a:cubicBezTo>
                  <a:pt x="72555" y="377702"/>
                  <a:pt x="85265" y="392274"/>
                  <a:pt x="97477" y="406350"/>
                </a:cubicBezTo>
                <a:cubicBezTo>
                  <a:pt x="105917" y="416064"/>
                  <a:pt x="113861" y="425184"/>
                  <a:pt x="120017" y="431033"/>
                </a:cubicBezTo>
                <a:cubicBezTo>
                  <a:pt x="142159" y="451651"/>
                  <a:pt x="164996" y="473063"/>
                  <a:pt x="181578" y="505180"/>
                </a:cubicBezTo>
                <a:cubicBezTo>
                  <a:pt x="184159" y="510037"/>
                  <a:pt x="186542" y="515192"/>
                  <a:pt x="188627" y="520347"/>
                </a:cubicBezTo>
                <a:cubicBezTo>
                  <a:pt x="199152" y="546120"/>
                  <a:pt x="208386" y="572488"/>
                  <a:pt x="216826" y="601036"/>
                </a:cubicBezTo>
                <a:lnTo>
                  <a:pt x="217819" y="604605"/>
                </a:lnTo>
                <a:lnTo>
                  <a:pt x="148017" y="604605"/>
                </a:lnTo>
                <a:cubicBezTo>
                  <a:pt x="145336" y="597270"/>
                  <a:pt x="142258" y="590033"/>
                  <a:pt x="138684" y="583094"/>
                </a:cubicBezTo>
                <a:cubicBezTo>
                  <a:pt x="134215" y="574470"/>
                  <a:pt x="129251" y="567036"/>
                  <a:pt x="123591" y="560196"/>
                </a:cubicBezTo>
                <a:cubicBezTo>
                  <a:pt x="116244" y="551572"/>
                  <a:pt x="96286" y="530755"/>
                  <a:pt x="76924" y="510731"/>
                </a:cubicBezTo>
                <a:cubicBezTo>
                  <a:pt x="57066" y="490113"/>
                  <a:pt x="38399" y="470684"/>
                  <a:pt x="31647" y="462555"/>
                </a:cubicBezTo>
                <a:cubicBezTo>
                  <a:pt x="27874" y="458094"/>
                  <a:pt x="24697" y="453336"/>
                  <a:pt x="22016" y="448182"/>
                </a:cubicBezTo>
                <a:cubicBezTo>
                  <a:pt x="15562" y="435592"/>
                  <a:pt x="14172" y="419236"/>
                  <a:pt x="12782" y="403277"/>
                </a:cubicBezTo>
                <a:cubicBezTo>
                  <a:pt x="12385" y="398122"/>
                  <a:pt x="11987" y="393265"/>
                  <a:pt x="11392" y="388507"/>
                </a:cubicBezTo>
                <a:lnTo>
                  <a:pt x="72" y="245267"/>
                </a:lnTo>
                <a:cubicBezTo>
                  <a:pt x="-722" y="228713"/>
                  <a:pt x="5236" y="224550"/>
                  <a:pt x="8810" y="223559"/>
                </a:cubicBezTo>
                <a:close/>
                <a:moveTo>
                  <a:pt x="355234" y="208098"/>
                </a:moveTo>
                <a:cubicBezTo>
                  <a:pt x="357715" y="208098"/>
                  <a:pt x="360197" y="208890"/>
                  <a:pt x="362182" y="210375"/>
                </a:cubicBezTo>
                <a:lnTo>
                  <a:pt x="387990" y="228397"/>
                </a:lnTo>
                <a:cubicBezTo>
                  <a:pt x="393548" y="232259"/>
                  <a:pt x="394938" y="239884"/>
                  <a:pt x="391067" y="245429"/>
                </a:cubicBezTo>
                <a:cubicBezTo>
                  <a:pt x="388784" y="248697"/>
                  <a:pt x="385012" y="250578"/>
                  <a:pt x="380942" y="250578"/>
                </a:cubicBezTo>
                <a:cubicBezTo>
                  <a:pt x="378461" y="250578"/>
                  <a:pt x="375979" y="249885"/>
                  <a:pt x="373994" y="248400"/>
                </a:cubicBezTo>
                <a:lnTo>
                  <a:pt x="348186" y="230378"/>
                </a:lnTo>
                <a:cubicBezTo>
                  <a:pt x="342628" y="226516"/>
                  <a:pt x="341238" y="218891"/>
                  <a:pt x="345109" y="213346"/>
                </a:cubicBezTo>
                <a:cubicBezTo>
                  <a:pt x="347392" y="210078"/>
                  <a:pt x="351164" y="208098"/>
                  <a:pt x="355234" y="208098"/>
                </a:cubicBezTo>
                <a:close/>
                <a:moveTo>
                  <a:pt x="108105" y="208098"/>
                </a:moveTo>
                <a:cubicBezTo>
                  <a:pt x="112073" y="208098"/>
                  <a:pt x="115842" y="210078"/>
                  <a:pt x="118123" y="213346"/>
                </a:cubicBezTo>
                <a:cubicBezTo>
                  <a:pt x="121991" y="218891"/>
                  <a:pt x="120702" y="226516"/>
                  <a:pt x="115147" y="230378"/>
                </a:cubicBezTo>
                <a:lnTo>
                  <a:pt x="89360" y="248400"/>
                </a:lnTo>
                <a:cubicBezTo>
                  <a:pt x="87277" y="249885"/>
                  <a:pt x="84896" y="250578"/>
                  <a:pt x="82318" y="250578"/>
                </a:cubicBezTo>
                <a:cubicBezTo>
                  <a:pt x="78350" y="250578"/>
                  <a:pt x="74581" y="248697"/>
                  <a:pt x="72300" y="245429"/>
                </a:cubicBezTo>
                <a:cubicBezTo>
                  <a:pt x="68432" y="239884"/>
                  <a:pt x="69821" y="232259"/>
                  <a:pt x="75276" y="228397"/>
                </a:cubicBezTo>
                <a:lnTo>
                  <a:pt x="101063" y="210375"/>
                </a:lnTo>
                <a:cubicBezTo>
                  <a:pt x="103146" y="208890"/>
                  <a:pt x="105626" y="208098"/>
                  <a:pt x="108105" y="208098"/>
                </a:cubicBezTo>
                <a:close/>
                <a:moveTo>
                  <a:pt x="255572" y="194126"/>
                </a:moveTo>
                <a:lnTo>
                  <a:pt x="234020" y="333140"/>
                </a:lnTo>
                <a:lnTo>
                  <a:pt x="229451" y="333140"/>
                </a:lnTo>
                <a:lnTo>
                  <a:pt x="207799" y="194225"/>
                </a:lnTo>
                <a:lnTo>
                  <a:pt x="230245" y="198486"/>
                </a:lnTo>
                <a:cubicBezTo>
                  <a:pt x="231139" y="198684"/>
                  <a:pt x="232033" y="198684"/>
                  <a:pt x="232927" y="198486"/>
                </a:cubicBezTo>
                <a:close/>
                <a:moveTo>
                  <a:pt x="200548" y="178337"/>
                </a:moveTo>
                <a:cubicBezTo>
                  <a:pt x="198266" y="177941"/>
                  <a:pt x="195983" y="178634"/>
                  <a:pt x="194295" y="180220"/>
                </a:cubicBezTo>
                <a:cubicBezTo>
                  <a:pt x="192608" y="181807"/>
                  <a:pt x="191913" y="184087"/>
                  <a:pt x="192211" y="186366"/>
                </a:cubicBezTo>
                <a:lnTo>
                  <a:pt x="216429" y="341305"/>
                </a:lnTo>
                <a:cubicBezTo>
                  <a:pt x="216925" y="344774"/>
                  <a:pt x="219903" y="347252"/>
                  <a:pt x="223377" y="347252"/>
                </a:cubicBezTo>
                <a:lnTo>
                  <a:pt x="240051" y="347252"/>
                </a:lnTo>
                <a:cubicBezTo>
                  <a:pt x="243525" y="347252"/>
                  <a:pt x="246502" y="344774"/>
                  <a:pt x="246999" y="341305"/>
                </a:cubicBezTo>
                <a:lnTo>
                  <a:pt x="271018" y="186366"/>
                </a:lnTo>
                <a:cubicBezTo>
                  <a:pt x="271415" y="184087"/>
                  <a:pt x="270621" y="181807"/>
                  <a:pt x="269033" y="180220"/>
                </a:cubicBezTo>
                <a:cubicBezTo>
                  <a:pt x="267345" y="178634"/>
                  <a:pt x="265063" y="177941"/>
                  <a:pt x="262780" y="178337"/>
                </a:cubicBezTo>
                <a:lnTo>
                  <a:pt x="231714" y="184384"/>
                </a:lnTo>
                <a:close/>
                <a:moveTo>
                  <a:pt x="380942" y="85455"/>
                </a:moveTo>
                <a:cubicBezTo>
                  <a:pt x="385012" y="85455"/>
                  <a:pt x="388685" y="87340"/>
                  <a:pt x="391067" y="90613"/>
                </a:cubicBezTo>
                <a:cubicBezTo>
                  <a:pt x="394938" y="96167"/>
                  <a:pt x="393548" y="103804"/>
                  <a:pt x="387990" y="107673"/>
                </a:cubicBezTo>
                <a:lnTo>
                  <a:pt x="362182" y="125725"/>
                </a:lnTo>
                <a:cubicBezTo>
                  <a:pt x="360098" y="127213"/>
                  <a:pt x="357715" y="128006"/>
                  <a:pt x="355234" y="128006"/>
                </a:cubicBezTo>
                <a:cubicBezTo>
                  <a:pt x="351164" y="128006"/>
                  <a:pt x="347392" y="126022"/>
                  <a:pt x="345109" y="122749"/>
                </a:cubicBezTo>
                <a:cubicBezTo>
                  <a:pt x="341238" y="117195"/>
                  <a:pt x="342628" y="109557"/>
                  <a:pt x="348186" y="105689"/>
                </a:cubicBezTo>
                <a:lnTo>
                  <a:pt x="373994" y="87637"/>
                </a:lnTo>
                <a:cubicBezTo>
                  <a:pt x="375979" y="86149"/>
                  <a:pt x="378461" y="85455"/>
                  <a:pt x="380942" y="85455"/>
                </a:cubicBezTo>
                <a:close/>
                <a:moveTo>
                  <a:pt x="82318" y="85455"/>
                </a:moveTo>
                <a:cubicBezTo>
                  <a:pt x="84896" y="85455"/>
                  <a:pt x="87277" y="86149"/>
                  <a:pt x="89360" y="87637"/>
                </a:cubicBezTo>
                <a:lnTo>
                  <a:pt x="115147" y="105689"/>
                </a:lnTo>
                <a:cubicBezTo>
                  <a:pt x="120702" y="109557"/>
                  <a:pt x="121991" y="117195"/>
                  <a:pt x="118123" y="122749"/>
                </a:cubicBezTo>
                <a:cubicBezTo>
                  <a:pt x="115842" y="126022"/>
                  <a:pt x="112073" y="128006"/>
                  <a:pt x="108105" y="128006"/>
                </a:cubicBezTo>
                <a:cubicBezTo>
                  <a:pt x="105626" y="128006"/>
                  <a:pt x="103146" y="127213"/>
                  <a:pt x="101063" y="125725"/>
                </a:cubicBezTo>
                <a:lnTo>
                  <a:pt x="75276" y="107673"/>
                </a:lnTo>
                <a:cubicBezTo>
                  <a:pt x="69821" y="103804"/>
                  <a:pt x="68432" y="96167"/>
                  <a:pt x="72300" y="90613"/>
                </a:cubicBezTo>
                <a:cubicBezTo>
                  <a:pt x="74581" y="87340"/>
                  <a:pt x="78350" y="85455"/>
                  <a:pt x="82318" y="85455"/>
                </a:cubicBezTo>
                <a:close/>
                <a:moveTo>
                  <a:pt x="231615" y="65132"/>
                </a:moveTo>
                <a:cubicBezTo>
                  <a:pt x="291067" y="65132"/>
                  <a:pt x="339403" y="113408"/>
                  <a:pt x="339403" y="172786"/>
                </a:cubicBezTo>
                <a:cubicBezTo>
                  <a:pt x="339403" y="211743"/>
                  <a:pt x="321537" y="240689"/>
                  <a:pt x="304168" y="268643"/>
                </a:cubicBezTo>
                <a:cubicBezTo>
                  <a:pt x="287692" y="295210"/>
                  <a:pt x="272110" y="320190"/>
                  <a:pt x="272110" y="353002"/>
                </a:cubicBezTo>
                <a:cubicBezTo>
                  <a:pt x="272110" y="353696"/>
                  <a:pt x="272010" y="354390"/>
                  <a:pt x="271812" y="354984"/>
                </a:cubicBezTo>
                <a:cubicBezTo>
                  <a:pt x="274293" y="356868"/>
                  <a:pt x="275881" y="359743"/>
                  <a:pt x="275881" y="363113"/>
                </a:cubicBezTo>
                <a:cubicBezTo>
                  <a:pt x="275881" y="372035"/>
                  <a:pt x="218811" y="371836"/>
                  <a:pt x="218811" y="371836"/>
                </a:cubicBezTo>
                <a:cubicBezTo>
                  <a:pt x="218811" y="371836"/>
                  <a:pt x="281737" y="372035"/>
                  <a:pt x="281737" y="383236"/>
                </a:cubicBezTo>
                <a:cubicBezTo>
                  <a:pt x="281737" y="391712"/>
                  <a:pt x="248128" y="393886"/>
                  <a:pt x="231323" y="394444"/>
                </a:cubicBezTo>
                <a:lnTo>
                  <a:pt x="231123" y="394448"/>
                </a:lnTo>
                <a:lnTo>
                  <a:pt x="230408" y="394432"/>
                </a:lnTo>
                <a:cubicBezTo>
                  <a:pt x="225355" y="394481"/>
                  <a:pt x="221987" y="394636"/>
                  <a:pt x="221987" y="394636"/>
                </a:cubicBezTo>
                <a:lnTo>
                  <a:pt x="231123" y="394448"/>
                </a:lnTo>
                <a:lnTo>
                  <a:pt x="248934" y="394859"/>
                </a:lnTo>
                <a:cubicBezTo>
                  <a:pt x="262407" y="395702"/>
                  <a:pt x="275881" y="398006"/>
                  <a:pt x="275881" y="403855"/>
                </a:cubicBezTo>
                <a:cubicBezTo>
                  <a:pt x="275881" y="409406"/>
                  <a:pt x="271415" y="413867"/>
                  <a:pt x="265857" y="413867"/>
                </a:cubicBezTo>
                <a:lnTo>
                  <a:pt x="197472" y="413867"/>
                </a:lnTo>
                <a:cubicBezTo>
                  <a:pt x="191913" y="413867"/>
                  <a:pt x="187348" y="409406"/>
                  <a:pt x="187348" y="403855"/>
                </a:cubicBezTo>
                <a:cubicBezTo>
                  <a:pt x="187348" y="399791"/>
                  <a:pt x="193204" y="398601"/>
                  <a:pt x="193204" y="394636"/>
                </a:cubicBezTo>
                <a:cubicBezTo>
                  <a:pt x="193204" y="390770"/>
                  <a:pt x="181591" y="389580"/>
                  <a:pt x="181591" y="383236"/>
                </a:cubicBezTo>
                <a:cubicBezTo>
                  <a:pt x="181591" y="377090"/>
                  <a:pt x="192410" y="375207"/>
                  <a:pt x="192509" y="371836"/>
                </a:cubicBezTo>
                <a:cubicBezTo>
                  <a:pt x="192707" y="368466"/>
                  <a:pt x="187348" y="366880"/>
                  <a:pt x="187348" y="363113"/>
                </a:cubicBezTo>
                <a:cubicBezTo>
                  <a:pt x="187348" y="359743"/>
                  <a:pt x="188936" y="356868"/>
                  <a:pt x="191417" y="354984"/>
                </a:cubicBezTo>
                <a:cubicBezTo>
                  <a:pt x="191318" y="354390"/>
                  <a:pt x="191219" y="353696"/>
                  <a:pt x="191219" y="353002"/>
                </a:cubicBezTo>
                <a:cubicBezTo>
                  <a:pt x="191219" y="320488"/>
                  <a:pt x="175636" y="295408"/>
                  <a:pt x="159259" y="268842"/>
                </a:cubicBezTo>
                <a:cubicBezTo>
                  <a:pt x="141791" y="240788"/>
                  <a:pt x="123826" y="211843"/>
                  <a:pt x="123826" y="172786"/>
                </a:cubicBezTo>
                <a:cubicBezTo>
                  <a:pt x="123826" y="113408"/>
                  <a:pt x="172162" y="65132"/>
                  <a:pt x="231615" y="65132"/>
                </a:cubicBezTo>
                <a:close/>
                <a:moveTo>
                  <a:pt x="231601" y="0"/>
                </a:moveTo>
                <a:cubicBezTo>
                  <a:pt x="238361" y="0"/>
                  <a:pt x="243929" y="5453"/>
                  <a:pt x="243929" y="12293"/>
                </a:cubicBezTo>
                <a:lnTo>
                  <a:pt x="243929" y="39855"/>
                </a:lnTo>
                <a:cubicBezTo>
                  <a:pt x="243929" y="46695"/>
                  <a:pt x="238361" y="52148"/>
                  <a:pt x="231601" y="52148"/>
                </a:cubicBezTo>
                <a:cubicBezTo>
                  <a:pt x="224840" y="52148"/>
                  <a:pt x="219372" y="46695"/>
                  <a:pt x="219372" y="39855"/>
                </a:cubicBezTo>
                <a:lnTo>
                  <a:pt x="219372" y="12293"/>
                </a:lnTo>
                <a:cubicBezTo>
                  <a:pt x="219372" y="5453"/>
                  <a:pt x="224840" y="0"/>
                  <a:pt x="231601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217846" y="5381121"/>
            <a:ext cx="1272103" cy="408623"/>
          </a:xfrm>
          <a:prstGeom prst="roundRect">
            <a:avLst>
              <a:gd name="adj" fmla="val 9674"/>
            </a:avLst>
          </a:prstGeom>
          <a:solidFill>
            <a:schemeClr val="bg1">
              <a:lumMod val="75000"/>
            </a:schemeClr>
          </a:solidFill>
        </p:spPr>
        <p:txBody>
          <a:bodyPr wrap="none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36000" y="3886071"/>
            <a:ext cx="0" cy="230505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 bwMode="auto">
          <a:xfrm>
            <a:off x="3619548" y="4098267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936001" y="3886071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071000" y="4635669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 bwMode="auto">
          <a:xfrm>
            <a:off x="3619548" y="485662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36001" y="4644428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071000" y="5394026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 bwMode="auto">
          <a:xfrm>
            <a:off x="3619548" y="5614981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936001" y="5402785"/>
            <a:ext cx="7584484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4071000" y="6152383"/>
            <a:ext cx="744948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637" y="2352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贡献创新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71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1512" y="0"/>
            <a:ext cx="115204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377" y="371475"/>
            <a:ext cx="10033350" cy="61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77005" y="5218247"/>
            <a:ext cx="5125668" cy="771282"/>
            <a:chOff x="6277005" y="5218247"/>
            <a:chExt cx="5125668" cy="771282"/>
          </a:xfrm>
        </p:grpSpPr>
        <p:sp>
          <p:nvSpPr>
            <p:cNvPr id="30" name="菱形 29"/>
            <p:cNvSpPr/>
            <p:nvPr/>
          </p:nvSpPr>
          <p:spPr bwMode="auto">
            <a:xfrm>
              <a:off x="6277005" y="5218247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7281987" y="5239828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致谢与参考文献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77005" y="1119176"/>
            <a:ext cx="5125668" cy="887669"/>
            <a:chOff x="6277005" y="1119176"/>
            <a:chExt cx="5125668" cy="887669"/>
          </a:xfrm>
        </p:grpSpPr>
        <p:sp>
          <p:nvSpPr>
            <p:cNvPr id="16" name="菱形 15"/>
            <p:cNvSpPr/>
            <p:nvPr/>
          </p:nvSpPr>
          <p:spPr bwMode="auto">
            <a:xfrm>
              <a:off x="6277005" y="123556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9" name="TextBox 31"/>
            <p:cNvSpPr txBox="1"/>
            <p:nvPr/>
          </p:nvSpPr>
          <p:spPr bwMode="auto">
            <a:xfrm>
              <a:off x="7281987" y="1119176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研究背景及意义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340054" y="200684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277005" y="2597253"/>
            <a:ext cx="5125668" cy="771282"/>
            <a:chOff x="6277005" y="2597253"/>
            <a:chExt cx="5125668" cy="771282"/>
          </a:xfrm>
        </p:grpSpPr>
        <p:sp>
          <p:nvSpPr>
            <p:cNvPr id="22" name="菱形 21"/>
            <p:cNvSpPr/>
            <p:nvPr/>
          </p:nvSpPr>
          <p:spPr bwMode="auto">
            <a:xfrm>
              <a:off x="6277005" y="259725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TextBox 31"/>
            <p:cNvSpPr txBox="1"/>
            <p:nvPr/>
          </p:nvSpPr>
          <p:spPr bwMode="auto">
            <a:xfrm>
              <a:off x="7281987" y="261883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研究材料和方法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40054" y="336853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277005" y="3958943"/>
            <a:ext cx="5125668" cy="771282"/>
            <a:chOff x="6277005" y="3958943"/>
            <a:chExt cx="5125668" cy="771282"/>
          </a:xfrm>
        </p:grpSpPr>
        <p:sp>
          <p:nvSpPr>
            <p:cNvPr id="26" name="菱形 25"/>
            <p:cNvSpPr/>
            <p:nvPr/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8" name="TextBox 31"/>
            <p:cNvSpPr txBox="1"/>
            <p:nvPr/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研究结果与讨论</a:t>
              </a:r>
              <a:endParaRPr lang="en-US" altLang="zh-CN" sz="3200" spc="600" dirty="0">
                <a:solidFill>
                  <a:srgbClr val="1A3172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340054" y="4724350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3378" y="1405691"/>
            <a:ext cx="4216744" cy="4311372"/>
            <a:chOff x="1329535" y="2086986"/>
            <a:chExt cx="2851930" cy="2999852"/>
          </a:xfrm>
        </p:grpSpPr>
        <p:sp>
          <p:nvSpPr>
            <p:cNvPr id="9" name="矩形 8"/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CONTENTS</a:t>
              </a:r>
              <a:endParaRPr lang="en-US" altLang="zh-CN" sz="28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1329535" y="2086986"/>
              <a:ext cx="2851930" cy="299985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557" y="3361912"/>
              <a:ext cx="900000" cy="450000"/>
            </a:xfrm>
            <a:prstGeom prst="rect">
              <a:avLst/>
            </a:prstGeom>
            <a:noFill/>
          </p:spPr>
          <p:txBody>
            <a:bodyPr wrap="none" rtlCol="0" anchor="ctr">
              <a:normAutofit fontScale="92500" lnSpcReduction="20000"/>
            </a:bodyPr>
            <a:lstStyle/>
            <a:p>
              <a:pPr algn="ctr"/>
              <a:r>
                <a:rPr lang="zh-CN" altLang="en-US" sz="4400" dirty="0">
                  <a:solidFill>
                    <a:schemeClr val="bg1">
                      <a:lumMod val="9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目录</a:t>
              </a:r>
              <a:endParaRPr lang="en-US" altLang="zh-CN" sz="4400" dirty="0">
                <a:solidFill>
                  <a:schemeClr val="bg1">
                    <a:lumMod val="9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/>
          </p:nvCxnSpPr>
          <p:spPr>
            <a:xfrm flipH="1">
              <a:off x="1655557" y="3586912"/>
              <a:ext cx="5850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</p:cNvCxnSpPr>
            <p:nvPr/>
          </p:nvCxnSpPr>
          <p:spPr>
            <a:xfrm>
              <a:off x="3140557" y="3586912"/>
              <a:ext cx="5868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>
            <a:off x="1407501" y="568813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03458" y="1034216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89134" y="5524259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490345" y="5650502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ŝḻïḑè"/>
          <p:cNvSpPr/>
          <p:nvPr/>
        </p:nvSpPr>
        <p:spPr bwMode="auto">
          <a:xfrm rot="10800000">
            <a:off x="5284347" y="2458113"/>
            <a:ext cx="926174" cy="1056339"/>
          </a:xfrm>
          <a:custGeom>
            <a:avLst/>
            <a:gdLst>
              <a:gd name="T0" fmla="*/ 336 w 423"/>
              <a:gd name="T1" fmla="*/ 0 h 483"/>
              <a:gd name="T2" fmla="*/ 313 w 423"/>
              <a:gd name="T3" fmla="*/ 42 h 483"/>
              <a:gd name="T4" fmla="*/ 262 w 423"/>
              <a:gd name="T5" fmla="*/ 62 h 483"/>
              <a:gd name="T6" fmla="*/ 210 w 423"/>
              <a:gd name="T7" fmla="*/ 42 h 483"/>
              <a:gd name="T8" fmla="*/ 187 w 423"/>
              <a:gd name="T9" fmla="*/ 0 h 483"/>
              <a:gd name="T10" fmla="*/ 63 w 423"/>
              <a:gd name="T11" fmla="*/ 0 h 483"/>
              <a:gd name="T12" fmla="*/ 63 w 423"/>
              <a:gd name="T13" fmla="*/ 190 h 483"/>
              <a:gd name="T14" fmla="*/ 55 w 423"/>
              <a:gd name="T15" fmla="*/ 190 h 483"/>
              <a:gd name="T16" fmla="*/ 0 w 423"/>
              <a:gd name="T17" fmla="*/ 250 h 483"/>
              <a:gd name="T18" fmla="*/ 55 w 423"/>
              <a:gd name="T19" fmla="*/ 309 h 483"/>
              <a:gd name="T20" fmla="*/ 63 w 423"/>
              <a:gd name="T21" fmla="*/ 310 h 483"/>
              <a:gd name="T22" fmla="*/ 63 w 423"/>
              <a:gd name="T23" fmla="*/ 483 h 483"/>
              <a:gd name="T24" fmla="*/ 216 w 423"/>
              <a:gd name="T25" fmla="*/ 483 h 483"/>
              <a:gd name="T26" fmla="*/ 319 w 423"/>
              <a:gd name="T27" fmla="*/ 195 h 483"/>
              <a:gd name="T28" fmla="*/ 356 w 423"/>
              <a:gd name="T29" fmla="*/ 127 h 483"/>
              <a:gd name="T30" fmla="*/ 423 w 423"/>
              <a:gd name="T31" fmla="*/ 0 h 483"/>
              <a:gd name="T32" fmla="*/ 336 w 423"/>
              <a:gd name="T3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3" h="483">
                <a:moveTo>
                  <a:pt x="336" y="0"/>
                </a:moveTo>
                <a:cubicBezTo>
                  <a:pt x="334" y="16"/>
                  <a:pt x="326" y="31"/>
                  <a:pt x="313" y="42"/>
                </a:cubicBezTo>
                <a:cubicBezTo>
                  <a:pt x="299" y="55"/>
                  <a:pt x="281" y="62"/>
                  <a:pt x="262" y="62"/>
                </a:cubicBezTo>
                <a:cubicBezTo>
                  <a:pt x="242" y="62"/>
                  <a:pt x="224" y="55"/>
                  <a:pt x="210" y="42"/>
                </a:cubicBezTo>
                <a:cubicBezTo>
                  <a:pt x="198" y="31"/>
                  <a:pt x="190" y="16"/>
                  <a:pt x="18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190"/>
                  <a:pt x="63" y="190"/>
                  <a:pt x="63" y="190"/>
                </a:cubicBezTo>
                <a:cubicBezTo>
                  <a:pt x="55" y="190"/>
                  <a:pt x="55" y="190"/>
                  <a:pt x="55" y="190"/>
                </a:cubicBezTo>
                <a:cubicBezTo>
                  <a:pt x="24" y="193"/>
                  <a:pt x="0" y="219"/>
                  <a:pt x="0" y="250"/>
                </a:cubicBezTo>
                <a:cubicBezTo>
                  <a:pt x="0" y="281"/>
                  <a:pt x="24" y="307"/>
                  <a:pt x="55" y="309"/>
                </a:cubicBezTo>
                <a:cubicBezTo>
                  <a:pt x="63" y="310"/>
                  <a:pt x="63" y="310"/>
                  <a:pt x="63" y="310"/>
                </a:cubicBezTo>
                <a:cubicBezTo>
                  <a:pt x="63" y="483"/>
                  <a:pt x="63" y="483"/>
                  <a:pt x="63" y="483"/>
                </a:cubicBezTo>
                <a:cubicBezTo>
                  <a:pt x="216" y="483"/>
                  <a:pt x="216" y="483"/>
                  <a:pt x="216" y="483"/>
                </a:cubicBezTo>
                <a:cubicBezTo>
                  <a:pt x="231" y="419"/>
                  <a:pt x="260" y="321"/>
                  <a:pt x="319" y="195"/>
                </a:cubicBezTo>
                <a:cubicBezTo>
                  <a:pt x="328" y="175"/>
                  <a:pt x="341" y="153"/>
                  <a:pt x="356" y="127"/>
                </a:cubicBezTo>
                <a:cubicBezTo>
                  <a:pt x="378" y="90"/>
                  <a:pt x="404" y="45"/>
                  <a:pt x="423" y="0"/>
                </a:cubicBezTo>
                <a:lnTo>
                  <a:pt x="3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iSľíḑè"/>
          <p:cNvSpPr txBox="1"/>
          <p:nvPr/>
        </p:nvSpPr>
        <p:spPr>
          <a:xfrm>
            <a:off x="5628867" y="2950727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î$ḻïḓé"/>
          <p:cNvSpPr/>
          <p:nvPr/>
        </p:nvSpPr>
        <p:spPr bwMode="auto">
          <a:xfrm rot="10800000">
            <a:off x="6109142" y="2458114"/>
            <a:ext cx="798511" cy="1191509"/>
          </a:xfrm>
          <a:custGeom>
            <a:avLst/>
            <a:gdLst>
              <a:gd name="T0" fmla="*/ 365 w 365"/>
              <a:gd name="T1" fmla="*/ 387 h 545"/>
              <a:gd name="T2" fmla="*/ 323 w 365"/>
              <a:gd name="T3" fmla="*/ 363 h 545"/>
              <a:gd name="T4" fmla="*/ 303 w 365"/>
              <a:gd name="T5" fmla="*/ 312 h 545"/>
              <a:gd name="T6" fmla="*/ 323 w 365"/>
              <a:gd name="T7" fmla="*/ 260 h 545"/>
              <a:gd name="T8" fmla="*/ 365 w 365"/>
              <a:gd name="T9" fmla="*/ 237 h 545"/>
              <a:gd name="T10" fmla="*/ 365 w 365"/>
              <a:gd name="T11" fmla="*/ 62 h 545"/>
              <a:gd name="T12" fmla="*/ 231 w 365"/>
              <a:gd name="T13" fmla="*/ 62 h 545"/>
              <a:gd name="T14" fmla="*/ 230 w 365"/>
              <a:gd name="T15" fmla="*/ 55 h 545"/>
              <a:gd name="T16" fmla="*/ 170 w 365"/>
              <a:gd name="T17" fmla="*/ 0 h 545"/>
              <a:gd name="T18" fmla="*/ 111 w 365"/>
              <a:gd name="T19" fmla="*/ 55 h 545"/>
              <a:gd name="T20" fmla="*/ 110 w 365"/>
              <a:gd name="T21" fmla="*/ 62 h 545"/>
              <a:gd name="T22" fmla="*/ 0 w 365"/>
              <a:gd name="T23" fmla="*/ 62 h 545"/>
              <a:gd name="T24" fmla="*/ 66 w 365"/>
              <a:gd name="T25" fmla="*/ 189 h 545"/>
              <a:gd name="T26" fmla="*/ 103 w 365"/>
              <a:gd name="T27" fmla="*/ 257 h 545"/>
              <a:gd name="T28" fmla="*/ 206 w 365"/>
              <a:gd name="T29" fmla="*/ 545 h 545"/>
              <a:gd name="T30" fmla="*/ 365 w 365"/>
              <a:gd name="T31" fmla="*/ 545 h 545"/>
              <a:gd name="T32" fmla="*/ 365 w 365"/>
              <a:gd name="T33" fmla="*/ 387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5" h="545">
                <a:moveTo>
                  <a:pt x="365" y="387"/>
                </a:moveTo>
                <a:cubicBezTo>
                  <a:pt x="349" y="384"/>
                  <a:pt x="335" y="376"/>
                  <a:pt x="323" y="363"/>
                </a:cubicBezTo>
                <a:cubicBezTo>
                  <a:pt x="310" y="349"/>
                  <a:pt x="303" y="331"/>
                  <a:pt x="303" y="312"/>
                </a:cubicBezTo>
                <a:cubicBezTo>
                  <a:pt x="303" y="293"/>
                  <a:pt x="310" y="274"/>
                  <a:pt x="323" y="260"/>
                </a:cubicBezTo>
                <a:cubicBezTo>
                  <a:pt x="335" y="248"/>
                  <a:pt x="349" y="240"/>
                  <a:pt x="365" y="237"/>
                </a:cubicBezTo>
                <a:cubicBezTo>
                  <a:pt x="365" y="62"/>
                  <a:pt x="365" y="62"/>
                  <a:pt x="365" y="62"/>
                </a:cubicBezTo>
                <a:cubicBezTo>
                  <a:pt x="231" y="62"/>
                  <a:pt x="231" y="62"/>
                  <a:pt x="231" y="62"/>
                </a:cubicBezTo>
                <a:cubicBezTo>
                  <a:pt x="230" y="55"/>
                  <a:pt x="230" y="55"/>
                  <a:pt x="230" y="55"/>
                </a:cubicBezTo>
                <a:cubicBezTo>
                  <a:pt x="228" y="24"/>
                  <a:pt x="201" y="0"/>
                  <a:pt x="170" y="0"/>
                </a:cubicBezTo>
                <a:cubicBezTo>
                  <a:pt x="140" y="0"/>
                  <a:pt x="113" y="24"/>
                  <a:pt x="111" y="55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19" y="107"/>
                  <a:pt x="45" y="152"/>
                  <a:pt x="66" y="189"/>
                </a:cubicBezTo>
                <a:cubicBezTo>
                  <a:pt x="81" y="215"/>
                  <a:pt x="94" y="237"/>
                  <a:pt x="103" y="257"/>
                </a:cubicBezTo>
                <a:cubicBezTo>
                  <a:pt x="162" y="383"/>
                  <a:pt x="192" y="481"/>
                  <a:pt x="206" y="545"/>
                </a:cubicBezTo>
                <a:cubicBezTo>
                  <a:pt x="365" y="545"/>
                  <a:pt x="365" y="545"/>
                  <a:pt x="365" y="545"/>
                </a:cubicBezTo>
                <a:lnTo>
                  <a:pt x="365" y="3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ïš1ïďe"/>
          <p:cNvSpPr txBox="1"/>
          <p:nvPr/>
        </p:nvSpPr>
        <p:spPr>
          <a:xfrm>
            <a:off x="6275777" y="2950729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02</a:t>
            </a: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îśḻidê"/>
          <p:cNvSpPr/>
          <p:nvPr/>
        </p:nvSpPr>
        <p:spPr bwMode="auto">
          <a:xfrm rot="10800000">
            <a:off x="5228026" y="3413074"/>
            <a:ext cx="843569" cy="1204025"/>
          </a:xfrm>
          <a:custGeom>
            <a:avLst/>
            <a:gdLst>
              <a:gd name="T0" fmla="*/ 0 w 386"/>
              <a:gd name="T1" fmla="*/ 164 h 551"/>
              <a:gd name="T2" fmla="*/ 42 w 386"/>
              <a:gd name="T3" fmla="*/ 187 h 551"/>
              <a:gd name="T4" fmla="*/ 62 w 386"/>
              <a:gd name="T5" fmla="*/ 239 h 551"/>
              <a:gd name="T6" fmla="*/ 42 w 386"/>
              <a:gd name="T7" fmla="*/ 291 h 551"/>
              <a:gd name="T8" fmla="*/ 0 w 386"/>
              <a:gd name="T9" fmla="*/ 314 h 551"/>
              <a:gd name="T10" fmla="*/ 0 w 386"/>
              <a:gd name="T11" fmla="*/ 488 h 551"/>
              <a:gd name="T12" fmla="*/ 139 w 386"/>
              <a:gd name="T13" fmla="*/ 488 h 551"/>
              <a:gd name="T14" fmla="*/ 139 w 386"/>
              <a:gd name="T15" fmla="*/ 496 h 551"/>
              <a:gd name="T16" fmla="*/ 199 w 386"/>
              <a:gd name="T17" fmla="*/ 551 h 551"/>
              <a:gd name="T18" fmla="*/ 258 w 386"/>
              <a:gd name="T19" fmla="*/ 496 h 551"/>
              <a:gd name="T20" fmla="*/ 259 w 386"/>
              <a:gd name="T21" fmla="*/ 488 h 551"/>
              <a:gd name="T22" fmla="*/ 366 w 386"/>
              <a:gd name="T23" fmla="*/ 488 h 551"/>
              <a:gd name="T24" fmla="*/ 386 w 386"/>
              <a:gd name="T25" fmla="*/ 397 h 551"/>
              <a:gd name="T26" fmla="*/ 0 w 386"/>
              <a:gd name="T27" fmla="*/ 0 h 551"/>
              <a:gd name="T28" fmla="*/ 0 w 386"/>
              <a:gd name="T29" fmla="*/ 164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6" h="551">
                <a:moveTo>
                  <a:pt x="0" y="164"/>
                </a:moveTo>
                <a:cubicBezTo>
                  <a:pt x="16" y="167"/>
                  <a:pt x="31" y="175"/>
                  <a:pt x="42" y="187"/>
                </a:cubicBezTo>
                <a:cubicBezTo>
                  <a:pt x="55" y="201"/>
                  <a:pt x="62" y="220"/>
                  <a:pt x="62" y="239"/>
                </a:cubicBezTo>
                <a:cubicBezTo>
                  <a:pt x="62" y="258"/>
                  <a:pt x="55" y="276"/>
                  <a:pt x="42" y="291"/>
                </a:cubicBezTo>
                <a:cubicBezTo>
                  <a:pt x="31" y="303"/>
                  <a:pt x="16" y="311"/>
                  <a:pt x="0" y="314"/>
                </a:cubicBezTo>
                <a:cubicBezTo>
                  <a:pt x="0" y="488"/>
                  <a:pt x="0" y="488"/>
                  <a:pt x="0" y="488"/>
                </a:cubicBezTo>
                <a:cubicBezTo>
                  <a:pt x="139" y="488"/>
                  <a:pt x="139" y="488"/>
                  <a:pt x="139" y="488"/>
                </a:cubicBezTo>
                <a:cubicBezTo>
                  <a:pt x="139" y="496"/>
                  <a:pt x="139" y="496"/>
                  <a:pt x="139" y="496"/>
                </a:cubicBezTo>
                <a:cubicBezTo>
                  <a:pt x="142" y="527"/>
                  <a:pt x="168" y="551"/>
                  <a:pt x="199" y="551"/>
                </a:cubicBezTo>
                <a:cubicBezTo>
                  <a:pt x="230" y="551"/>
                  <a:pt x="256" y="527"/>
                  <a:pt x="258" y="496"/>
                </a:cubicBezTo>
                <a:cubicBezTo>
                  <a:pt x="259" y="488"/>
                  <a:pt x="259" y="488"/>
                  <a:pt x="259" y="488"/>
                </a:cubicBezTo>
                <a:cubicBezTo>
                  <a:pt x="366" y="488"/>
                  <a:pt x="366" y="488"/>
                  <a:pt x="366" y="488"/>
                </a:cubicBezTo>
                <a:cubicBezTo>
                  <a:pt x="378" y="457"/>
                  <a:pt x="386" y="426"/>
                  <a:pt x="386" y="397"/>
                </a:cubicBezTo>
                <a:cubicBezTo>
                  <a:pt x="386" y="182"/>
                  <a:pt x="214" y="6"/>
                  <a:pt x="0" y="0"/>
                </a:cubicBezTo>
                <a:lnTo>
                  <a:pt x="0" y="1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ïslíḑe"/>
          <p:cNvSpPr txBox="1"/>
          <p:nvPr/>
        </p:nvSpPr>
        <p:spPr>
          <a:xfrm>
            <a:off x="5421666" y="3842179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04</a:t>
            </a: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íş1ídê"/>
          <p:cNvSpPr/>
          <p:nvPr/>
        </p:nvSpPr>
        <p:spPr bwMode="auto">
          <a:xfrm rot="10800000">
            <a:off x="5971468" y="3549495"/>
            <a:ext cx="993759" cy="1067603"/>
          </a:xfrm>
          <a:custGeom>
            <a:avLst/>
            <a:gdLst>
              <a:gd name="T0" fmla="*/ 122 w 454"/>
              <a:gd name="T1" fmla="*/ 489 h 489"/>
              <a:gd name="T2" fmla="*/ 145 w 454"/>
              <a:gd name="T3" fmla="*/ 447 h 489"/>
              <a:gd name="T4" fmla="*/ 196 w 454"/>
              <a:gd name="T5" fmla="*/ 426 h 489"/>
              <a:gd name="T6" fmla="*/ 248 w 454"/>
              <a:gd name="T7" fmla="*/ 447 h 489"/>
              <a:gd name="T8" fmla="*/ 271 w 454"/>
              <a:gd name="T9" fmla="*/ 489 h 489"/>
              <a:gd name="T10" fmla="*/ 391 w 454"/>
              <a:gd name="T11" fmla="*/ 489 h 489"/>
              <a:gd name="T12" fmla="*/ 391 w 454"/>
              <a:gd name="T13" fmla="*/ 299 h 489"/>
              <a:gd name="T14" fmla="*/ 399 w 454"/>
              <a:gd name="T15" fmla="*/ 298 h 489"/>
              <a:gd name="T16" fmla="*/ 454 w 454"/>
              <a:gd name="T17" fmla="*/ 239 h 489"/>
              <a:gd name="T18" fmla="*/ 399 w 454"/>
              <a:gd name="T19" fmla="*/ 179 h 489"/>
              <a:gd name="T20" fmla="*/ 391 w 454"/>
              <a:gd name="T21" fmla="*/ 179 h 489"/>
              <a:gd name="T22" fmla="*/ 391 w 454"/>
              <a:gd name="T23" fmla="*/ 0 h 489"/>
              <a:gd name="T24" fmla="*/ 0 w 454"/>
              <a:gd name="T25" fmla="*/ 397 h 489"/>
              <a:gd name="T26" fmla="*/ 19 w 454"/>
              <a:gd name="T27" fmla="*/ 489 h 489"/>
              <a:gd name="T28" fmla="*/ 122 w 454"/>
              <a:gd name="T29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4" h="489">
                <a:moveTo>
                  <a:pt x="122" y="489"/>
                </a:moveTo>
                <a:cubicBezTo>
                  <a:pt x="125" y="473"/>
                  <a:pt x="133" y="458"/>
                  <a:pt x="145" y="447"/>
                </a:cubicBezTo>
                <a:cubicBezTo>
                  <a:pt x="159" y="434"/>
                  <a:pt x="177" y="426"/>
                  <a:pt x="196" y="426"/>
                </a:cubicBezTo>
                <a:cubicBezTo>
                  <a:pt x="216" y="426"/>
                  <a:pt x="234" y="434"/>
                  <a:pt x="248" y="447"/>
                </a:cubicBezTo>
                <a:cubicBezTo>
                  <a:pt x="260" y="458"/>
                  <a:pt x="268" y="473"/>
                  <a:pt x="271" y="489"/>
                </a:cubicBezTo>
                <a:cubicBezTo>
                  <a:pt x="391" y="489"/>
                  <a:pt x="391" y="489"/>
                  <a:pt x="391" y="489"/>
                </a:cubicBezTo>
                <a:cubicBezTo>
                  <a:pt x="391" y="299"/>
                  <a:pt x="391" y="299"/>
                  <a:pt x="391" y="299"/>
                </a:cubicBezTo>
                <a:cubicBezTo>
                  <a:pt x="399" y="298"/>
                  <a:pt x="399" y="298"/>
                  <a:pt x="399" y="298"/>
                </a:cubicBezTo>
                <a:cubicBezTo>
                  <a:pt x="430" y="296"/>
                  <a:pt x="454" y="270"/>
                  <a:pt x="454" y="239"/>
                </a:cubicBezTo>
                <a:cubicBezTo>
                  <a:pt x="454" y="208"/>
                  <a:pt x="430" y="182"/>
                  <a:pt x="399" y="179"/>
                </a:cubicBezTo>
                <a:cubicBezTo>
                  <a:pt x="391" y="179"/>
                  <a:pt x="391" y="179"/>
                  <a:pt x="391" y="179"/>
                </a:cubicBezTo>
                <a:cubicBezTo>
                  <a:pt x="391" y="0"/>
                  <a:pt x="391" y="0"/>
                  <a:pt x="391" y="0"/>
                </a:cubicBezTo>
                <a:cubicBezTo>
                  <a:pt x="175" y="3"/>
                  <a:pt x="0" y="180"/>
                  <a:pt x="0" y="397"/>
                </a:cubicBezTo>
                <a:cubicBezTo>
                  <a:pt x="0" y="426"/>
                  <a:pt x="7" y="457"/>
                  <a:pt x="19" y="489"/>
                </a:cubicBezTo>
                <a:lnTo>
                  <a:pt x="122" y="4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îśḻíďé"/>
          <p:cNvSpPr txBox="1"/>
          <p:nvPr/>
        </p:nvSpPr>
        <p:spPr>
          <a:xfrm>
            <a:off x="6395506" y="3842179"/>
            <a:ext cx="347800" cy="291181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03</a:t>
            </a:r>
            <a:endParaRPr kumimoji="0" lang="id-ID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iṥḷíḓê"/>
          <p:cNvSpPr/>
          <p:nvPr/>
        </p:nvSpPr>
        <p:spPr bwMode="auto">
          <a:xfrm rot="10800000">
            <a:off x="4938910" y="2170249"/>
            <a:ext cx="2314181" cy="2735965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íṡḷïḋe"/>
          <p:cNvSpPr/>
          <p:nvPr/>
        </p:nvSpPr>
        <p:spPr bwMode="auto">
          <a:xfrm rot="10800000">
            <a:off x="5488356" y="1146452"/>
            <a:ext cx="1182748" cy="94870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65963" y="0"/>
            <a:ext cx="0" cy="1313642"/>
          </a:xfrm>
          <a:prstGeom prst="line">
            <a:avLst/>
          </a:prstGeom>
          <a:ln w="165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íṡ1íḑè"/>
          <p:cNvSpPr txBox="1"/>
          <p:nvPr/>
        </p:nvSpPr>
        <p:spPr bwMode="auto">
          <a:xfrm>
            <a:off x="0" y="5715259"/>
            <a:ext cx="12192000" cy="441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conclusion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8" name="Shape 6065"/>
          <p:cNvSpPr/>
          <p:nvPr/>
        </p:nvSpPr>
        <p:spPr>
          <a:xfrm>
            <a:off x="727728" y="1547489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19" name="Shape 6066"/>
          <p:cNvSpPr/>
          <p:nvPr/>
        </p:nvSpPr>
        <p:spPr>
          <a:xfrm>
            <a:off x="876799" y="1695512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0" name="Rectangle 30"/>
          <p:cNvSpPr/>
          <p:nvPr/>
        </p:nvSpPr>
        <p:spPr bwMode="auto">
          <a:xfrm>
            <a:off x="1420537" y="1764155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TextBox 31"/>
          <p:cNvSpPr txBox="1"/>
          <p:nvPr/>
        </p:nvSpPr>
        <p:spPr bwMode="auto">
          <a:xfrm>
            <a:off x="1420537" y="1351275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Shape 6065"/>
          <p:cNvSpPr/>
          <p:nvPr/>
        </p:nvSpPr>
        <p:spPr>
          <a:xfrm>
            <a:off x="727728" y="372015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4" name="Shape 6066"/>
          <p:cNvSpPr/>
          <p:nvPr/>
        </p:nvSpPr>
        <p:spPr>
          <a:xfrm>
            <a:off x="876799" y="386817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5" name="Rectangle 30"/>
          <p:cNvSpPr/>
          <p:nvPr/>
        </p:nvSpPr>
        <p:spPr bwMode="auto">
          <a:xfrm>
            <a:off x="1420537" y="3936821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6" name="TextBox 31"/>
          <p:cNvSpPr txBox="1"/>
          <p:nvPr/>
        </p:nvSpPr>
        <p:spPr bwMode="auto">
          <a:xfrm>
            <a:off x="1420537" y="3523941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" name="Shape 6065"/>
          <p:cNvSpPr/>
          <p:nvPr/>
        </p:nvSpPr>
        <p:spPr>
          <a:xfrm>
            <a:off x="7520244" y="1547489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9" name="Shape 6066"/>
          <p:cNvSpPr/>
          <p:nvPr/>
        </p:nvSpPr>
        <p:spPr>
          <a:xfrm>
            <a:off x="7669315" y="1695512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0" name="Rectangle 30"/>
          <p:cNvSpPr/>
          <p:nvPr/>
        </p:nvSpPr>
        <p:spPr bwMode="auto">
          <a:xfrm>
            <a:off x="8213053" y="1764155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1" name="TextBox 31"/>
          <p:cNvSpPr txBox="1"/>
          <p:nvPr/>
        </p:nvSpPr>
        <p:spPr bwMode="auto">
          <a:xfrm>
            <a:off x="8213053" y="1351275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Shape 6065"/>
          <p:cNvSpPr/>
          <p:nvPr/>
        </p:nvSpPr>
        <p:spPr>
          <a:xfrm>
            <a:off x="7520244" y="3720155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4" name="Shape 6066"/>
          <p:cNvSpPr/>
          <p:nvPr/>
        </p:nvSpPr>
        <p:spPr>
          <a:xfrm>
            <a:off x="7669315" y="3868178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5" name="Rectangle 30"/>
          <p:cNvSpPr/>
          <p:nvPr/>
        </p:nvSpPr>
        <p:spPr bwMode="auto">
          <a:xfrm>
            <a:off x="8213053" y="3936821"/>
            <a:ext cx="3523335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tabLst>
                <a:tab pos="227965" algn="l"/>
              </a:tabLst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Copy paste fonts. Choose the only option to retain text.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36" name="TextBox 31"/>
          <p:cNvSpPr txBox="1"/>
          <p:nvPr/>
        </p:nvSpPr>
        <p:spPr bwMode="auto">
          <a:xfrm>
            <a:off x="8213053" y="3523941"/>
            <a:ext cx="3523335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5579" y="222669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研究总结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04305" y="2444547"/>
            <a:ext cx="6615062" cy="6332602"/>
            <a:chOff x="3504305" y="2444547"/>
            <a:chExt cx="6615062" cy="6332602"/>
          </a:xfrm>
        </p:grpSpPr>
        <p:sp>
          <p:nvSpPr>
            <p:cNvPr id="43" name="矩形 42"/>
            <p:cNvSpPr/>
            <p:nvPr/>
          </p:nvSpPr>
          <p:spPr bwMode="auto">
            <a:xfrm>
              <a:off x="3504305" y="4993480"/>
              <a:ext cx="1170646" cy="191556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8948721" y="2444547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7555873" y="2965007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220605" y="3632717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4848572" y="4312654"/>
              <a:ext cx="1170646" cy="446449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3" name="íślîḓe"/>
          <p:cNvSpPr/>
          <p:nvPr/>
        </p:nvSpPr>
        <p:spPr>
          <a:xfrm>
            <a:off x="-204700" y="5347794"/>
            <a:ext cx="3642567" cy="191935"/>
          </a:xfrm>
          <a:prstGeom prst="parallelogram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1" name="íṧḻídè"/>
          <p:cNvSpPr/>
          <p:nvPr/>
        </p:nvSpPr>
        <p:spPr>
          <a:xfrm rot="5400000" flipH="1">
            <a:off x="2906761" y="5015959"/>
            <a:ext cx="870259" cy="191932"/>
          </a:xfrm>
          <a:prstGeom prst="parallelogram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2" name="i$1iḋé"/>
          <p:cNvSpPr/>
          <p:nvPr/>
        </p:nvSpPr>
        <p:spPr>
          <a:xfrm rot="5400000" flipH="1">
            <a:off x="3156818" y="4765898"/>
            <a:ext cx="370137" cy="191932"/>
          </a:xfrm>
          <a:prstGeom prst="parallelogram">
            <a:avLst>
              <a:gd name="adj" fmla="val 100000"/>
            </a:avLst>
          </a:prstGeom>
          <a:solidFill>
            <a:schemeClr val="accent1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isļïdê"/>
          <p:cNvSpPr/>
          <p:nvPr/>
        </p:nvSpPr>
        <p:spPr>
          <a:xfrm>
            <a:off x="3245934" y="4669469"/>
            <a:ext cx="1535468" cy="191933"/>
          </a:xfrm>
          <a:prstGeom prst="parallelogram">
            <a:avLst>
              <a:gd name="adj" fmla="val 10000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9" name="îšḻïḓé"/>
          <p:cNvSpPr/>
          <p:nvPr/>
        </p:nvSpPr>
        <p:spPr>
          <a:xfrm rot="5400000" flipH="1">
            <a:off x="4250306" y="4330304"/>
            <a:ext cx="870259" cy="191933"/>
          </a:xfrm>
          <a:prstGeom prst="parallelogram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0" name="íşļiḑè"/>
          <p:cNvSpPr/>
          <p:nvPr/>
        </p:nvSpPr>
        <p:spPr>
          <a:xfrm rot="5400000" flipH="1">
            <a:off x="4500366" y="4080244"/>
            <a:ext cx="370137" cy="191933"/>
          </a:xfrm>
          <a:prstGeom prst="parallelogram">
            <a:avLst>
              <a:gd name="adj" fmla="val 100000"/>
            </a:avLst>
          </a:prstGeom>
          <a:solidFill>
            <a:schemeClr val="accent3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ïşliḑe"/>
          <p:cNvSpPr/>
          <p:nvPr/>
        </p:nvSpPr>
        <p:spPr>
          <a:xfrm>
            <a:off x="4589467" y="3991143"/>
            <a:ext cx="1535468" cy="191933"/>
          </a:xfrm>
          <a:prstGeom prst="parallelogram">
            <a:avLst>
              <a:gd name="adj" fmla="val 100000"/>
            </a:avLst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7" name="ïṡļïḋê"/>
          <p:cNvSpPr/>
          <p:nvPr/>
        </p:nvSpPr>
        <p:spPr>
          <a:xfrm rot="5400000" flipH="1">
            <a:off x="5593839" y="3651979"/>
            <a:ext cx="870259" cy="191933"/>
          </a:xfrm>
          <a:prstGeom prst="parallelogram">
            <a:avLst>
              <a:gd name="adj" fmla="val 100000"/>
            </a:avLst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8" name="íşḻîḓé"/>
          <p:cNvSpPr/>
          <p:nvPr/>
        </p:nvSpPr>
        <p:spPr>
          <a:xfrm rot="5400000" flipH="1">
            <a:off x="5843899" y="3401919"/>
            <a:ext cx="370137" cy="191933"/>
          </a:xfrm>
          <a:prstGeom prst="parallelogram">
            <a:avLst>
              <a:gd name="adj" fmla="val 100000"/>
            </a:avLst>
          </a:prstGeom>
          <a:solidFill>
            <a:schemeClr val="accent4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íṩ1ídê"/>
          <p:cNvSpPr/>
          <p:nvPr/>
        </p:nvSpPr>
        <p:spPr>
          <a:xfrm>
            <a:off x="5933002" y="3312816"/>
            <a:ext cx="1535468" cy="191933"/>
          </a:xfrm>
          <a:prstGeom prst="parallelogram">
            <a:avLst>
              <a:gd name="adj" fmla="val 100000"/>
            </a:avLst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" name="iṩ1ide"/>
          <p:cNvSpPr/>
          <p:nvPr/>
        </p:nvSpPr>
        <p:spPr>
          <a:xfrm rot="5400000" flipH="1">
            <a:off x="8280925" y="2295331"/>
            <a:ext cx="870259" cy="191934"/>
          </a:xfrm>
          <a:prstGeom prst="parallelogram">
            <a:avLst>
              <a:gd name="adj" fmla="val 100000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6" name="îṧļïḋè"/>
          <p:cNvSpPr/>
          <p:nvPr/>
        </p:nvSpPr>
        <p:spPr>
          <a:xfrm rot="5400000" flipH="1">
            <a:off x="8530982" y="2045272"/>
            <a:ext cx="370137" cy="191934"/>
          </a:xfrm>
          <a:prstGeom prst="parallelogram">
            <a:avLst>
              <a:gd name="adj" fmla="val 100000"/>
            </a:avLst>
          </a:prstGeom>
          <a:solidFill>
            <a:schemeClr val="accent6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íšļîďé"/>
          <p:cNvSpPr/>
          <p:nvPr/>
        </p:nvSpPr>
        <p:spPr>
          <a:xfrm>
            <a:off x="8620080" y="1956168"/>
            <a:ext cx="3776620" cy="191934"/>
          </a:xfrm>
          <a:prstGeom prst="parallelogram">
            <a:avLst>
              <a:gd name="adj" fmla="val 100000"/>
            </a:avLst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iṥliďe"/>
          <p:cNvSpPr/>
          <p:nvPr/>
        </p:nvSpPr>
        <p:spPr>
          <a:xfrm rot="5400000" flipH="1">
            <a:off x="6947855" y="2972456"/>
            <a:ext cx="870259" cy="191933"/>
          </a:xfrm>
          <a:prstGeom prst="parallelogram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ïSlide"/>
          <p:cNvSpPr/>
          <p:nvPr/>
        </p:nvSpPr>
        <p:spPr>
          <a:xfrm rot="5400000" flipH="1">
            <a:off x="7197915" y="2722396"/>
            <a:ext cx="370137" cy="191933"/>
          </a:xfrm>
          <a:prstGeom prst="parallelogram">
            <a:avLst>
              <a:gd name="adj" fmla="val 100000"/>
            </a:avLst>
          </a:prstGeom>
          <a:solidFill>
            <a:schemeClr val="accent2">
              <a:lumMod val="50000"/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íṩľïḑé"/>
          <p:cNvSpPr/>
          <p:nvPr/>
        </p:nvSpPr>
        <p:spPr>
          <a:xfrm>
            <a:off x="7287017" y="2625967"/>
            <a:ext cx="1535468" cy="191933"/>
          </a:xfrm>
          <a:prstGeom prst="parallelogram">
            <a:avLst>
              <a:gd name="adj" fmla="val 10000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87279" y="1640207"/>
            <a:ext cx="4348123" cy="145759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5" name="íṡ1íḑè"/>
          <p:cNvSpPr txBox="1"/>
          <p:nvPr/>
        </p:nvSpPr>
        <p:spPr bwMode="auto">
          <a:xfrm>
            <a:off x="687279" y="1198402"/>
            <a:ext cx="434812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6" name="TextBox 31"/>
          <p:cNvSpPr txBox="1"/>
          <p:nvPr/>
        </p:nvSpPr>
        <p:spPr bwMode="auto">
          <a:xfrm>
            <a:off x="3437853" y="4256587"/>
            <a:ext cx="1343548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2018.12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7" name="TextBox 31"/>
          <p:cNvSpPr txBox="1"/>
          <p:nvPr/>
        </p:nvSpPr>
        <p:spPr bwMode="auto">
          <a:xfrm>
            <a:off x="4770917" y="3564000"/>
            <a:ext cx="132508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2019.06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8" name="TextBox 31"/>
          <p:cNvSpPr txBox="1"/>
          <p:nvPr/>
        </p:nvSpPr>
        <p:spPr bwMode="auto">
          <a:xfrm>
            <a:off x="6143387" y="2889000"/>
            <a:ext cx="132508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2019.12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9" name="TextBox 31"/>
          <p:cNvSpPr txBox="1"/>
          <p:nvPr/>
        </p:nvSpPr>
        <p:spPr bwMode="auto">
          <a:xfrm>
            <a:off x="7468470" y="2210772"/>
            <a:ext cx="132508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2020.06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0" name="TextBox 31"/>
          <p:cNvSpPr txBox="1"/>
          <p:nvPr/>
        </p:nvSpPr>
        <p:spPr bwMode="auto">
          <a:xfrm>
            <a:off x="8835760" y="1559667"/>
            <a:ext cx="132508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2020.12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1" name="Rectangle 30"/>
          <p:cNvSpPr/>
          <p:nvPr/>
        </p:nvSpPr>
        <p:spPr bwMode="auto">
          <a:xfrm>
            <a:off x="3437102" y="4875661"/>
            <a:ext cx="8083385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2" name="Rectangle 30"/>
          <p:cNvSpPr/>
          <p:nvPr/>
        </p:nvSpPr>
        <p:spPr bwMode="auto">
          <a:xfrm>
            <a:off x="4770917" y="4179860"/>
            <a:ext cx="6749572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3" name="Rectangle 30"/>
          <p:cNvSpPr/>
          <p:nvPr/>
        </p:nvSpPr>
        <p:spPr bwMode="auto">
          <a:xfrm>
            <a:off x="6124934" y="3504749"/>
            <a:ext cx="5395554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4" name="Rectangle 30"/>
          <p:cNvSpPr/>
          <p:nvPr/>
        </p:nvSpPr>
        <p:spPr bwMode="auto">
          <a:xfrm>
            <a:off x="7478950" y="2819097"/>
            <a:ext cx="4041538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5" name="Rectangle 30"/>
          <p:cNvSpPr/>
          <p:nvPr/>
        </p:nvSpPr>
        <p:spPr bwMode="auto">
          <a:xfrm>
            <a:off x="8822485" y="2151387"/>
            <a:ext cx="2698003" cy="81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……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4589467" y="4861400"/>
            <a:ext cx="693102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933001" y="4179860"/>
            <a:ext cx="558748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7287017" y="3503552"/>
            <a:ext cx="423347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8620080" y="2826428"/>
            <a:ext cx="2900407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245920" y="5539729"/>
            <a:ext cx="827456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454" y="261255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展望未来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íṧḷïďé"/>
          <p:cNvSpPr/>
          <p:nvPr/>
        </p:nvSpPr>
        <p:spPr bwMode="auto">
          <a:xfrm>
            <a:off x="741000" y="2032133"/>
            <a:ext cx="4822826" cy="893076"/>
          </a:xfrm>
          <a:custGeom>
            <a:avLst/>
            <a:gdLst>
              <a:gd name="T0" fmla="*/ 1375 w 2897"/>
              <a:gd name="T1" fmla="*/ 509 h 537"/>
              <a:gd name="T2" fmla="*/ 1284 w 2897"/>
              <a:gd name="T3" fmla="*/ 418 h 537"/>
              <a:gd name="T4" fmla="*/ 35 w 2897"/>
              <a:gd name="T5" fmla="*/ 61 h 537"/>
              <a:gd name="T6" fmla="*/ 1313 w 2897"/>
              <a:gd name="T7" fmla="*/ 379 h 537"/>
              <a:gd name="T8" fmla="*/ 1303 w 2897"/>
              <a:gd name="T9" fmla="*/ 365 h 537"/>
              <a:gd name="T10" fmla="*/ 1356 w 2897"/>
              <a:gd name="T11" fmla="*/ 474 h 537"/>
              <a:gd name="T12" fmla="*/ 1430 w 2897"/>
              <a:gd name="T13" fmla="*/ 484 h 537"/>
              <a:gd name="T14" fmla="*/ 1503 w 2897"/>
              <a:gd name="T15" fmla="*/ 484 h 537"/>
              <a:gd name="T16" fmla="*/ 1579 w 2897"/>
              <a:gd name="T17" fmla="*/ 430 h 537"/>
              <a:gd name="T18" fmla="*/ 1579 w 2897"/>
              <a:gd name="T19" fmla="*/ 365 h 537"/>
              <a:gd name="T20" fmla="*/ 2846 w 2897"/>
              <a:gd name="T21" fmla="*/ 32 h 537"/>
              <a:gd name="T22" fmla="*/ 1622 w 2897"/>
              <a:gd name="T23" fmla="*/ 404 h 537"/>
              <a:gd name="T24" fmla="*/ 1585 w 2897"/>
              <a:gd name="T25" fmla="*/ 482 h 537"/>
              <a:gd name="T26" fmla="*/ 1448 w 2897"/>
              <a:gd name="T27" fmla="*/ 509 h 537"/>
              <a:gd name="T28" fmla="*/ 1448 w 2897"/>
              <a:gd name="T29" fmla="*/ 537 h 537"/>
              <a:gd name="T30" fmla="*/ 1605 w 2897"/>
              <a:gd name="T31" fmla="*/ 502 h 537"/>
              <a:gd name="T32" fmla="*/ 1626 w 2897"/>
              <a:gd name="T33" fmla="*/ 418 h 537"/>
              <a:gd name="T34" fmla="*/ 2886 w 2897"/>
              <a:gd name="T35" fmla="*/ 83 h 537"/>
              <a:gd name="T36" fmla="*/ 2894 w 2897"/>
              <a:gd name="T37" fmla="*/ 63 h 537"/>
              <a:gd name="T38" fmla="*/ 2849 w 2897"/>
              <a:gd name="T39" fmla="*/ 2 h 537"/>
              <a:gd name="T40" fmla="*/ 1565 w 2897"/>
              <a:gd name="T41" fmla="*/ 365 h 537"/>
              <a:gd name="T42" fmla="*/ 1526 w 2897"/>
              <a:gd name="T43" fmla="*/ 450 h 537"/>
              <a:gd name="T44" fmla="*/ 1466 w 2897"/>
              <a:gd name="T45" fmla="*/ 456 h 537"/>
              <a:gd name="T46" fmla="*/ 1393 w 2897"/>
              <a:gd name="T47" fmla="*/ 456 h 537"/>
              <a:gd name="T48" fmla="*/ 1343 w 2897"/>
              <a:gd name="T49" fmla="*/ 418 h 537"/>
              <a:gd name="T50" fmla="*/ 1321 w 2897"/>
              <a:gd name="T51" fmla="*/ 352 h 537"/>
              <a:gd name="T52" fmla="*/ 31 w 2897"/>
              <a:gd name="T53" fmla="*/ 9 h 537"/>
              <a:gd name="T54" fmla="*/ 1 w 2897"/>
              <a:gd name="T55" fmla="*/ 75 h 537"/>
              <a:gd name="T56" fmla="*/ 1266 w 2897"/>
              <a:gd name="T57" fmla="*/ 431 h 537"/>
              <a:gd name="T58" fmla="*/ 1256 w 2897"/>
              <a:gd name="T59" fmla="*/ 418 h 537"/>
              <a:gd name="T60" fmla="*/ 1375 w 2897"/>
              <a:gd name="T61" fmla="*/ 537 h 537"/>
              <a:gd name="T62" fmla="*/ 1462 w 2897"/>
              <a:gd name="T63" fmla="*/ 523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97" h="537">
                <a:moveTo>
                  <a:pt x="1448" y="509"/>
                </a:moveTo>
                <a:cubicBezTo>
                  <a:pt x="1375" y="509"/>
                  <a:pt x="1375" y="509"/>
                  <a:pt x="1375" y="509"/>
                </a:cubicBezTo>
                <a:cubicBezTo>
                  <a:pt x="1350" y="509"/>
                  <a:pt x="1327" y="499"/>
                  <a:pt x="1311" y="482"/>
                </a:cubicBezTo>
                <a:cubicBezTo>
                  <a:pt x="1294" y="466"/>
                  <a:pt x="1284" y="443"/>
                  <a:pt x="1284" y="418"/>
                </a:cubicBezTo>
                <a:cubicBezTo>
                  <a:pt x="1284" y="411"/>
                  <a:pt x="1280" y="406"/>
                  <a:pt x="1274" y="404"/>
                </a:cubicBezTo>
                <a:cubicBezTo>
                  <a:pt x="35" y="61"/>
                  <a:pt x="35" y="61"/>
                  <a:pt x="35" y="61"/>
                </a:cubicBezTo>
                <a:cubicBezTo>
                  <a:pt x="50" y="32"/>
                  <a:pt x="50" y="32"/>
                  <a:pt x="50" y="32"/>
                </a:cubicBezTo>
                <a:cubicBezTo>
                  <a:pt x="1313" y="379"/>
                  <a:pt x="1313" y="379"/>
                  <a:pt x="1313" y="379"/>
                </a:cubicBezTo>
                <a:cubicBezTo>
                  <a:pt x="1317" y="365"/>
                  <a:pt x="1317" y="365"/>
                  <a:pt x="1317" y="365"/>
                </a:cubicBezTo>
                <a:cubicBezTo>
                  <a:pt x="1303" y="365"/>
                  <a:pt x="1303" y="365"/>
                  <a:pt x="1303" y="365"/>
                </a:cubicBezTo>
                <a:cubicBezTo>
                  <a:pt x="1303" y="397"/>
                  <a:pt x="1312" y="426"/>
                  <a:pt x="1328" y="448"/>
                </a:cubicBezTo>
                <a:cubicBezTo>
                  <a:pt x="1336" y="459"/>
                  <a:pt x="1345" y="468"/>
                  <a:pt x="1356" y="474"/>
                </a:cubicBezTo>
                <a:cubicBezTo>
                  <a:pt x="1367" y="481"/>
                  <a:pt x="1380" y="484"/>
                  <a:pt x="1393" y="484"/>
                </a:cubicBezTo>
                <a:cubicBezTo>
                  <a:pt x="1430" y="484"/>
                  <a:pt x="1430" y="484"/>
                  <a:pt x="1430" y="484"/>
                </a:cubicBezTo>
                <a:cubicBezTo>
                  <a:pt x="1466" y="484"/>
                  <a:pt x="1466" y="484"/>
                  <a:pt x="1466" y="484"/>
                </a:cubicBezTo>
                <a:cubicBezTo>
                  <a:pt x="1503" y="484"/>
                  <a:pt x="1503" y="484"/>
                  <a:pt x="1503" y="484"/>
                </a:cubicBezTo>
                <a:cubicBezTo>
                  <a:pt x="1517" y="484"/>
                  <a:pt x="1529" y="481"/>
                  <a:pt x="1540" y="474"/>
                </a:cubicBezTo>
                <a:cubicBezTo>
                  <a:pt x="1557" y="464"/>
                  <a:pt x="1570" y="449"/>
                  <a:pt x="1579" y="430"/>
                </a:cubicBezTo>
                <a:cubicBezTo>
                  <a:pt x="1588" y="411"/>
                  <a:pt x="1593" y="389"/>
                  <a:pt x="1593" y="365"/>
                </a:cubicBezTo>
                <a:cubicBezTo>
                  <a:pt x="1579" y="365"/>
                  <a:pt x="1579" y="365"/>
                  <a:pt x="1579" y="365"/>
                </a:cubicBezTo>
                <a:cubicBezTo>
                  <a:pt x="1583" y="379"/>
                  <a:pt x="1583" y="379"/>
                  <a:pt x="1583" y="379"/>
                </a:cubicBezTo>
                <a:cubicBezTo>
                  <a:pt x="2846" y="32"/>
                  <a:pt x="2846" y="32"/>
                  <a:pt x="2846" y="32"/>
                </a:cubicBezTo>
                <a:cubicBezTo>
                  <a:pt x="2861" y="61"/>
                  <a:pt x="2861" y="61"/>
                  <a:pt x="2861" y="61"/>
                </a:cubicBezTo>
                <a:cubicBezTo>
                  <a:pt x="1622" y="404"/>
                  <a:pt x="1622" y="404"/>
                  <a:pt x="1622" y="404"/>
                </a:cubicBezTo>
                <a:cubicBezTo>
                  <a:pt x="1616" y="406"/>
                  <a:pt x="1612" y="411"/>
                  <a:pt x="1612" y="418"/>
                </a:cubicBezTo>
                <a:cubicBezTo>
                  <a:pt x="1612" y="443"/>
                  <a:pt x="1602" y="466"/>
                  <a:pt x="1585" y="482"/>
                </a:cubicBezTo>
                <a:cubicBezTo>
                  <a:pt x="1569" y="499"/>
                  <a:pt x="1546" y="509"/>
                  <a:pt x="1521" y="509"/>
                </a:cubicBezTo>
                <a:cubicBezTo>
                  <a:pt x="1448" y="509"/>
                  <a:pt x="1448" y="509"/>
                  <a:pt x="1448" y="509"/>
                </a:cubicBezTo>
                <a:cubicBezTo>
                  <a:pt x="1440" y="509"/>
                  <a:pt x="1434" y="515"/>
                  <a:pt x="1434" y="523"/>
                </a:cubicBezTo>
                <a:cubicBezTo>
                  <a:pt x="1434" y="531"/>
                  <a:pt x="1440" y="537"/>
                  <a:pt x="1448" y="537"/>
                </a:cubicBezTo>
                <a:cubicBezTo>
                  <a:pt x="1521" y="537"/>
                  <a:pt x="1521" y="537"/>
                  <a:pt x="1521" y="537"/>
                </a:cubicBezTo>
                <a:cubicBezTo>
                  <a:pt x="1554" y="537"/>
                  <a:pt x="1584" y="523"/>
                  <a:pt x="1605" y="502"/>
                </a:cubicBezTo>
                <a:cubicBezTo>
                  <a:pt x="1627" y="480"/>
                  <a:pt x="1640" y="451"/>
                  <a:pt x="1640" y="418"/>
                </a:cubicBezTo>
                <a:cubicBezTo>
                  <a:pt x="1626" y="418"/>
                  <a:pt x="1626" y="418"/>
                  <a:pt x="1626" y="418"/>
                </a:cubicBezTo>
                <a:cubicBezTo>
                  <a:pt x="1630" y="431"/>
                  <a:pt x="1630" y="431"/>
                  <a:pt x="1630" y="431"/>
                </a:cubicBezTo>
                <a:cubicBezTo>
                  <a:pt x="2886" y="83"/>
                  <a:pt x="2886" y="83"/>
                  <a:pt x="2886" y="83"/>
                </a:cubicBezTo>
                <a:cubicBezTo>
                  <a:pt x="2890" y="82"/>
                  <a:pt x="2893" y="79"/>
                  <a:pt x="2895" y="75"/>
                </a:cubicBezTo>
                <a:cubicBezTo>
                  <a:pt x="2897" y="71"/>
                  <a:pt x="2896" y="67"/>
                  <a:pt x="2894" y="63"/>
                </a:cubicBezTo>
                <a:cubicBezTo>
                  <a:pt x="2866" y="9"/>
                  <a:pt x="2866" y="9"/>
                  <a:pt x="2866" y="9"/>
                </a:cubicBezTo>
                <a:cubicBezTo>
                  <a:pt x="2862" y="3"/>
                  <a:pt x="2856" y="0"/>
                  <a:pt x="2849" y="2"/>
                </a:cubicBezTo>
                <a:cubicBezTo>
                  <a:pt x="1576" y="352"/>
                  <a:pt x="1576" y="352"/>
                  <a:pt x="1576" y="352"/>
                </a:cubicBezTo>
                <a:cubicBezTo>
                  <a:pt x="1570" y="353"/>
                  <a:pt x="1565" y="359"/>
                  <a:pt x="1565" y="365"/>
                </a:cubicBezTo>
                <a:cubicBezTo>
                  <a:pt x="1565" y="392"/>
                  <a:pt x="1558" y="415"/>
                  <a:pt x="1546" y="431"/>
                </a:cubicBezTo>
                <a:cubicBezTo>
                  <a:pt x="1540" y="439"/>
                  <a:pt x="1533" y="446"/>
                  <a:pt x="1526" y="450"/>
                </a:cubicBezTo>
                <a:cubicBezTo>
                  <a:pt x="1519" y="454"/>
                  <a:pt x="1511" y="456"/>
                  <a:pt x="1503" y="456"/>
                </a:cubicBezTo>
                <a:cubicBezTo>
                  <a:pt x="1466" y="456"/>
                  <a:pt x="1466" y="456"/>
                  <a:pt x="1466" y="456"/>
                </a:cubicBezTo>
                <a:cubicBezTo>
                  <a:pt x="1430" y="456"/>
                  <a:pt x="1430" y="456"/>
                  <a:pt x="1430" y="456"/>
                </a:cubicBezTo>
                <a:cubicBezTo>
                  <a:pt x="1393" y="456"/>
                  <a:pt x="1393" y="456"/>
                  <a:pt x="1393" y="456"/>
                </a:cubicBezTo>
                <a:cubicBezTo>
                  <a:pt x="1385" y="456"/>
                  <a:pt x="1378" y="454"/>
                  <a:pt x="1370" y="450"/>
                </a:cubicBezTo>
                <a:cubicBezTo>
                  <a:pt x="1360" y="444"/>
                  <a:pt x="1350" y="433"/>
                  <a:pt x="1343" y="418"/>
                </a:cubicBezTo>
                <a:cubicBezTo>
                  <a:pt x="1335" y="403"/>
                  <a:pt x="1331" y="385"/>
                  <a:pt x="1331" y="365"/>
                </a:cubicBezTo>
                <a:cubicBezTo>
                  <a:pt x="1331" y="359"/>
                  <a:pt x="1327" y="353"/>
                  <a:pt x="1321" y="352"/>
                </a:cubicBezTo>
                <a:cubicBezTo>
                  <a:pt x="47" y="2"/>
                  <a:pt x="47" y="2"/>
                  <a:pt x="47" y="2"/>
                </a:cubicBezTo>
                <a:cubicBezTo>
                  <a:pt x="40" y="0"/>
                  <a:pt x="34" y="3"/>
                  <a:pt x="31" y="9"/>
                </a:cubicBezTo>
                <a:cubicBezTo>
                  <a:pt x="2" y="63"/>
                  <a:pt x="2" y="63"/>
                  <a:pt x="2" y="63"/>
                </a:cubicBezTo>
                <a:cubicBezTo>
                  <a:pt x="0" y="67"/>
                  <a:pt x="0" y="71"/>
                  <a:pt x="1" y="75"/>
                </a:cubicBezTo>
                <a:cubicBezTo>
                  <a:pt x="3" y="79"/>
                  <a:pt x="6" y="82"/>
                  <a:pt x="11" y="83"/>
                </a:cubicBezTo>
                <a:cubicBezTo>
                  <a:pt x="1266" y="431"/>
                  <a:pt x="1266" y="431"/>
                  <a:pt x="1266" y="431"/>
                </a:cubicBezTo>
                <a:cubicBezTo>
                  <a:pt x="1270" y="418"/>
                  <a:pt x="1270" y="418"/>
                  <a:pt x="1270" y="418"/>
                </a:cubicBezTo>
                <a:cubicBezTo>
                  <a:pt x="1256" y="418"/>
                  <a:pt x="1256" y="418"/>
                  <a:pt x="1256" y="418"/>
                </a:cubicBezTo>
                <a:cubicBezTo>
                  <a:pt x="1256" y="451"/>
                  <a:pt x="1269" y="480"/>
                  <a:pt x="1291" y="502"/>
                </a:cubicBezTo>
                <a:cubicBezTo>
                  <a:pt x="1312" y="523"/>
                  <a:pt x="1342" y="537"/>
                  <a:pt x="1375" y="537"/>
                </a:cubicBezTo>
                <a:cubicBezTo>
                  <a:pt x="1448" y="537"/>
                  <a:pt x="1448" y="537"/>
                  <a:pt x="1448" y="537"/>
                </a:cubicBezTo>
                <a:cubicBezTo>
                  <a:pt x="1456" y="537"/>
                  <a:pt x="1462" y="531"/>
                  <a:pt x="1462" y="523"/>
                </a:cubicBezTo>
                <a:cubicBezTo>
                  <a:pt x="1462" y="515"/>
                  <a:pt x="1456" y="509"/>
                  <a:pt x="1448" y="509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iSľîḋe"/>
          <p:cNvSpPr/>
          <p:nvPr/>
        </p:nvSpPr>
        <p:spPr bwMode="auto">
          <a:xfrm>
            <a:off x="763678" y="2171439"/>
            <a:ext cx="4775310" cy="3609020"/>
          </a:xfrm>
          <a:custGeom>
            <a:avLst/>
            <a:gdLst>
              <a:gd name="T0" fmla="*/ 2868 w 2868"/>
              <a:gd name="T1" fmla="*/ 0 h 2168"/>
              <a:gd name="T2" fmla="*/ 1626 w 2868"/>
              <a:gd name="T3" fmla="*/ 345 h 2168"/>
              <a:gd name="T4" fmla="*/ 1591 w 2868"/>
              <a:gd name="T5" fmla="*/ 418 h 2168"/>
              <a:gd name="T6" fmla="*/ 1507 w 2868"/>
              <a:gd name="T7" fmla="*/ 453 h 2168"/>
              <a:gd name="T8" fmla="*/ 1507 w 2868"/>
              <a:gd name="T9" fmla="*/ 453 h 2168"/>
              <a:gd name="T10" fmla="*/ 1434 w 2868"/>
              <a:gd name="T11" fmla="*/ 453 h 2168"/>
              <a:gd name="T12" fmla="*/ 1434 w 2868"/>
              <a:gd name="T13" fmla="*/ 453 h 2168"/>
              <a:gd name="T14" fmla="*/ 1361 w 2868"/>
              <a:gd name="T15" fmla="*/ 453 h 2168"/>
              <a:gd name="T16" fmla="*/ 1361 w 2868"/>
              <a:gd name="T17" fmla="*/ 453 h 2168"/>
              <a:gd name="T18" fmla="*/ 1277 w 2868"/>
              <a:gd name="T19" fmla="*/ 418 h 2168"/>
              <a:gd name="T20" fmla="*/ 1243 w 2868"/>
              <a:gd name="T21" fmla="*/ 345 h 2168"/>
              <a:gd name="T22" fmla="*/ 0 w 2868"/>
              <a:gd name="T23" fmla="*/ 0 h 2168"/>
              <a:gd name="T24" fmla="*/ 0 w 2868"/>
              <a:gd name="T25" fmla="*/ 1705 h 2168"/>
              <a:gd name="T26" fmla="*/ 1256 w 2868"/>
              <a:gd name="T27" fmla="*/ 2063 h 2168"/>
              <a:gd name="T28" fmla="*/ 1361 w 2868"/>
              <a:gd name="T29" fmla="*/ 2168 h 2168"/>
              <a:gd name="T30" fmla="*/ 1434 w 2868"/>
              <a:gd name="T31" fmla="*/ 2168 h 2168"/>
              <a:gd name="T32" fmla="*/ 1507 w 2868"/>
              <a:gd name="T33" fmla="*/ 2168 h 2168"/>
              <a:gd name="T34" fmla="*/ 1612 w 2868"/>
              <a:gd name="T35" fmla="*/ 2063 h 2168"/>
              <a:gd name="T36" fmla="*/ 2868 w 2868"/>
              <a:gd name="T37" fmla="*/ 1705 h 2168"/>
              <a:gd name="T38" fmla="*/ 2868 w 2868"/>
              <a:gd name="T39" fmla="*/ 0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8" h="2168">
                <a:moveTo>
                  <a:pt x="2868" y="0"/>
                </a:moveTo>
                <a:cubicBezTo>
                  <a:pt x="1626" y="345"/>
                  <a:pt x="1626" y="345"/>
                  <a:pt x="1626" y="345"/>
                </a:cubicBezTo>
                <a:cubicBezTo>
                  <a:pt x="1623" y="373"/>
                  <a:pt x="1610" y="399"/>
                  <a:pt x="1591" y="418"/>
                </a:cubicBezTo>
                <a:cubicBezTo>
                  <a:pt x="1570" y="439"/>
                  <a:pt x="1540" y="453"/>
                  <a:pt x="1507" y="453"/>
                </a:cubicBezTo>
                <a:cubicBezTo>
                  <a:pt x="1507" y="453"/>
                  <a:pt x="1507" y="453"/>
                  <a:pt x="1507" y="453"/>
                </a:cubicBezTo>
                <a:cubicBezTo>
                  <a:pt x="1434" y="453"/>
                  <a:pt x="1434" y="453"/>
                  <a:pt x="1434" y="453"/>
                </a:cubicBezTo>
                <a:cubicBezTo>
                  <a:pt x="1434" y="453"/>
                  <a:pt x="1434" y="453"/>
                  <a:pt x="1434" y="453"/>
                </a:cubicBezTo>
                <a:cubicBezTo>
                  <a:pt x="1361" y="453"/>
                  <a:pt x="1361" y="453"/>
                  <a:pt x="1361" y="453"/>
                </a:cubicBezTo>
                <a:cubicBezTo>
                  <a:pt x="1361" y="453"/>
                  <a:pt x="1361" y="453"/>
                  <a:pt x="1361" y="453"/>
                </a:cubicBezTo>
                <a:cubicBezTo>
                  <a:pt x="1328" y="453"/>
                  <a:pt x="1298" y="439"/>
                  <a:pt x="1277" y="418"/>
                </a:cubicBezTo>
                <a:cubicBezTo>
                  <a:pt x="1258" y="399"/>
                  <a:pt x="1245" y="373"/>
                  <a:pt x="1243" y="345"/>
                </a:cubicBezTo>
                <a:cubicBezTo>
                  <a:pt x="0" y="0"/>
                  <a:pt x="0" y="0"/>
                  <a:pt x="0" y="0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1256" y="2063"/>
                  <a:pt x="1256" y="2063"/>
                  <a:pt x="1256" y="2063"/>
                </a:cubicBezTo>
                <a:cubicBezTo>
                  <a:pt x="1256" y="2121"/>
                  <a:pt x="1303" y="2168"/>
                  <a:pt x="1361" y="2168"/>
                </a:cubicBezTo>
                <a:cubicBezTo>
                  <a:pt x="1434" y="2168"/>
                  <a:pt x="1434" y="2168"/>
                  <a:pt x="1434" y="2168"/>
                </a:cubicBezTo>
                <a:cubicBezTo>
                  <a:pt x="1507" y="2168"/>
                  <a:pt x="1507" y="2168"/>
                  <a:pt x="1507" y="2168"/>
                </a:cubicBezTo>
                <a:cubicBezTo>
                  <a:pt x="1565" y="2168"/>
                  <a:pt x="1612" y="2121"/>
                  <a:pt x="1612" y="2063"/>
                </a:cubicBezTo>
                <a:cubicBezTo>
                  <a:pt x="2868" y="1705"/>
                  <a:pt x="2868" y="1705"/>
                  <a:pt x="2868" y="1705"/>
                </a:cubicBezTo>
                <a:cubicBezTo>
                  <a:pt x="2868" y="0"/>
                  <a:pt x="2868" y="0"/>
                  <a:pt x="286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7" name="ïṣ1ïḍé"/>
          <p:cNvSpPr/>
          <p:nvPr/>
        </p:nvSpPr>
        <p:spPr bwMode="auto">
          <a:xfrm>
            <a:off x="763678" y="2146602"/>
            <a:ext cx="4775310" cy="778607"/>
          </a:xfrm>
          <a:custGeom>
            <a:avLst/>
            <a:gdLst>
              <a:gd name="T0" fmla="*/ 2868 w 2868"/>
              <a:gd name="T1" fmla="*/ 0 h 468"/>
              <a:gd name="T2" fmla="*/ 1612 w 2868"/>
              <a:gd name="T3" fmla="*/ 349 h 468"/>
              <a:gd name="T4" fmla="*/ 1507 w 2868"/>
              <a:gd name="T5" fmla="*/ 454 h 468"/>
              <a:gd name="T6" fmla="*/ 1434 w 2868"/>
              <a:gd name="T7" fmla="*/ 454 h 468"/>
              <a:gd name="T8" fmla="*/ 1361 w 2868"/>
              <a:gd name="T9" fmla="*/ 454 h 468"/>
              <a:gd name="T10" fmla="*/ 1256 w 2868"/>
              <a:gd name="T11" fmla="*/ 349 h 468"/>
              <a:gd name="T12" fmla="*/ 0 w 2868"/>
              <a:gd name="T13" fmla="*/ 0 h 468"/>
              <a:gd name="T14" fmla="*/ 0 w 2868"/>
              <a:gd name="T15" fmla="*/ 15 h 468"/>
              <a:gd name="T16" fmla="*/ 1243 w 2868"/>
              <a:gd name="T17" fmla="*/ 360 h 468"/>
              <a:gd name="T18" fmla="*/ 1277 w 2868"/>
              <a:gd name="T19" fmla="*/ 433 h 468"/>
              <a:gd name="T20" fmla="*/ 1361 w 2868"/>
              <a:gd name="T21" fmla="*/ 468 h 468"/>
              <a:gd name="T22" fmla="*/ 1361 w 2868"/>
              <a:gd name="T23" fmla="*/ 468 h 468"/>
              <a:gd name="T24" fmla="*/ 1434 w 2868"/>
              <a:gd name="T25" fmla="*/ 468 h 468"/>
              <a:gd name="T26" fmla="*/ 1434 w 2868"/>
              <a:gd name="T27" fmla="*/ 468 h 468"/>
              <a:gd name="T28" fmla="*/ 1507 w 2868"/>
              <a:gd name="T29" fmla="*/ 468 h 468"/>
              <a:gd name="T30" fmla="*/ 1507 w 2868"/>
              <a:gd name="T31" fmla="*/ 468 h 468"/>
              <a:gd name="T32" fmla="*/ 1591 w 2868"/>
              <a:gd name="T33" fmla="*/ 433 h 468"/>
              <a:gd name="T34" fmla="*/ 1626 w 2868"/>
              <a:gd name="T35" fmla="*/ 360 h 468"/>
              <a:gd name="T36" fmla="*/ 2868 w 2868"/>
              <a:gd name="T37" fmla="*/ 15 h 468"/>
              <a:gd name="T38" fmla="*/ 2868 w 2868"/>
              <a:gd name="T39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8" h="468">
                <a:moveTo>
                  <a:pt x="2868" y="0"/>
                </a:moveTo>
                <a:cubicBezTo>
                  <a:pt x="1612" y="349"/>
                  <a:pt x="1612" y="349"/>
                  <a:pt x="1612" y="349"/>
                </a:cubicBezTo>
                <a:cubicBezTo>
                  <a:pt x="1612" y="407"/>
                  <a:pt x="1565" y="454"/>
                  <a:pt x="1507" y="454"/>
                </a:cubicBezTo>
                <a:cubicBezTo>
                  <a:pt x="1434" y="454"/>
                  <a:pt x="1434" y="454"/>
                  <a:pt x="1434" y="454"/>
                </a:cubicBezTo>
                <a:cubicBezTo>
                  <a:pt x="1361" y="454"/>
                  <a:pt x="1361" y="454"/>
                  <a:pt x="1361" y="454"/>
                </a:cubicBezTo>
                <a:cubicBezTo>
                  <a:pt x="1303" y="454"/>
                  <a:pt x="1256" y="407"/>
                  <a:pt x="1256" y="349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243" y="360"/>
                  <a:pt x="1243" y="360"/>
                  <a:pt x="1243" y="360"/>
                </a:cubicBezTo>
                <a:cubicBezTo>
                  <a:pt x="1245" y="388"/>
                  <a:pt x="1258" y="414"/>
                  <a:pt x="1277" y="433"/>
                </a:cubicBezTo>
                <a:cubicBezTo>
                  <a:pt x="1298" y="454"/>
                  <a:pt x="1328" y="468"/>
                  <a:pt x="1361" y="468"/>
                </a:cubicBezTo>
                <a:cubicBezTo>
                  <a:pt x="1361" y="468"/>
                  <a:pt x="1361" y="468"/>
                  <a:pt x="1361" y="468"/>
                </a:cubicBezTo>
                <a:cubicBezTo>
                  <a:pt x="1434" y="468"/>
                  <a:pt x="1434" y="468"/>
                  <a:pt x="1434" y="468"/>
                </a:cubicBezTo>
                <a:cubicBezTo>
                  <a:pt x="1434" y="468"/>
                  <a:pt x="1434" y="468"/>
                  <a:pt x="1434" y="468"/>
                </a:cubicBezTo>
                <a:cubicBezTo>
                  <a:pt x="1507" y="468"/>
                  <a:pt x="1507" y="468"/>
                  <a:pt x="1507" y="468"/>
                </a:cubicBezTo>
                <a:cubicBezTo>
                  <a:pt x="1507" y="468"/>
                  <a:pt x="1507" y="468"/>
                  <a:pt x="1507" y="468"/>
                </a:cubicBezTo>
                <a:cubicBezTo>
                  <a:pt x="1540" y="468"/>
                  <a:pt x="1570" y="454"/>
                  <a:pt x="1591" y="433"/>
                </a:cubicBezTo>
                <a:cubicBezTo>
                  <a:pt x="1610" y="414"/>
                  <a:pt x="1623" y="388"/>
                  <a:pt x="1626" y="360"/>
                </a:cubicBezTo>
                <a:cubicBezTo>
                  <a:pt x="2868" y="15"/>
                  <a:pt x="2868" y="15"/>
                  <a:pt x="2868" y="15"/>
                </a:cubicBezTo>
                <a:cubicBezTo>
                  <a:pt x="2868" y="0"/>
                  <a:pt x="2868" y="0"/>
                  <a:pt x="2868" y="0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ïŝļïḋê"/>
          <p:cNvSpPr/>
          <p:nvPr/>
        </p:nvSpPr>
        <p:spPr bwMode="auto">
          <a:xfrm>
            <a:off x="741000" y="2122844"/>
            <a:ext cx="4820666" cy="3681374"/>
          </a:xfrm>
          <a:custGeom>
            <a:avLst/>
            <a:gdLst>
              <a:gd name="T0" fmla="*/ 0 w 2896"/>
              <a:gd name="T1" fmla="*/ 14 h 2211"/>
              <a:gd name="T2" fmla="*/ 0 w 2896"/>
              <a:gd name="T3" fmla="*/ 1734 h 2211"/>
              <a:gd name="T4" fmla="*/ 10 w 2896"/>
              <a:gd name="T5" fmla="*/ 1748 h 2211"/>
              <a:gd name="T6" fmla="*/ 1266 w 2896"/>
              <a:gd name="T7" fmla="*/ 2105 h 2211"/>
              <a:gd name="T8" fmla="*/ 1270 w 2896"/>
              <a:gd name="T9" fmla="*/ 2092 h 2211"/>
              <a:gd name="T10" fmla="*/ 1256 w 2896"/>
              <a:gd name="T11" fmla="*/ 2092 h 2211"/>
              <a:gd name="T12" fmla="*/ 1291 w 2896"/>
              <a:gd name="T13" fmla="*/ 2176 h 2211"/>
              <a:gd name="T14" fmla="*/ 1375 w 2896"/>
              <a:gd name="T15" fmla="*/ 2211 h 2211"/>
              <a:gd name="T16" fmla="*/ 1448 w 2896"/>
              <a:gd name="T17" fmla="*/ 2211 h 2211"/>
              <a:gd name="T18" fmla="*/ 1521 w 2896"/>
              <a:gd name="T19" fmla="*/ 2211 h 2211"/>
              <a:gd name="T20" fmla="*/ 1605 w 2896"/>
              <a:gd name="T21" fmla="*/ 2176 h 2211"/>
              <a:gd name="T22" fmla="*/ 1640 w 2896"/>
              <a:gd name="T23" fmla="*/ 2092 h 2211"/>
              <a:gd name="T24" fmla="*/ 1626 w 2896"/>
              <a:gd name="T25" fmla="*/ 2092 h 2211"/>
              <a:gd name="T26" fmla="*/ 1630 w 2896"/>
              <a:gd name="T27" fmla="*/ 2105 h 2211"/>
              <a:gd name="T28" fmla="*/ 2886 w 2896"/>
              <a:gd name="T29" fmla="*/ 1748 h 2211"/>
              <a:gd name="T30" fmla="*/ 2896 w 2896"/>
              <a:gd name="T31" fmla="*/ 1734 h 2211"/>
              <a:gd name="T32" fmla="*/ 2896 w 2896"/>
              <a:gd name="T33" fmla="*/ 14 h 2211"/>
              <a:gd name="T34" fmla="*/ 2882 w 2896"/>
              <a:gd name="T35" fmla="*/ 0 h 2211"/>
              <a:gd name="T36" fmla="*/ 2868 w 2896"/>
              <a:gd name="T37" fmla="*/ 14 h 2211"/>
              <a:gd name="T38" fmla="*/ 2868 w 2896"/>
              <a:gd name="T39" fmla="*/ 1724 h 2211"/>
              <a:gd name="T40" fmla="*/ 1622 w 2896"/>
              <a:gd name="T41" fmla="*/ 2078 h 2211"/>
              <a:gd name="T42" fmla="*/ 1612 w 2896"/>
              <a:gd name="T43" fmla="*/ 2092 h 2211"/>
              <a:gd name="T44" fmla="*/ 1585 w 2896"/>
              <a:gd name="T45" fmla="*/ 2156 h 2211"/>
              <a:gd name="T46" fmla="*/ 1521 w 2896"/>
              <a:gd name="T47" fmla="*/ 2183 h 2211"/>
              <a:gd name="T48" fmla="*/ 1448 w 2896"/>
              <a:gd name="T49" fmla="*/ 2183 h 2211"/>
              <a:gd name="T50" fmla="*/ 1375 w 2896"/>
              <a:gd name="T51" fmla="*/ 2183 h 2211"/>
              <a:gd name="T52" fmla="*/ 1311 w 2896"/>
              <a:gd name="T53" fmla="*/ 2156 h 2211"/>
              <a:gd name="T54" fmla="*/ 1284 w 2896"/>
              <a:gd name="T55" fmla="*/ 2092 h 2211"/>
              <a:gd name="T56" fmla="*/ 1274 w 2896"/>
              <a:gd name="T57" fmla="*/ 2078 h 2211"/>
              <a:gd name="T58" fmla="*/ 28 w 2896"/>
              <a:gd name="T59" fmla="*/ 1724 h 2211"/>
              <a:gd name="T60" fmla="*/ 28 w 2896"/>
              <a:gd name="T61" fmla="*/ 14 h 2211"/>
              <a:gd name="T62" fmla="*/ 14 w 2896"/>
              <a:gd name="T63" fmla="*/ 0 h 2211"/>
              <a:gd name="T64" fmla="*/ 0 w 2896"/>
              <a:gd name="T65" fmla="*/ 14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96" h="2211">
                <a:moveTo>
                  <a:pt x="0" y="14"/>
                </a:moveTo>
                <a:cubicBezTo>
                  <a:pt x="0" y="1734"/>
                  <a:pt x="0" y="1734"/>
                  <a:pt x="0" y="1734"/>
                </a:cubicBezTo>
                <a:cubicBezTo>
                  <a:pt x="0" y="1741"/>
                  <a:pt x="4" y="1746"/>
                  <a:pt x="10" y="1748"/>
                </a:cubicBezTo>
                <a:cubicBezTo>
                  <a:pt x="1266" y="2105"/>
                  <a:pt x="1266" y="2105"/>
                  <a:pt x="1266" y="2105"/>
                </a:cubicBezTo>
                <a:cubicBezTo>
                  <a:pt x="1270" y="2092"/>
                  <a:pt x="1270" y="2092"/>
                  <a:pt x="1270" y="2092"/>
                </a:cubicBezTo>
                <a:cubicBezTo>
                  <a:pt x="1256" y="2092"/>
                  <a:pt x="1256" y="2092"/>
                  <a:pt x="1256" y="2092"/>
                </a:cubicBezTo>
                <a:cubicBezTo>
                  <a:pt x="1256" y="2125"/>
                  <a:pt x="1269" y="2154"/>
                  <a:pt x="1291" y="2176"/>
                </a:cubicBezTo>
                <a:cubicBezTo>
                  <a:pt x="1312" y="2197"/>
                  <a:pt x="1342" y="2211"/>
                  <a:pt x="1375" y="2211"/>
                </a:cubicBezTo>
                <a:cubicBezTo>
                  <a:pt x="1448" y="2211"/>
                  <a:pt x="1448" y="2211"/>
                  <a:pt x="1448" y="2211"/>
                </a:cubicBezTo>
                <a:cubicBezTo>
                  <a:pt x="1521" y="2211"/>
                  <a:pt x="1521" y="2211"/>
                  <a:pt x="1521" y="2211"/>
                </a:cubicBezTo>
                <a:cubicBezTo>
                  <a:pt x="1554" y="2211"/>
                  <a:pt x="1584" y="2197"/>
                  <a:pt x="1605" y="2176"/>
                </a:cubicBezTo>
                <a:cubicBezTo>
                  <a:pt x="1627" y="2154"/>
                  <a:pt x="1640" y="2125"/>
                  <a:pt x="1640" y="2092"/>
                </a:cubicBezTo>
                <a:cubicBezTo>
                  <a:pt x="1626" y="2092"/>
                  <a:pt x="1626" y="2092"/>
                  <a:pt x="1626" y="2092"/>
                </a:cubicBezTo>
                <a:cubicBezTo>
                  <a:pt x="1630" y="2105"/>
                  <a:pt x="1630" y="2105"/>
                  <a:pt x="1630" y="2105"/>
                </a:cubicBezTo>
                <a:cubicBezTo>
                  <a:pt x="2886" y="1748"/>
                  <a:pt x="2886" y="1748"/>
                  <a:pt x="2886" y="1748"/>
                </a:cubicBezTo>
                <a:cubicBezTo>
                  <a:pt x="2892" y="1746"/>
                  <a:pt x="2896" y="1741"/>
                  <a:pt x="2896" y="1734"/>
                </a:cubicBezTo>
                <a:cubicBezTo>
                  <a:pt x="2896" y="14"/>
                  <a:pt x="2896" y="14"/>
                  <a:pt x="2896" y="14"/>
                </a:cubicBezTo>
                <a:cubicBezTo>
                  <a:pt x="2896" y="7"/>
                  <a:pt x="2890" y="0"/>
                  <a:pt x="2882" y="0"/>
                </a:cubicBezTo>
                <a:cubicBezTo>
                  <a:pt x="2874" y="0"/>
                  <a:pt x="2868" y="7"/>
                  <a:pt x="2868" y="14"/>
                </a:cubicBezTo>
                <a:cubicBezTo>
                  <a:pt x="2868" y="1724"/>
                  <a:pt x="2868" y="1724"/>
                  <a:pt x="2868" y="1724"/>
                </a:cubicBezTo>
                <a:cubicBezTo>
                  <a:pt x="1622" y="2078"/>
                  <a:pt x="1622" y="2078"/>
                  <a:pt x="1622" y="2078"/>
                </a:cubicBezTo>
                <a:cubicBezTo>
                  <a:pt x="1616" y="2080"/>
                  <a:pt x="1612" y="2086"/>
                  <a:pt x="1612" y="2092"/>
                </a:cubicBezTo>
                <a:cubicBezTo>
                  <a:pt x="1612" y="2117"/>
                  <a:pt x="1602" y="2140"/>
                  <a:pt x="1585" y="2156"/>
                </a:cubicBezTo>
                <a:cubicBezTo>
                  <a:pt x="1569" y="2173"/>
                  <a:pt x="1546" y="2183"/>
                  <a:pt x="1521" y="2183"/>
                </a:cubicBezTo>
                <a:cubicBezTo>
                  <a:pt x="1448" y="2183"/>
                  <a:pt x="1448" y="2183"/>
                  <a:pt x="1448" y="2183"/>
                </a:cubicBezTo>
                <a:cubicBezTo>
                  <a:pt x="1375" y="2183"/>
                  <a:pt x="1375" y="2183"/>
                  <a:pt x="1375" y="2183"/>
                </a:cubicBezTo>
                <a:cubicBezTo>
                  <a:pt x="1350" y="2183"/>
                  <a:pt x="1327" y="2173"/>
                  <a:pt x="1311" y="2156"/>
                </a:cubicBezTo>
                <a:cubicBezTo>
                  <a:pt x="1294" y="2140"/>
                  <a:pt x="1284" y="2117"/>
                  <a:pt x="1284" y="2092"/>
                </a:cubicBezTo>
                <a:cubicBezTo>
                  <a:pt x="1284" y="2086"/>
                  <a:pt x="1280" y="2080"/>
                  <a:pt x="1274" y="2078"/>
                </a:cubicBezTo>
                <a:cubicBezTo>
                  <a:pt x="28" y="1724"/>
                  <a:pt x="28" y="1724"/>
                  <a:pt x="28" y="1724"/>
                </a:cubicBezTo>
                <a:cubicBezTo>
                  <a:pt x="28" y="14"/>
                  <a:pt x="28" y="14"/>
                  <a:pt x="28" y="14"/>
                </a:cubicBezTo>
                <a:cubicBezTo>
                  <a:pt x="28" y="7"/>
                  <a:pt x="22" y="0"/>
                  <a:pt x="14" y="0"/>
                </a:cubicBezTo>
                <a:cubicBezTo>
                  <a:pt x="7" y="0"/>
                  <a:pt x="0" y="7"/>
                  <a:pt x="0" y="14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" name="îsliďè"/>
          <p:cNvSpPr/>
          <p:nvPr/>
        </p:nvSpPr>
        <p:spPr bwMode="auto">
          <a:xfrm>
            <a:off x="750719" y="5359299"/>
            <a:ext cx="1106896" cy="333689"/>
          </a:xfrm>
          <a:custGeom>
            <a:avLst/>
            <a:gdLst>
              <a:gd name="T0" fmla="*/ 6 w 665"/>
              <a:gd name="T1" fmla="*/ 14 h 200"/>
              <a:gd name="T2" fmla="*/ 655 w 665"/>
              <a:gd name="T3" fmla="*/ 199 h 200"/>
              <a:gd name="T4" fmla="*/ 664 w 665"/>
              <a:gd name="T5" fmla="*/ 194 h 200"/>
              <a:gd name="T6" fmla="*/ 659 w 665"/>
              <a:gd name="T7" fmla="*/ 186 h 200"/>
              <a:gd name="T8" fmla="*/ 10 w 665"/>
              <a:gd name="T9" fmla="*/ 1 h 200"/>
              <a:gd name="T10" fmla="*/ 2 w 665"/>
              <a:gd name="T11" fmla="*/ 6 h 200"/>
              <a:gd name="T12" fmla="*/ 6 w 665"/>
              <a:gd name="T13" fmla="*/ 1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" h="200">
                <a:moveTo>
                  <a:pt x="6" y="14"/>
                </a:moveTo>
                <a:cubicBezTo>
                  <a:pt x="655" y="199"/>
                  <a:pt x="655" y="199"/>
                  <a:pt x="655" y="199"/>
                </a:cubicBezTo>
                <a:cubicBezTo>
                  <a:pt x="659" y="200"/>
                  <a:pt x="663" y="198"/>
                  <a:pt x="664" y="194"/>
                </a:cubicBezTo>
                <a:cubicBezTo>
                  <a:pt x="665" y="191"/>
                  <a:pt x="663" y="187"/>
                  <a:pt x="659" y="186"/>
                </a:cubicBezTo>
                <a:cubicBezTo>
                  <a:pt x="10" y="1"/>
                  <a:pt x="10" y="1"/>
                  <a:pt x="10" y="1"/>
                </a:cubicBezTo>
                <a:cubicBezTo>
                  <a:pt x="7" y="0"/>
                  <a:pt x="3" y="2"/>
                  <a:pt x="2" y="6"/>
                </a:cubicBezTo>
                <a:cubicBezTo>
                  <a:pt x="0" y="10"/>
                  <a:pt x="3" y="13"/>
                  <a:pt x="6" y="14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îśľïḍê"/>
          <p:cNvSpPr/>
          <p:nvPr/>
        </p:nvSpPr>
        <p:spPr bwMode="auto">
          <a:xfrm>
            <a:off x="4445051" y="5359299"/>
            <a:ext cx="1106896" cy="333689"/>
          </a:xfrm>
          <a:custGeom>
            <a:avLst/>
            <a:gdLst>
              <a:gd name="T0" fmla="*/ 655 w 665"/>
              <a:gd name="T1" fmla="*/ 1 h 200"/>
              <a:gd name="T2" fmla="*/ 6 w 665"/>
              <a:gd name="T3" fmla="*/ 186 h 200"/>
              <a:gd name="T4" fmla="*/ 1 w 665"/>
              <a:gd name="T5" fmla="*/ 194 h 200"/>
              <a:gd name="T6" fmla="*/ 10 w 665"/>
              <a:gd name="T7" fmla="*/ 199 h 200"/>
              <a:gd name="T8" fmla="*/ 659 w 665"/>
              <a:gd name="T9" fmla="*/ 14 h 200"/>
              <a:gd name="T10" fmla="*/ 664 w 665"/>
              <a:gd name="T11" fmla="*/ 6 h 200"/>
              <a:gd name="T12" fmla="*/ 655 w 665"/>
              <a:gd name="T13" fmla="*/ 1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5" h="200">
                <a:moveTo>
                  <a:pt x="655" y="1"/>
                </a:moveTo>
                <a:cubicBezTo>
                  <a:pt x="6" y="186"/>
                  <a:pt x="6" y="186"/>
                  <a:pt x="6" y="186"/>
                </a:cubicBezTo>
                <a:cubicBezTo>
                  <a:pt x="3" y="187"/>
                  <a:pt x="0" y="191"/>
                  <a:pt x="1" y="194"/>
                </a:cubicBezTo>
                <a:cubicBezTo>
                  <a:pt x="2" y="198"/>
                  <a:pt x="6" y="200"/>
                  <a:pt x="10" y="199"/>
                </a:cubicBezTo>
                <a:cubicBezTo>
                  <a:pt x="659" y="14"/>
                  <a:pt x="659" y="14"/>
                  <a:pt x="659" y="14"/>
                </a:cubicBezTo>
                <a:cubicBezTo>
                  <a:pt x="663" y="13"/>
                  <a:pt x="665" y="10"/>
                  <a:pt x="664" y="6"/>
                </a:cubicBezTo>
                <a:cubicBezTo>
                  <a:pt x="663" y="2"/>
                  <a:pt x="659" y="0"/>
                  <a:pt x="655" y="1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isliḋè"/>
          <p:cNvSpPr/>
          <p:nvPr/>
        </p:nvSpPr>
        <p:spPr bwMode="auto">
          <a:xfrm>
            <a:off x="3436426" y="2715708"/>
            <a:ext cx="22678" cy="2901687"/>
          </a:xfrm>
          <a:custGeom>
            <a:avLst/>
            <a:gdLst>
              <a:gd name="T0" fmla="*/ 0 w 14"/>
              <a:gd name="T1" fmla="*/ 7 h 1743"/>
              <a:gd name="T2" fmla="*/ 0 w 14"/>
              <a:gd name="T3" fmla="*/ 1736 h 1743"/>
              <a:gd name="T4" fmla="*/ 7 w 14"/>
              <a:gd name="T5" fmla="*/ 1743 h 1743"/>
              <a:gd name="T6" fmla="*/ 14 w 14"/>
              <a:gd name="T7" fmla="*/ 1736 h 1743"/>
              <a:gd name="T8" fmla="*/ 14 w 14"/>
              <a:gd name="T9" fmla="*/ 7 h 1743"/>
              <a:gd name="T10" fmla="*/ 7 w 14"/>
              <a:gd name="T11" fmla="*/ 0 h 1743"/>
              <a:gd name="T12" fmla="*/ 0 w 14"/>
              <a:gd name="T13" fmla="*/ 7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743">
                <a:moveTo>
                  <a:pt x="0" y="7"/>
                </a:moveTo>
                <a:cubicBezTo>
                  <a:pt x="0" y="1736"/>
                  <a:pt x="0" y="1736"/>
                  <a:pt x="0" y="1736"/>
                </a:cubicBezTo>
                <a:cubicBezTo>
                  <a:pt x="0" y="1740"/>
                  <a:pt x="3" y="1743"/>
                  <a:pt x="7" y="1743"/>
                </a:cubicBezTo>
                <a:cubicBezTo>
                  <a:pt x="11" y="1743"/>
                  <a:pt x="14" y="1740"/>
                  <a:pt x="14" y="173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ïṡľîḍê"/>
          <p:cNvSpPr/>
          <p:nvPr/>
        </p:nvSpPr>
        <p:spPr bwMode="auto">
          <a:xfrm>
            <a:off x="2843562" y="2715708"/>
            <a:ext cx="22678" cy="2901687"/>
          </a:xfrm>
          <a:custGeom>
            <a:avLst/>
            <a:gdLst>
              <a:gd name="T0" fmla="*/ 0 w 14"/>
              <a:gd name="T1" fmla="*/ 7 h 1743"/>
              <a:gd name="T2" fmla="*/ 0 w 14"/>
              <a:gd name="T3" fmla="*/ 1736 h 1743"/>
              <a:gd name="T4" fmla="*/ 7 w 14"/>
              <a:gd name="T5" fmla="*/ 1743 h 1743"/>
              <a:gd name="T6" fmla="*/ 14 w 14"/>
              <a:gd name="T7" fmla="*/ 1736 h 1743"/>
              <a:gd name="T8" fmla="*/ 14 w 14"/>
              <a:gd name="T9" fmla="*/ 7 h 1743"/>
              <a:gd name="T10" fmla="*/ 7 w 14"/>
              <a:gd name="T11" fmla="*/ 0 h 1743"/>
              <a:gd name="T12" fmla="*/ 0 w 14"/>
              <a:gd name="T13" fmla="*/ 7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743">
                <a:moveTo>
                  <a:pt x="0" y="7"/>
                </a:moveTo>
                <a:cubicBezTo>
                  <a:pt x="0" y="1736"/>
                  <a:pt x="0" y="1736"/>
                  <a:pt x="0" y="1736"/>
                </a:cubicBezTo>
                <a:cubicBezTo>
                  <a:pt x="0" y="1740"/>
                  <a:pt x="3" y="1743"/>
                  <a:pt x="7" y="1743"/>
                </a:cubicBezTo>
                <a:cubicBezTo>
                  <a:pt x="11" y="1743"/>
                  <a:pt x="14" y="1740"/>
                  <a:pt x="14" y="1736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1" y="0"/>
                  <a:pt x="7" y="0"/>
                </a:cubicBezTo>
                <a:cubicBezTo>
                  <a:pt x="3" y="0"/>
                  <a:pt x="0" y="3"/>
                  <a:pt x="0" y="7"/>
                </a:cubicBezTo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í$ḷîḑé"/>
          <p:cNvSpPr/>
          <p:nvPr/>
        </p:nvSpPr>
        <p:spPr bwMode="auto">
          <a:xfrm>
            <a:off x="1171880" y="1541859"/>
            <a:ext cx="1992413" cy="1127414"/>
          </a:xfrm>
          <a:custGeom>
            <a:avLst/>
            <a:gdLst>
              <a:gd name="T0" fmla="*/ 248 w 1197"/>
              <a:gd name="T1" fmla="*/ 280 h 677"/>
              <a:gd name="T2" fmla="*/ 248 w 1197"/>
              <a:gd name="T3" fmla="*/ 21 h 677"/>
              <a:gd name="T4" fmla="*/ 1133 w 1197"/>
              <a:gd name="T5" fmla="*/ 639 h 677"/>
              <a:gd name="T6" fmla="*/ 10 w 1197"/>
              <a:gd name="T7" fmla="*/ 177 h 677"/>
              <a:gd name="T8" fmla="*/ 3 w 1197"/>
              <a:gd name="T9" fmla="*/ 178 h 677"/>
              <a:gd name="T10" fmla="*/ 0 w 1197"/>
              <a:gd name="T11" fmla="*/ 183 h 677"/>
              <a:gd name="T12" fmla="*/ 0 w 1197"/>
              <a:gd name="T13" fmla="*/ 363 h 677"/>
              <a:gd name="T14" fmla="*/ 7 w 1197"/>
              <a:gd name="T15" fmla="*/ 370 h 677"/>
              <a:gd name="T16" fmla="*/ 14 w 1197"/>
              <a:gd name="T17" fmla="*/ 363 h 677"/>
              <a:gd name="T18" fmla="*/ 14 w 1197"/>
              <a:gd name="T19" fmla="*/ 194 h 677"/>
              <a:gd name="T20" fmla="*/ 1186 w 1197"/>
              <a:gd name="T21" fmla="*/ 676 h 677"/>
              <a:gd name="T22" fmla="*/ 1195 w 1197"/>
              <a:gd name="T23" fmla="*/ 673 h 677"/>
              <a:gd name="T24" fmla="*/ 1193 w 1197"/>
              <a:gd name="T25" fmla="*/ 663 h 677"/>
              <a:gd name="T26" fmla="*/ 245 w 1197"/>
              <a:gd name="T27" fmla="*/ 1 h 677"/>
              <a:gd name="T28" fmla="*/ 238 w 1197"/>
              <a:gd name="T29" fmla="*/ 1 h 677"/>
              <a:gd name="T30" fmla="*/ 234 w 1197"/>
              <a:gd name="T31" fmla="*/ 7 h 677"/>
              <a:gd name="T32" fmla="*/ 234 w 1197"/>
              <a:gd name="T33" fmla="*/ 280 h 677"/>
              <a:gd name="T34" fmla="*/ 241 w 1197"/>
              <a:gd name="T35" fmla="*/ 287 h 677"/>
              <a:gd name="T36" fmla="*/ 248 w 1197"/>
              <a:gd name="T37" fmla="*/ 28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7" h="677">
                <a:moveTo>
                  <a:pt x="248" y="280"/>
                </a:moveTo>
                <a:cubicBezTo>
                  <a:pt x="248" y="21"/>
                  <a:pt x="248" y="21"/>
                  <a:pt x="248" y="21"/>
                </a:cubicBezTo>
                <a:cubicBezTo>
                  <a:pt x="1133" y="639"/>
                  <a:pt x="1133" y="639"/>
                  <a:pt x="1133" y="639"/>
                </a:cubicBezTo>
                <a:cubicBezTo>
                  <a:pt x="10" y="177"/>
                  <a:pt x="10" y="177"/>
                  <a:pt x="10" y="177"/>
                </a:cubicBezTo>
                <a:cubicBezTo>
                  <a:pt x="7" y="176"/>
                  <a:pt x="5" y="176"/>
                  <a:pt x="3" y="178"/>
                </a:cubicBezTo>
                <a:cubicBezTo>
                  <a:pt x="1" y="179"/>
                  <a:pt x="0" y="181"/>
                  <a:pt x="0" y="18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67"/>
                  <a:pt x="3" y="370"/>
                  <a:pt x="7" y="370"/>
                </a:cubicBezTo>
                <a:cubicBezTo>
                  <a:pt x="11" y="370"/>
                  <a:pt x="14" y="367"/>
                  <a:pt x="14" y="363"/>
                </a:cubicBezTo>
                <a:cubicBezTo>
                  <a:pt x="14" y="194"/>
                  <a:pt x="14" y="194"/>
                  <a:pt x="14" y="194"/>
                </a:cubicBezTo>
                <a:cubicBezTo>
                  <a:pt x="1186" y="676"/>
                  <a:pt x="1186" y="676"/>
                  <a:pt x="1186" y="676"/>
                </a:cubicBezTo>
                <a:cubicBezTo>
                  <a:pt x="1190" y="677"/>
                  <a:pt x="1194" y="676"/>
                  <a:pt x="1195" y="673"/>
                </a:cubicBezTo>
                <a:cubicBezTo>
                  <a:pt x="1197" y="669"/>
                  <a:pt x="1196" y="666"/>
                  <a:pt x="1193" y="663"/>
                </a:cubicBezTo>
                <a:cubicBezTo>
                  <a:pt x="245" y="1"/>
                  <a:pt x="245" y="1"/>
                  <a:pt x="245" y="1"/>
                </a:cubicBezTo>
                <a:cubicBezTo>
                  <a:pt x="243" y="0"/>
                  <a:pt x="240" y="0"/>
                  <a:pt x="238" y="1"/>
                </a:cubicBezTo>
                <a:cubicBezTo>
                  <a:pt x="236" y="2"/>
                  <a:pt x="234" y="5"/>
                  <a:pt x="234" y="7"/>
                </a:cubicBezTo>
                <a:cubicBezTo>
                  <a:pt x="234" y="280"/>
                  <a:pt x="234" y="280"/>
                  <a:pt x="234" y="280"/>
                </a:cubicBezTo>
                <a:cubicBezTo>
                  <a:pt x="234" y="284"/>
                  <a:pt x="237" y="287"/>
                  <a:pt x="241" y="287"/>
                </a:cubicBezTo>
                <a:cubicBezTo>
                  <a:pt x="245" y="287"/>
                  <a:pt x="248" y="284"/>
                  <a:pt x="248" y="280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îṥľïḋê"/>
          <p:cNvSpPr/>
          <p:nvPr/>
        </p:nvSpPr>
        <p:spPr bwMode="auto">
          <a:xfrm>
            <a:off x="1928888" y="1314000"/>
            <a:ext cx="1235404" cy="1355273"/>
          </a:xfrm>
          <a:custGeom>
            <a:avLst/>
            <a:gdLst>
              <a:gd name="T0" fmla="*/ 14 w 742"/>
              <a:gd name="T1" fmla="*/ 295 h 814"/>
              <a:gd name="T2" fmla="*/ 10 w 742"/>
              <a:gd name="T3" fmla="*/ 299 h 814"/>
              <a:gd name="T4" fmla="*/ 16 w 742"/>
              <a:gd name="T5" fmla="*/ 297 h 814"/>
              <a:gd name="T6" fmla="*/ 14 w 742"/>
              <a:gd name="T7" fmla="*/ 295 h 814"/>
              <a:gd name="T8" fmla="*/ 10 w 742"/>
              <a:gd name="T9" fmla="*/ 299 h 814"/>
              <a:gd name="T10" fmla="*/ 16 w 742"/>
              <a:gd name="T11" fmla="*/ 297 h 814"/>
              <a:gd name="T12" fmla="*/ 12 w 742"/>
              <a:gd name="T13" fmla="*/ 299 h 814"/>
              <a:gd name="T14" fmla="*/ 16 w 742"/>
              <a:gd name="T15" fmla="*/ 298 h 814"/>
              <a:gd name="T16" fmla="*/ 16 w 742"/>
              <a:gd name="T17" fmla="*/ 297 h 814"/>
              <a:gd name="T18" fmla="*/ 12 w 742"/>
              <a:gd name="T19" fmla="*/ 299 h 814"/>
              <a:gd name="T20" fmla="*/ 16 w 742"/>
              <a:gd name="T21" fmla="*/ 298 h 814"/>
              <a:gd name="T22" fmla="*/ 15 w 742"/>
              <a:gd name="T23" fmla="*/ 298 h 814"/>
              <a:gd name="T24" fmla="*/ 16 w 742"/>
              <a:gd name="T25" fmla="*/ 298 h 814"/>
              <a:gd name="T26" fmla="*/ 16 w 742"/>
              <a:gd name="T27" fmla="*/ 298 h 814"/>
              <a:gd name="T28" fmla="*/ 15 w 742"/>
              <a:gd name="T29" fmla="*/ 298 h 814"/>
              <a:gd name="T30" fmla="*/ 16 w 742"/>
              <a:gd name="T31" fmla="*/ 298 h 814"/>
              <a:gd name="T32" fmla="*/ 16 w 742"/>
              <a:gd name="T33" fmla="*/ 295 h 814"/>
              <a:gd name="T34" fmla="*/ 15 w 742"/>
              <a:gd name="T35" fmla="*/ 268 h 814"/>
              <a:gd name="T36" fmla="*/ 14 w 742"/>
              <a:gd name="T37" fmla="*/ 222 h 814"/>
              <a:gd name="T38" fmla="*/ 15 w 742"/>
              <a:gd name="T39" fmla="*/ 82 h 814"/>
              <a:gd name="T40" fmla="*/ 16 w 742"/>
              <a:gd name="T41" fmla="*/ 29 h 814"/>
              <a:gd name="T42" fmla="*/ 16 w 742"/>
              <a:gd name="T43" fmla="*/ 8 h 814"/>
              <a:gd name="T44" fmla="*/ 9 w 742"/>
              <a:gd name="T45" fmla="*/ 7 h 814"/>
              <a:gd name="T46" fmla="*/ 4 w 742"/>
              <a:gd name="T47" fmla="*/ 12 h 814"/>
              <a:gd name="T48" fmla="*/ 729 w 742"/>
              <a:gd name="T49" fmla="*/ 811 h 814"/>
              <a:gd name="T50" fmla="*/ 739 w 742"/>
              <a:gd name="T51" fmla="*/ 811 h 814"/>
              <a:gd name="T52" fmla="*/ 739 w 742"/>
              <a:gd name="T53" fmla="*/ 802 h 814"/>
              <a:gd name="T54" fmla="*/ 14 w 742"/>
              <a:gd name="T55" fmla="*/ 3 h 814"/>
              <a:gd name="T56" fmla="*/ 7 w 742"/>
              <a:gd name="T57" fmla="*/ 1 h 814"/>
              <a:gd name="T58" fmla="*/ 2 w 742"/>
              <a:gd name="T59" fmla="*/ 7 h 814"/>
              <a:gd name="T60" fmla="*/ 0 w 742"/>
              <a:gd name="T61" fmla="*/ 222 h 814"/>
              <a:gd name="T62" fmla="*/ 1 w 742"/>
              <a:gd name="T63" fmla="*/ 277 h 814"/>
              <a:gd name="T64" fmla="*/ 1 w 742"/>
              <a:gd name="T65" fmla="*/ 294 h 814"/>
              <a:gd name="T66" fmla="*/ 2 w 742"/>
              <a:gd name="T67" fmla="*/ 299 h 814"/>
              <a:gd name="T68" fmla="*/ 2 w 742"/>
              <a:gd name="T69" fmla="*/ 301 h 814"/>
              <a:gd name="T70" fmla="*/ 3 w 742"/>
              <a:gd name="T71" fmla="*/ 302 h 814"/>
              <a:gd name="T72" fmla="*/ 4 w 742"/>
              <a:gd name="T73" fmla="*/ 305 h 814"/>
              <a:gd name="T74" fmla="*/ 14 w 742"/>
              <a:gd name="T75" fmla="*/ 305 h 814"/>
              <a:gd name="T76" fmla="*/ 14 w 742"/>
              <a:gd name="T77" fmla="*/ 29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2" h="814">
                <a:moveTo>
                  <a:pt x="14" y="295"/>
                </a:moveTo>
                <a:cubicBezTo>
                  <a:pt x="10" y="299"/>
                  <a:pt x="10" y="299"/>
                  <a:pt x="10" y="299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5" y="297"/>
                  <a:pt x="15" y="296"/>
                  <a:pt x="14" y="295"/>
                </a:cubicBezTo>
                <a:cubicBezTo>
                  <a:pt x="10" y="299"/>
                  <a:pt x="10" y="299"/>
                  <a:pt x="10" y="299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2" y="299"/>
                  <a:pt x="12" y="299"/>
                  <a:pt x="12" y="299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298"/>
                  <a:pt x="15" y="298"/>
                  <a:pt x="15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298"/>
                  <a:pt x="15" y="298"/>
                  <a:pt x="15" y="298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6" y="297"/>
                  <a:pt x="16" y="297"/>
                  <a:pt x="16" y="295"/>
                </a:cubicBezTo>
                <a:cubicBezTo>
                  <a:pt x="15" y="290"/>
                  <a:pt x="15" y="281"/>
                  <a:pt x="15" y="268"/>
                </a:cubicBezTo>
                <a:cubicBezTo>
                  <a:pt x="14" y="255"/>
                  <a:pt x="14" y="240"/>
                  <a:pt x="14" y="222"/>
                </a:cubicBezTo>
                <a:cubicBezTo>
                  <a:pt x="14" y="179"/>
                  <a:pt x="15" y="125"/>
                  <a:pt x="15" y="82"/>
                </a:cubicBezTo>
                <a:cubicBezTo>
                  <a:pt x="16" y="61"/>
                  <a:pt x="16" y="42"/>
                  <a:pt x="16" y="29"/>
                </a:cubicBezTo>
                <a:cubicBezTo>
                  <a:pt x="16" y="16"/>
                  <a:pt x="16" y="8"/>
                  <a:pt x="16" y="8"/>
                </a:cubicBezTo>
                <a:cubicBezTo>
                  <a:pt x="9" y="7"/>
                  <a:pt x="9" y="7"/>
                  <a:pt x="9" y="7"/>
                </a:cubicBezTo>
                <a:cubicBezTo>
                  <a:pt x="4" y="12"/>
                  <a:pt x="4" y="12"/>
                  <a:pt x="4" y="12"/>
                </a:cubicBezTo>
                <a:cubicBezTo>
                  <a:pt x="729" y="811"/>
                  <a:pt x="729" y="811"/>
                  <a:pt x="729" y="811"/>
                </a:cubicBezTo>
                <a:cubicBezTo>
                  <a:pt x="732" y="814"/>
                  <a:pt x="736" y="814"/>
                  <a:pt x="739" y="811"/>
                </a:cubicBezTo>
                <a:cubicBezTo>
                  <a:pt x="742" y="809"/>
                  <a:pt x="742" y="804"/>
                  <a:pt x="739" y="802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1"/>
                  <a:pt x="9" y="0"/>
                  <a:pt x="7" y="1"/>
                </a:cubicBezTo>
                <a:cubicBezTo>
                  <a:pt x="4" y="2"/>
                  <a:pt x="2" y="4"/>
                  <a:pt x="2" y="7"/>
                </a:cubicBezTo>
                <a:cubicBezTo>
                  <a:pt x="2" y="7"/>
                  <a:pt x="0" y="135"/>
                  <a:pt x="0" y="222"/>
                </a:cubicBezTo>
                <a:cubicBezTo>
                  <a:pt x="0" y="244"/>
                  <a:pt x="0" y="263"/>
                  <a:pt x="1" y="277"/>
                </a:cubicBezTo>
                <a:cubicBezTo>
                  <a:pt x="1" y="284"/>
                  <a:pt x="1" y="290"/>
                  <a:pt x="1" y="294"/>
                </a:cubicBezTo>
                <a:cubicBezTo>
                  <a:pt x="1" y="296"/>
                  <a:pt x="2" y="297"/>
                  <a:pt x="2" y="299"/>
                </a:cubicBezTo>
                <a:cubicBezTo>
                  <a:pt x="2" y="300"/>
                  <a:pt x="2" y="300"/>
                  <a:pt x="2" y="301"/>
                </a:cubicBezTo>
                <a:cubicBezTo>
                  <a:pt x="2" y="301"/>
                  <a:pt x="2" y="302"/>
                  <a:pt x="3" y="302"/>
                </a:cubicBezTo>
                <a:cubicBezTo>
                  <a:pt x="3" y="303"/>
                  <a:pt x="3" y="304"/>
                  <a:pt x="4" y="305"/>
                </a:cubicBezTo>
                <a:cubicBezTo>
                  <a:pt x="7" y="308"/>
                  <a:pt x="12" y="308"/>
                  <a:pt x="14" y="305"/>
                </a:cubicBezTo>
                <a:cubicBezTo>
                  <a:pt x="17" y="302"/>
                  <a:pt x="17" y="298"/>
                  <a:pt x="14" y="295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íS1iḋê"/>
          <p:cNvSpPr/>
          <p:nvPr/>
        </p:nvSpPr>
        <p:spPr bwMode="auto">
          <a:xfrm>
            <a:off x="3138374" y="1541859"/>
            <a:ext cx="1992413" cy="1127414"/>
          </a:xfrm>
          <a:custGeom>
            <a:avLst/>
            <a:gdLst>
              <a:gd name="T0" fmla="*/ 963 w 1197"/>
              <a:gd name="T1" fmla="*/ 280 h 677"/>
              <a:gd name="T2" fmla="*/ 963 w 1197"/>
              <a:gd name="T3" fmla="*/ 7 h 677"/>
              <a:gd name="T4" fmla="*/ 959 w 1197"/>
              <a:gd name="T5" fmla="*/ 1 h 677"/>
              <a:gd name="T6" fmla="*/ 952 w 1197"/>
              <a:gd name="T7" fmla="*/ 1 h 677"/>
              <a:gd name="T8" fmla="*/ 4 w 1197"/>
              <a:gd name="T9" fmla="*/ 663 h 677"/>
              <a:gd name="T10" fmla="*/ 2 w 1197"/>
              <a:gd name="T11" fmla="*/ 673 h 677"/>
              <a:gd name="T12" fmla="*/ 11 w 1197"/>
              <a:gd name="T13" fmla="*/ 676 h 677"/>
              <a:gd name="T14" fmla="*/ 1183 w 1197"/>
              <a:gd name="T15" fmla="*/ 194 h 677"/>
              <a:gd name="T16" fmla="*/ 1183 w 1197"/>
              <a:gd name="T17" fmla="*/ 363 h 677"/>
              <a:gd name="T18" fmla="*/ 1190 w 1197"/>
              <a:gd name="T19" fmla="*/ 370 h 677"/>
              <a:gd name="T20" fmla="*/ 1197 w 1197"/>
              <a:gd name="T21" fmla="*/ 363 h 677"/>
              <a:gd name="T22" fmla="*/ 1197 w 1197"/>
              <a:gd name="T23" fmla="*/ 183 h 677"/>
              <a:gd name="T24" fmla="*/ 1194 w 1197"/>
              <a:gd name="T25" fmla="*/ 178 h 677"/>
              <a:gd name="T26" fmla="*/ 1188 w 1197"/>
              <a:gd name="T27" fmla="*/ 177 h 677"/>
              <a:gd name="T28" fmla="*/ 64 w 1197"/>
              <a:gd name="T29" fmla="*/ 639 h 677"/>
              <a:gd name="T30" fmla="*/ 949 w 1197"/>
              <a:gd name="T31" fmla="*/ 21 h 677"/>
              <a:gd name="T32" fmla="*/ 949 w 1197"/>
              <a:gd name="T33" fmla="*/ 280 h 677"/>
              <a:gd name="T34" fmla="*/ 956 w 1197"/>
              <a:gd name="T35" fmla="*/ 287 h 677"/>
              <a:gd name="T36" fmla="*/ 963 w 1197"/>
              <a:gd name="T37" fmla="*/ 28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97" h="677">
                <a:moveTo>
                  <a:pt x="963" y="280"/>
                </a:moveTo>
                <a:cubicBezTo>
                  <a:pt x="963" y="7"/>
                  <a:pt x="963" y="7"/>
                  <a:pt x="963" y="7"/>
                </a:cubicBezTo>
                <a:cubicBezTo>
                  <a:pt x="963" y="5"/>
                  <a:pt x="962" y="2"/>
                  <a:pt x="959" y="1"/>
                </a:cubicBezTo>
                <a:cubicBezTo>
                  <a:pt x="957" y="0"/>
                  <a:pt x="954" y="0"/>
                  <a:pt x="952" y="1"/>
                </a:cubicBezTo>
                <a:cubicBezTo>
                  <a:pt x="4" y="663"/>
                  <a:pt x="4" y="663"/>
                  <a:pt x="4" y="663"/>
                </a:cubicBezTo>
                <a:cubicBezTo>
                  <a:pt x="1" y="666"/>
                  <a:pt x="0" y="669"/>
                  <a:pt x="2" y="673"/>
                </a:cubicBezTo>
                <a:cubicBezTo>
                  <a:pt x="4" y="676"/>
                  <a:pt x="7" y="677"/>
                  <a:pt x="11" y="676"/>
                </a:cubicBezTo>
                <a:cubicBezTo>
                  <a:pt x="1183" y="194"/>
                  <a:pt x="1183" y="194"/>
                  <a:pt x="1183" y="194"/>
                </a:cubicBezTo>
                <a:cubicBezTo>
                  <a:pt x="1183" y="363"/>
                  <a:pt x="1183" y="363"/>
                  <a:pt x="1183" y="363"/>
                </a:cubicBezTo>
                <a:cubicBezTo>
                  <a:pt x="1183" y="367"/>
                  <a:pt x="1186" y="370"/>
                  <a:pt x="1190" y="370"/>
                </a:cubicBezTo>
                <a:cubicBezTo>
                  <a:pt x="1194" y="370"/>
                  <a:pt x="1197" y="367"/>
                  <a:pt x="1197" y="363"/>
                </a:cubicBezTo>
                <a:cubicBezTo>
                  <a:pt x="1197" y="183"/>
                  <a:pt x="1197" y="183"/>
                  <a:pt x="1197" y="183"/>
                </a:cubicBezTo>
                <a:cubicBezTo>
                  <a:pt x="1197" y="181"/>
                  <a:pt x="1196" y="179"/>
                  <a:pt x="1194" y="178"/>
                </a:cubicBezTo>
                <a:cubicBezTo>
                  <a:pt x="1192" y="176"/>
                  <a:pt x="1190" y="176"/>
                  <a:pt x="1188" y="177"/>
                </a:cubicBezTo>
                <a:cubicBezTo>
                  <a:pt x="64" y="639"/>
                  <a:pt x="64" y="639"/>
                  <a:pt x="64" y="639"/>
                </a:cubicBezTo>
                <a:cubicBezTo>
                  <a:pt x="949" y="21"/>
                  <a:pt x="949" y="21"/>
                  <a:pt x="949" y="21"/>
                </a:cubicBezTo>
                <a:cubicBezTo>
                  <a:pt x="949" y="280"/>
                  <a:pt x="949" y="280"/>
                  <a:pt x="949" y="280"/>
                </a:cubicBezTo>
                <a:cubicBezTo>
                  <a:pt x="949" y="284"/>
                  <a:pt x="952" y="287"/>
                  <a:pt x="956" y="287"/>
                </a:cubicBezTo>
                <a:cubicBezTo>
                  <a:pt x="960" y="287"/>
                  <a:pt x="963" y="284"/>
                  <a:pt x="963" y="280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" name="îslíďe"/>
          <p:cNvSpPr/>
          <p:nvPr/>
        </p:nvSpPr>
        <p:spPr bwMode="auto">
          <a:xfrm>
            <a:off x="3138374" y="1314000"/>
            <a:ext cx="1235404" cy="1355273"/>
          </a:xfrm>
          <a:custGeom>
            <a:avLst/>
            <a:gdLst>
              <a:gd name="T0" fmla="*/ 738 w 742"/>
              <a:gd name="T1" fmla="*/ 305 h 814"/>
              <a:gd name="T2" fmla="*/ 740 w 742"/>
              <a:gd name="T3" fmla="*/ 302 h 814"/>
              <a:gd name="T4" fmla="*/ 740 w 742"/>
              <a:gd name="T5" fmla="*/ 300 h 814"/>
              <a:gd name="T6" fmla="*/ 741 w 742"/>
              <a:gd name="T7" fmla="*/ 296 h 814"/>
              <a:gd name="T8" fmla="*/ 742 w 742"/>
              <a:gd name="T9" fmla="*/ 268 h 814"/>
              <a:gd name="T10" fmla="*/ 742 w 742"/>
              <a:gd name="T11" fmla="*/ 222 h 814"/>
              <a:gd name="T12" fmla="*/ 740 w 742"/>
              <a:gd name="T13" fmla="*/ 7 h 814"/>
              <a:gd name="T14" fmla="*/ 735 w 742"/>
              <a:gd name="T15" fmla="*/ 1 h 814"/>
              <a:gd name="T16" fmla="*/ 728 w 742"/>
              <a:gd name="T17" fmla="*/ 3 h 814"/>
              <a:gd name="T18" fmla="*/ 3 w 742"/>
              <a:gd name="T19" fmla="*/ 802 h 814"/>
              <a:gd name="T20" fmla="*/ 3 w 742"/>
              <a:gd name="T21" fmla="*/ 811 h 814"/>
              <a:gd name="T22" fmla="*/ 13 w 742"/>
              <a:gd name="T23" fmla="*/ 811 h 814"/>
              <a:gd name="T24" fmla="*/ 738 w 742"/>
              <a:gd name="T25" fmla="*/ 12 h 814"/>
              <a:gd name="T26" fmla="*/ 733 w 742"/>
              <a:gd name="T27" fmla="*/ 7 h 814"/>
              <a:gd name="T28" fmla="*/ 726 w 742"/>
              <a:gd name="T29" fmla="*/ 8 h 814"/>
              <a:gd name="T30" fmla="*/ 726 w 742"/>
              <a:gd name="T31" fmla="*/ 29 h 814"/>
              <a:gd name="T32" fmla="*/ 728 w 742"/>
              <a:gd name="T33" fmla="*/ 222 h 814"/>
              <a:gd name="T34" fmla="*/ 727 w 742"/>
              <a:gd name="T35" fmla="*/ 277 h 814"/>
              <a:gd name="T36" fmla="*/ 727 w 742"/>
              <a:gd name="T37" fmla="*/ 293 h 814"/>
              <a:gd name="T38" fmla="*/ 727 w 742"/>
              <a:gd name="T39" fmla="*/ 297 h 814"/>
              <a:gd name="T40" fmla="*/ 726 w 742"/>
              <a:gd name="T41" fmla="*/ 298 h 814"/>
              <a:gd name="T42" fmla="*/ 726 w 742"/>
              <a:gd name="T43" fmla="*/ 298 h 814"/>
              <a:gd name="T44" fmla="*/ 730 w 742"/>
              <a:gd name="T45" fmla="*/ 298 h 814"/>
              <a:gd name="T46" fmla="*/ 727 w 742"/>
              <a:gd name="T47" fmla="*/ 297 h 814"/>
              <a:gd name="T48" fmla="*/ 726 w 742"/>
              <a:gd name="T49" fmla="*/ 298 h 814"/>
              <a:gd name="T50" fmla="*/ 730 w 742"/>
              <a:gd name="T51" fmla="*/ 298 h 814"/>
              <a:gd name="T52" fmla="*/ 727 w 742"/>
              <a:gd name="T53" fmla="*/ 297 h 814"/>
              <a:gd name="T54" fmla="*/ 732 w 742"/>
              <a:gd name="T55" fmla="*/ 299 h 814"/>
              <a:gd name="T56" fmla="*/ 728 w 742"/>
              <a:gd name="T57" fmla="*/ 295 h 814"/>
              <a:gd name="T58" fmla="*/ 727 w 742"/>
              <a:gd name="T59" fmla="*/ 297 h 814"/>
              <a:gd name="T60" fmla="*/ 732 w 742"/>
              <a:gd name="T61" fmla="*/ 299 h 814"/>
              <a:gd name="T62" fmla="*/ 728 w 742"/>
              <a:gd name="T63" fmla="*/ 295 h 814"/>
              <a:gd name="T64" fmla="*/ 728 w 742"/>
              <a:gd name="T65" fmla="*/ 305 h 814"/>
              <a:gd name="T66" fmla="*/ 738 w 742"/>
              <a:gd name="T67" fmla="*/ 30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2" h="814">
                <a:moveTo>
                  <a:pt x="738" y="305"/>
                </a:moveTo>
                <a:cubicBezTo>
                  <a:pt x="739" y="304"/>
                  <a:pt x="739" y="303"/>
                  <a:pt x="740" y="302"/>
                </a:cubicBezTo>
                <a:cubicBezTo>
                  <a:pt x="740" y="301"/>
                  <a:pt x="740" y="301"/>
                  <a:pt x="740" y="300"/>
                </a:cubicBezTo>
                <a:cubicBezTo>
                  <a:pt x="740" y="299"/>
                  <a:pt x="741" y="297"/>
                  <a:pt x="741" y="296"/>
                </a:cubicBezTo>
                <a:cubicBezTo>
                  <a:pt x="741" y="290"/>
                  <a:pt x="741" y="280"/>
                  <a:pt x="742" y="268"/>
                </a:cubicBezTo>
                <a:cubicBezTo>
                  <a:pt x="742" y="255"/>
                  <a:pt x="742" y="239"/>
                  <a:pt x="742" y="222"/>
                </a:cubicBezTo>
                <a:cubicBezTo>
                  <a:pt x="742" y="135"/>
                  <a:pt x="740" y="7"/>
                  <a:pt x="740" y="7"/>
                </a:cubicBezTo>
                <a:cubicBezTo>
                  <a:pt x="740" y="4"/>
                  <a:pt x="738" y="2"/>
                  <a:pt x="735" y="1"/>
                </a:cubicBezTo>
                <a:cubicBezTo>
                  <a:pt x="733" y="0"/>
                  <a:pt x="730" y="1"/>
                  <a:pt x="728" y="3"/>
                </a:cubicBezTo>
                <a:cubicBezTo>
                  <a:pt x="3" y="802"/>
                  <a:pt x="3" y="802"/>
                  <a:pt x="3" y="802"/>
                </a:cubicBezTo>
                <a:cubicBezTo>
                  <a:pt x="0" y="804"/>
                  <a:pt x="1" y="809"/>
                  <a:pt x="3" y="811"/>
                </a:cubicBezTo>
                <a:cubicBezTo>
                  <a:pt x="6" y="814"/>
                  <a:pt x="11" y="814"/>
                  <a:pt x="13" y="8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3" y="7"/>
                  <a:pt x="733" y="7"/>
                  <a:pt x="733" y="7"/>
                </a:cubicBezTo>
                <a:cubicBezTo>
                  <a:pt x="726" y="8"/>
                  <a:pt x="726" y="8"/>
                  <a:pt x="726" y="8"/>
                </a:cubicBezTo>
                <a:cubicBezTo>
                  <a:pt x="726" y="8"/>
                  <a:pt x="726" y="16"/>
                  <a:pt x="726" y="29"/>
                </a:cubicBezTo>
                <a:cubicBezTo>
                  <a:pt x="727" y="69"/>
                  <a:pt x="728" y="157"/>
                  <a:pt x="728" y="222"/>
                </a:cubicBezTo>
                <a:cubicBezTo>
                  <a:pt x="728" y="244"/>
                  <a:pt x="728" y="263"/>
                  <a:pt x="727" y="277"/>
                </a:cubicBezTo>
                <a:cubicBezTo>
                  <a:pt x="727" y="283"/>
                  <a:pt x="727" y="289"/>
                  <a:pt x="727" y="293"/>
                </a:cubicBezTo>
                <a:cubicBezTo>
                  <a:pt x="727" y="295"/>
                  <a:pt x="727" y="296"/>
                  <a:pt x="727" y="297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30" y="298"/>
                  <a:pt x="730" y="298"/>
                  <a:pt x="730" y="298"/>
                </a:cubicBezTo>
                <a:cubicBezTo>
                  <a:pt x="727" y="297"/>
                  <a:pt x="727" y="297"/>
                  <a:pt x="727" y="297"/>
                </a:cubicBezTo>
                <a:cubicBezTo>
                  <a:pt x="726" y="298"/>
                  <a:pt x="726" y="298"/>
                  <a:pt x="726" y="298"/>
                </a:cubicBezTo>
                <a:cubicBezTo>
                  <a:pt x="730" y="298"/>
                  <a:pt x="730" y="298"/>
                  <a:pt x="730" y="298"/>
                </a:cubicBezTo>
                <a:cubicBezTo>
                  <a:pt x="727" y="297"/>
                  <a:pt x="727" y="297"/>
                  <a:pt x="727" y="297"/>
                </a:cubicBezTo>
                <a:cubicBezTo>
                  <a:pt x="732" y="299"/>
                  <a:pt x="732" y="299"/>
                  <a:pt x="732" y="299"/>
                </a:cubicBezTo>
                <a:cubicBezTo>
                  <a:pt x="728" y="295"/>
                  <a:pt x="728" y="295"/>
                  <a:pt x="728" y="295"/>
                </a:cubicBezTo>
                <a:cubicBezTo>
                  <a:pt x="727" y="296"/>
                  <a:pt x="727" y="297"/>
                  <a:pt x="727" y="297"/>
                </a:cubicBezTo>
                <a:cubicBezTo>
                  <a:pt x="732" y="299"/>
                  <a:pt x="732" y="299"/>
                  <a:pt x="732" y="299"/>
                </a:cubicBezTo>
                <a:cubicBezTo>
                  <a:pt x="728" y="295"/>
                  <a:pt x="728" y="295"/>
                  <a:pt x="728" y="295"/>
                </a:cubicBezTo>
                <a:cubicBezTo>
                  <a:pt x="725" y="298"/>
                  <a:pt x="725" y="302"/>
                  <a:pt x="728" y="305"/>
                </a:cubicBezTo>
                <a:cubicBezTo>
                  <a:pt x="731" y="308"/>
                  <a:pt x="735" y="308"/>
                  <a:pt x="738" y="305"/>
                </a:cubicBezTo>
                <a:close/>
              </a:path>
            </a:pathLst>
          </a:custGeom>
          <a:solidFill>
            <a:srgbClr val="5F61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6006000" y="1123950"/>
            <a:ext cx="0" cy="501967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366000" y="1123950"/>
            <a:ext cx="5154488" cy="5019675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rmAutofit/>
          </a:bodyPr>
          <a:lstStyle/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XXX.XXXXXXXXXXXXX[M].XXXXXX:XX,2015.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XXX.XXXXXXXXXXXXX[C].XXXXXX:XX,2016.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XXX.XXXXXXXXXXXXXXXXX[D].XXXXXX:XX,2016.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XXX.XXXXXXXXXXXX[R].XXXXXX:XX,2014.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XXX.XXXXXXXXXX[J].XXXXXXX,2015,(10): 50-70.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 XXXXXXXXXX[N].XXXXXXXX, 2015(12).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GB/T 4458.2-1984, XXXXXXXXX[S].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XXX.XXXXXXXXXXXX[P].China: XXXXXXXX,2012.06.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XXX.XXXXXXXXXXX[J/OL]. https://www.xxxxx.com.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XXX.XXXXXXXXXXXXXXXXXXXX[Z].XXX: XX,2005.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XXX.XXXXXXXXXX[M].XXXXXX:XX,2015.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XXX.XXXXXXXXXXXXXXXXXXXX[C].XXXXXX:XX,2016.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XXX.XXXXXXXXXXXX[D].XXXXXX:XX,2016.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228600" marR="0" lvl="0" indent="-22860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……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167" y="215238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参考文献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16532" y="4900965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026052" y="5394358"/>
            <a:ext cx="2879011" cy="406487"/>
            <a:chOff x="1038752" y="5253033"/>
            <a:chExt cx="2879011" cy="406487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546569" y="5253033"/>
              <a:ext cx="1855688" cy="391431"/>
              <a:chOff x="1546569" y="5326964"/>
              <a:chExt cx="1855688" cy="31750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692618" y="5326964"/>
                <a:ext cx="1571281" cy="317500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110157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4" name="文本占位符 1110"/>
            <p:cNvSpPr txBox="1"/>
            <p:nvPr/>
          </p:nvSpPr>
          <p:spPr>
            <a:xfrm>
              <a:off x="1038752" y="5268089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汇报人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：小北</a:t>
              </a:r>
              <a:endPara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625370" y="5399183"/>
            <a:ext cx="2879011" cy="401662"/>
            <a:chOff x="6064368" y="-979684"/>
            <a:chExt cx="3102362" cy="401662"/>
          </a:xfrm>
        </p:grpSpPr>
        <p:grpSp>
          <p:nvGrpSpPr>
            <p:cNvPr id="137" name="组合 136"/>
            <p:cNvGrpSpPr/>
            <p:nvPr/>
          </p:nvGrpSpPr>
          <p:grpSpPr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6322310" y="-979684"/>
                <a:ext cx="2586479" cy="39143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6196432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8762739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25" name="文本占位符 1111"/>
            <p:cNvSpPr txBox="1"/>
            <p:nvPr/>
          </p:nvSpPr>
          <p:spPr>
            <a:xfrm>
              <a:off x="6064368" y="-969453"/>
              <a:ext cx="3102362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汇报时间：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年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月</a:t>
              </a:r>
              <a:endPara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429625" y="837908"/>
            <a:ext cx="2809874" cy="457054"/>
            <a:chOff x="8429625" y="837908"/>
            <a:chExt cx="2809874" cy="45705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795050" y="837908"/>
              <a:ext cx="444449" cy="457054"/>
              <a:chOff x="10795050" y="837908"/>
              <a:chExt cx="444449" cy="457054"/>
            </a:xfrm>
          </p:grpSpPr>
          <p:sp>
            <p:nvSpPr>
              <p:cNvPr id="141" name="businessman_57134"/>
              <p:cNvSpPr>
                <a:spLocks noChangeAspect="1"/>
              </p:cNvSpPr>
              <p:nvPr/>
            </p:nvSpPr>
            <p:spPr bwMode="auto">
              <a:xfrm>
                <a:off x="10884001" y="895204"/>
                <a:ext cx="279300" cy="304842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rgbClr val="1A317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10795050" y="837908"/>
                <a:ext cx="444449" cy="457054"/>
              </a:xfrm>
              <a:prstGeom prst="ellipse">
                <a:avLst/>
              </a:prstGeom>
              <a:noFill/>
              <a:ln w="25400">
                <a:solidFill>
                  <a:srgbClr val="1A3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endParaRPr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>
              <a:off x="8429625" y="915813"/>
              <a:ext cx="2320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电子科技大学</a:t>
              </a:r>
              <a:r>
                <a:rPr lang="en-US" altLang="zh-CN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xx</a:t>
              </a:r>
              <a:r>
                <a:rPr lang="zh-CN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专业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cxnSp>
        <p:nvCxnSpPr>
          <p:cNvPr id="146" name="直接连接符 145"/>
          <p:cNvCxnSpPr/>
          <p:nvPr/>
        </p:nvCxnSpPr>
        <p:spPr>
          <a:xfrm>
            <a:off x="1651343" y="4943475"/>
            <a:ext cx="663232" cy="0"/>
          </a:xfrm>
          <a:prstGeom prst="line">
            <a:avLst/>
          </a:prstGeom>
          <a:ln w="38100">
            <a:solidFill>
              <a:srgbClr val="FF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1508469" y="2000836"/>
            <a:ext cx="6793848" cy="2513974"/>
            <a:chOff x="1508469" y="2000836"/>
            <a:chExt cx="6793848" cy="2513974"/>
          </a:xfrm>
        </p:grpSpPr>
        <p:sp>
          <p:nvSpPr>
            <p:cNvPr id="123" name="标题 1104"/>
            <p:cNvSpPr txBox="1"/>
            <p:nvPr/>
          </p:nvSpPr>
          <p:spPr>
            <a:xfrm>
              <a:off x="1533869" y="2891804"/>
              <a:ext cx="6188531" cy="4786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308709"/>
              <a:ext cx="679384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毕业论文答辩</a:t>
              </a:r>
              <a:r>
                <a:rPr lang="en-US" altLang="zh-CN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PPT</a:t>
              </a:r>
              <a:r>
                <a:rPr lang="zh-CN" altLang="en-US" sz="5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模板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533869" y="4126242"/>
              <a:ext cx="6281320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533869" y="2000836"/>
              <a:ext cx="20915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sym typeface="字魂59号-创粗黑" panose="00000500000000000000" pitchFamily="2" charset="-122"/>
                </a:rPr>
                <a:t>2019</a:t>
              </a:r>
              <a:endPara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60" y="4876901"/>
            <a:ext cx="1305133" cy="1298735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03528" y="1671042"/>
              <a:ext cx="1184940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49700" y="3743491"/>
            <a:ext cx="62600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研究背景及意义</a:t>
            </a:r>
            <a:endParaRPr lang="en-US" altLang="zh-CN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Lorem Ipsum is simply dummy text of the printing and typesetting industry.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6486559" y="1123949"/>
            <a:ext cx="5035517" cy="554623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9924" y="1123950"/>
            <a:ext cx="5035517" cy="554623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işḷïḋê"/>
          <p:cNvSpPr/>
          <p:nvPr/>
        </p:nvSpPr>
        <p:spPr bwMode="auto">
          <a:xfrm>
            <a:off x="669924" y="1123950"/>
            <a:ext cx="5027848" cy="1810049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işḷïḋê"/>
          <p:cNvSpPr/>
          <p:nvPr/>
        </p:nvSpPr>
        <p:spPr bwMode="auto">
          <a:xfrm>
            <a:off x="6492639" y="1123950"/>
            <a:ext cx="5027848" cy="1810049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txBody>
          <a:bodyPr wrap="square" lIns="90000" tIns="46800" rIns="90000" bIns="46800" rtlCol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7441" y="2839150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427128" y="2839150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1348" y="2018901"/>
            <a:ext cx="148500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任意多边形 77"/>
          <p:cNvSpPr/>
          <p:nvPr/>
        </p:nvSpPr>
        <p:spPr bwMode="auto">
          <a:xfrm>
            <a:off x="2879006" y="1450717"/>
            <a:ext cx="609685" cy="493484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64063" y="2018901"/>
            <a:ext cx="1485000" cy="588331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0" name="任意多边形 77"/>
          <p:cNvSpPr/>
          <p:nvPr/>
        </p:nvSpPr>
        <p:spPr bwMode="auto">
          <a:xfrm>
            <a:off x="8701721" y="1450717"/>
            <a:ext cx="609685" cy="493484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7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7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17440" y="3510645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427128" y="3510645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617440" y="3411465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617441" y="4182140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27128" y="4182140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17441" y="4853635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427128" y="4853635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17440" y="4717241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8310" y="4192250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auto">
          <a:xfrm>
            <a:off x="617441" y="5525132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427128" y="5525132"/>
            <a:ext cx="5022489" cy="58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88310" y="5498026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8310" y="6150913"/>
            <a:ext cx="108321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909" y="261331"/>
            <a:ext cx="1882775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选题背景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764920"/>
            <a:ext cx="12192000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506000" y="3338776"/>
            <a:ext cx="990000" cy="180449"/>
          </a:xfrm>
          <a:custGeom>
            <a:avLst/>
            <a:gdLst>
              <a:gd name="connsiteX0" fmla="*/ 3749516 w 7629525"/>
              <a:gd name="connsiteY0" fmla="*/ 1391222 h 1390650"/>
              <a:gd name="connsiteX1" fmla="*/ 3667601 w 7629525"/>
              <a:gd name="connsiteY1" fmla="*/ 1331215 h 1390650"/>
              <a:gd name="connsiteX2" fmla="*/ 3477101 w 7629525"/>
              <a:gd name="connsiteY2" fmla="*/ 754000 h 1390650"/>
              <a:gd name="connsiteX3" fmla="*/ 3404711 w 7629525"/>
              <a:gd name="connsiteY3" fmla="*/ 923545 h 1390650"/>
              <a:gd name="connsiteX4" fmla="*/ 3324701 w 7629525"/>
              <a:gd name="connsiteY4" fmla="*/ 975932 h 1390650"/>
              <a:gd name="connsiteX5" fmla="*/ 7144 w 7629525"/>
              <a:gd name="connsiteY5" fmla="*/ 975932 h 1390650"/>
              <a:gd name="connsiteX6" fmla="*/ 7144 w 7629525"/>
              <a:gd name="connsiteY6" fmla="*/ 802577 h 1390650"/>
              <a:gd name="connsiteX7" fmla="*/ 3267551 w 7629525"/>
              <a:gd name="connsiteY7" fmla="*/ 802577 h 1390650"/>
              <a:gd name="connsiteX8" fmla="*/ 3408521 w 7629525"/>
              <a:gd name="connsiteY8" fmla="*/ 474917 h 1390650"/>
              <a:gd name="connsiteX9" fmla="*/ 3492341 w 7629525"/>
              <a:gd name="connsiteY9" fmla="*/ 422530 h 1390650"/>
              <a:gd name="connsiteX10" fmla="*/ 3571399 w 7629525"/>
              <a:gd name="connsiteY10" fmla="*/ 482537 h 1390650"/>
              <a:gd name="connsiteX11" fmla="*/ 3724751 w 7629525"/>
              <a:gd name="connsiteY11" fmla="*/ 949262 h 1390650"/>
              <a:gd name="connsiteX12" fmla="*/ 3877151 w 7629525"/>
              <a:gd name="connsiteY12" fmla="*/ 78677 h 1390650"/>
              <a:gd name="connsiteX13" fmla="*/ 3960019 w 7629525"/>
              <a:gd name="connsiteY13" fmla="*/ 7240 h 1390650"/>
              <a:gd name="connsiteX14" fmla="*/ 4046696 w 7629525"/>
              <a:gd name="connsiteY14" fmla="*/ 73915 h 1390650"/>
              <a:gd name="connsiteX15" fmla="*/ 4223862 w 7629525"/>
              <a:gd name="connsiteY15" fmla="*/ 813055 h 1390650"/>
              <a:gd name="connsiteX16" fmla="*/ 4375309 w 7629525"/>
              <a:gd name="connsiteY16" fmla="*/ 813055 h 1390650"/>
              <a:gd name="connsiteX17" fmla="*/ 4530566 w 7629525"/>
              <a:gd name="connsiteY17" fmla="*/ 450152 h 1390650"/>
              <a:gd name="connsiteX18" fmla="*/ 4614387 w 7629525"/>
              <a:gd name="connsiteY18" fmla="*/ 397765 h 1390650"/>
              <a:gd name="connsiteX19" fmla="*/ 4693444 w 7629525"/>
              <a:gd name="connsiteY19" fmla="*/ 457772 h 1390650"/>
              <a:gd name="connsiteX20" fmla="*/ 4852512 w 7629525"/>
              <a:gd name="connsiteY20" fmla="*/ 946405 h 1390650"/>
              <a:gd name="connsiteX21" fmla="*/ 5004912 w 7629525"/>
              <a:gd name="connsiteY21" fmla="*/ 78677 h 1390650"/>
              <a:gd name="connsiteX22" fmla="*/ 5086826 w 7629525"/>
              <a:gd name="connsiteY22" fmla="*/ 7240 h 1390650"/>
              <a:gd name="connsiteX23" fmla="*/ 5174456 w 7629525"/>
              <a:gd name="connsiteY23" fmla="*/ 71057 h 1390650"/>
              <a:gd name="connsiteX24" fmla="*/ 5379244 w 7629525"/>
              <a:gd name="connsiteY24" fmla="*/ 832105 h 1390650"/>
              <a:gd name="connsiteX25" fmla="*/ 7627144 w 7629525"/>
              <a:gd name="connsiteY25" fmla="*/ 832105 h 1390650"/>
              <a:gd name="connsiteX26" fmla="*/ 7627144 w 7629525"/>
              <a:gd name="connsiteY26" fmla="*/ 1005460 h 1390650"/>
              <a:gd name="connsiteX27" fmla="*/ 5311617 w 7629525"/>
              <a:gd name="connsiteY27" fmla="*/ 1005460 h 1390650"/>
              <a:gd name="connsiteX28" fmla="*/ 5227796 w 7629525"/>
              <a:gd name="connsiteY28" fmla="*/ 941642 h 1390650"/>
              <a:gd name="connsiteX29" fmla="*/ 5106829 w 7629525"/>
              <a:gd name="connsiteY29" fmla="*/ 493967 h 1390650"/>
              <a:gd name="connsiteX30" fmla="*/ 4962049 w 7629525"/>
              <a:gd name="connsiteY30" fmla="*/ 1319785 h 1390650"/>
              <a:gd name="connsiteX31" fmla="*/ 4882991 w 7629525"/>
              <a:gd name="connsiteY31" fmla="*/ 1391222 h 1390650"/>
              <a:gd name="connsiteX32" fmla="*/ 4794409 w 7629525"/>
              <a:gd name="connsiteY32" fmla="*/ 1331215 h 1390650"/>
              <a:gd name="connsiteX33" fmla="*/ 4598194 w 7629525"/>
              <a:gd name="connsiteY33" fmla="*/ 730187 h 1390650"/>
              <a:gd name="connsiteX34" fmla="*/ 4511516 w 7629525"/>
              <a:gd name="connsiteY34" fmla="*/ 933070 h 1390650"/>
              <a:gd name="connsiteX35" fmla="*/ 4431506 w 7629525"/>
              <a:gd name="connsiteY35" fmla="*/ 985457 h 1390650"/>
              <a:gd name="connsiteX36" fmla="*/ 4155281 w 7629525"/>
              <a:gd name="connsiteY36" fmla="*/ 985457 h 1390650"/>
              <a:gd name="connsiteX37" fmla="*/ 4070509 w 7629525"/>
              <a:gd name="connsiteY37" fmla="*/ 918782 h 1390650"/>
              <a:gd name="connsiteX38" fmla="*/ 3975259 w 7629525"/>
              <a:gd name="connsiteY38" fmla="*/ 520637 h 1390650"/>
              <a:gd name="connsiteX39" fmla="*/ 3835241 w 7629525"/>
              <a:gd name="connsiteY39" fmla="*/ 1318832 h 1390650"/>
              <a:gd name="connsiteX40" fmla="*/ 3756184 w 7629525"/>
              <a:gd name="connsiteY40" fmla="*/ 1390270 h 1390650"/>
              <a:gd name="connsiteX41" fmla="*/ 3749516 w 7629525"/>
              <a:gd name="connsiteY41" fmla="*/ 1391222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629525" h="1390650">
                <a:moveTo>
                  <a:pt x="3749516" y="1391222"/>
                </a:moveTo>
                <a:cubicBezTo>
                  <a:pt x="3712369" y="1391222"/>
                  <a:pt x="3679031" y="1367410"/>
                  <a:pt x="3667601" y="1331215"/>
                </a:cubicBezTo>
                <a:lnTo>
                  <a:pt x="3477101" y="754000"/>
                </a:lnTo>
                <a:lnTo>
                  <a:pt x="3404711" y="923545"/>
                </a:lnTo>
                <a:cubicBezTo>
                  <a:pt x="3391376" y="954977"/>
                  <a:pt x="3359944" y="975932"/>
                  <a:pt x="3324701" y="975932"/>
                </a:cubicBezTo>
                <a:lnTo>
                  <a:pt x="7144" y="975932"/>
                </a:lnTo>
                <a:lnTo>
                  <a:pt x="7144" y="802577"/>
                </a:lnTo>
                <a:lnTo>
                  <a:pt x="3267551" y="802577"/>
                </a:lnTo>
                <a:lnTo>
                  <a:pt x="3408521" y="474917"/>
                </a:lnTo>
                <a:cubicBezTo>
                  <a:pt x="3422809" y="441580"/>
                  <a:pt x="3456146" y="420625"/>
                  <a:pt x="3492341" y="422530"/>
                </a:cubicBezTo>
                <a:cubicBezTo>
                  <a:pt x="3528536" y="424435"/>
                  <a:pt x="3559969" y="448247"/>
                  <a:pt x="3571399" y="482537"/>
                </a:cubicBezTo>
                <a:lnTo>
                  <a:pt x="3724751" y="949262"/>
                </a:lnTo>
                <a:lnTo>
                  <a:pt x="3877151" y="78677"/>
                </a:lnTo>
                <a:cubicBezTo>
                  <a:pt x="3883819" y="37720"/>
                  <a:pt x="3919061" y="8192"/>
                  <a:pt x="3960019" y="7240"/>
                </a:cubicBezTo>
                <a:cubicBezTo>
                  <a:pt x="4000976" y="6287"/>
                  <a:pt x="4037171" y="33910"/>
                  <a:pt x="4046696" y="73915"/>
                </a:cubicBezTo>
                <a:lnTo>
                  <a:pt x="4223862" y="813055"/>
                </a:lnTo>
                <a:lnTo>
                  <a:pt x="4375309" y="813055"/>
                </a:lnTo>
                <a:lnTo>
                  <a:pt x="4530566" y="450152"/>
                </a:lnTo>
                <a:cubicBezTo>
                  <a:pt x="4544854" y="416815"/>
                  <a:pt x="4578191" y="395860"/>
                  <a:pt x="4614387" y="397765"/>
                </a:cubicBezTo>
                <a:cubicBezTo>
                  <a:pt x="4650581" y="399670"/>
                  <a:pt x="4682014" y="423482"/>
                  <a:pt x="4693444" y="457772"/>
                </a:cubicBezTo>
                <a:lnTo>
                  <a:pt x="4852512" y="946405"/>
                </a:lnTo>
                <a:lnTo>
                  <a:pt x="5004912" y="78677"/>
                </a:lnTo>
                <a:cubicBezTo>
                  <a:pt x="5011579" y="38672"/>
                  <a:pt x="5045869" y="9145"/>
                  <a:pt x="5086826" y="7240"/>
                </a:cubicBezTo>
                <a:cubicBezTo>
                  <a:pt x="5127784" y="5335"/>
                  <a:pt x="5163979" y="32005"/>
                  <a:pt x="5174456" y="71057"/>
                </a:cubicBezTo>
                <a:lnTo>
                  <a:pt x="5379244" y="832105"/>
                </a:lnTo>
                <a:lnTo>
                  <a:pt x="7627144" y="832105"/>
                </a:lnTo>
                <a:lnTo>
                  <a:pt x="7627144" y="1005460"/>
                </a:lnTo>
                <a:lnTo>
                  <a:pt x="5311617" y="1005460"/>
                </a:lnTo>
                <a:cubicBezTo>
                  <a:pt x="5272564" y="1005460"/>
                  <a:pt x="5238274" y="978790"/>
                  <a:pt x="5227796" y="941642"/>
                </a:cubicBezTo>
                <a:lnTo>
                  <a:pt x="5106829" y="493967"/>
                </a:lnTo>
                <a:lnTo>
                  <a:pt x="4962049" y="1319785"/>
                </a:lnTo>
                <a:cubicBezTo>
                  <a:pt x="4955381" y="1358837"/>
                  <a:pt x="4922044" y="1388365"/>
                  <a:pt x="4882991" y="1391222"/>
                </a:cubicBezTo>
                <a:cubicBezTo>
                  <a:pt x="4842987" y="1394080"/>
                  <a:pt x="4806791" y="1369315"/>
                  <a:pt x="4794409" y="1331215"/>
                </a:cubicBezTo>
                <a:lnTo>
                  <a:pt x="4598194" y="730187"/>
                </a:lnTo>
                <a:lnTo>
                  <a:pt x="4511516" y="933070"/>
                </a:lnTo>
                <a:cubicBezTo>
                  <a:pt x="4498181" y="964502"/>
                  <a:pt x="4466749" y="985457"/>
                  <a:pt x="4431506" y="985457"/>
                </a:cubicBezTo>
                <a:lnTo>
                  <a:pt x="4155281" y="985457"/>
                </a:lnTo>
                <a:cubicBezTo>
                  <a:pt x="4115276" y="985457"/>
                  <a:pt x="4080034" y="957835"/>
                  <a:pt x="4070509" y="918782"/>
                </a:cubicBezTo>
                <a:lnTo>
                  <a:pt x="3975259" y="520637"/>
                </a:lnTo>
                <a:lnTo>
                  <a:pt x="3835241" y="1318832"/>
                </a:lnTo>
                <a:cubicBezTo>
                  <a:pt x="3828574" y="1357885"/>
                  <a:pt x="3796189" y="1387412"/>
                  <a:pt x="3756184" y="1390270"/>
                </a:cubicBezTo>
                <a:cubicBezTo>
                  <a:pt x="3754279" y="1391222"/>
                  <a:pt x="3752374" y="1391222"/>
                  <a:pt x="3749516" y="13912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669925" y="2934000"/>
            <a:ext cx="990000" cy="99000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Keyword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936800" y="1925782"/>
            <a:ext cx="6583688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04554" y="2207400"/>
            <a:ext cx="436806" cy="436812"/>
          </a:xfrm>
          <a:prstGeom prst="ellipse">
            <a:avLst/>
          </a:prstGeom>
          <a:solidFill>
            <a:srgbClr val="1A31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74870" y="3210594"/>
            <a:ext cx="436806" cy="436812"/>
          </a:xfrm>
          <a:prstGeom prst="ellipse">
            <a:avLst/>
          </a:prstGeom>
          <a:solidFill>
            <a:srgbClr val="1A31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11676" y="2934000"/>
            <a:ext cx="6308812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36800" y="3924000"/>
            <a:ext cx="6583688" cy="100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04554" y="4205618"/>
            <a:ext cx="436806" cy="436812"/>
          </a:xfrm>
          <a:prstGeom prst="ellipse">
            <a:avLst/>
          </a:prstGeom>
          <a:solidFill>
            <a:srgbClr val="1A317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106000" y="2925830"/>
            <a:ext cx="6414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06000" y="4014000"/>
            <a:ext cx="6414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437" y="260213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研究意义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6" name="图片 5" descr="图片包含 餐桌, 人员, 室内, 人物&#10;&#10;已生成极高可信度的说明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425810"/>
            <a:ext cx="2278870" cy="1991202"/>
          </a:xfrm>
          <a:prstGeom prst="ellipse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103" y="102955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69925" y="1799176"/>
            <a:ext cx="10867917" cy="4344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" name="is1îḍé_1"/>
          <p:cNvSpPr/>
          <p:nvPr/>
        </p:nvSpPr>
        <p:spPr>
          <a:xfrm>
            <a:off x="669926" y="1123951"/>
            <a:ext cx="10850562" cy="1838548"/>
          </a:xfrm>
          <a:prstGeom prst="rect">
            <a:avLst/>
          </a:prstGeom>
          <a:solidFill>
            <a:srgbClr val="1A317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280" y="1368958"/>
            <a:ext cx="10833208" cy="134853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ctr" anchorCtr="0">
            <a:normAutofit/>
          </a:bodyPr>
          <a:lstStyle/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Unified fonts make reading more fluent.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Theme color makes PPT more convenient to change.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Adjust the spacing to adapt to Chinese typesetting, use the reference line in PPT.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í$ḻiḓe"/>
          <p:cNvSpPr/>
          <p:nvPr/>
        </p:nvSpPr>
        <p:spPr>
          <a:xfrm>
            <a:off x="669925" y="3518201"/>
            <a:ext cx="3432742" cy="2625423"/>
          </a:xfrm>
          <a:prstGeom prst="roundRect">
            <a:avLst>
              <a:gd name="adj" fmla="val 2415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ïS1iďê"/>
          <p:cNvSpPr/>
          <p:nvPr/>
        </p:nvSpPr>
        <p:spPr>
          <a:xfrm>
            <a:off x="823355" y="3294000"/>
            <a:ext cx="1307937" cy="385277"/>
          </a:xfrm>
          <a:prstGeom prst="roundRect">
            <a:avLst>
              <a:gd name="adj" fmla="val 14195"/>
            </a:avLst>
          </a:prstGeom>
          <a:solidFill>
            <a:srgbClr val="1A317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îşḻíḑe"/>
          <p:cNvSpPr txBox="1"/>
          <p:nvPr/>
        </p:nvSpPr>
        <p:spPr bwMode="auto">
          <a:xfrm>
            <a:off x="1354169" y="3391607"/>
            <a:ext cx="73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îṣľídê"/>
          <p:cNvSpPr/>
          <p:nvPr/>
        </p:nvSpPr>
        <p:spPr bwMode="auto">
          <a:xfrm>
            <a:off x="823355" y="3895501"/>
            <a:ext cx="3279312" cy="22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 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3" name="í$ḻiḓe"/>
          <p:cNvSpPr/>
          <p:nvPr/>
        </p:nvSpPr>
        <p:spPr>
          <a:xfrm>
            <a:off x="4378835" y="3518201"/>
            <a:ext cx="3432742" cy="2625423"/>
          </a:xfrm>
          <a:prstGeom prst="roundRect">
            <a:avLst>
              <a:gd name="adj" fmla="val 2415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4" name="ïS1iďê"/>
          <p:cNvSpPr/>
          <p:nvPr/>
        </p:nvSpPr>
        <p:spPr>
          <a:xfrm>
            <a:off x="4532265" y="3294000"/>
            <a:ext cx="1307937" cy="385277"/>
          </a:xfrm>
          <a:prstGeom prst="roundRect">
            <a:avLst>
              <a:gd name="adj" fmla="val 14195"/>
            </a:avLst>
          </a:prstGeom>
          <a:solidFill>
            <a:srgbClr val="1A317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5" name="îşḻíḑe"/>
          <p:cNvSpPr txBox="1"/>
          <p:nvPr/>
        </p:nvSpPr>
        <p:spPr bwMode="auto">
          <a:xfrm>
            <a:off x="5063079" y="3391607"/>
            <a:ext cx="73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6" name="îṣľídê"/>
          <p:cNvSpPr/>
          <p:nvPr/>
        </p:nvSpPr>
        <p:spPr bwMode="auto">
          <a:xfrm>
            <a:off x="4532265" y="3895501"/>
            <a:ext cx="3279312" cy="22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 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8" name="í$ḻiḓe"/>
          <p:cNvSpPr/>
          <p:nvPr/>
        </p:nvSpPr>
        <p:spPr>
          <a:xfrm>
            <a:off x="8087746" y="3518201"/>
            <a:ext cx="3432742" cy="2625423"/>
          </a:xfrm>
          <a:prstGeom prst="roundRect">
            <a:avLst>
              <a:gd name="adj" fmla="val 2415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</a:b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ïS1iďê"/>
          <p:cNvSpPr/>
          <p:nvPr/>
        </p:nvSpPr>
        <p:spPr>
          <a:xfrm>
            <a:off x="8241176" y="3294000"/>
            <a:ext cx="1307937" cy="385277"/>
          </a:xfrm>
          <a:prstGeom prst="roundRect">
            <a:avLst>
              <a:gd name="adj" fmla="val 14195"/>
            </a:avLst>
          </a:prstGeom>
          <a:solidFill>
            <a:srgbClr val="1A317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0" name="îşḻíḑe"/>
          <p:cNvSpPr txBox="1"/>
          <p:nvPr/>
        </p:nvSpPr>
        <p:spPr bwMode="auto">
          <a:xfrm>
            <a:off x="8771990" y="3391607"/>
            <a:ext cx="73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îṣľídê"/>
          <p:cNvSpPr/>
          <p:nvPr/>
        </p:nvSpPr>
        <p:spPr bwMode="auto">
          <a:xfrm>
            <a:off x="8241176" y="3895501"/>
            <a:ext cx="3279312" cy="22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 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lvl="0" indent="-171450">
              <a:lnSpc>
                <a:spcPct val="150000"/>
              </a:lnSpc>
              <a:buFont typeface="Arial" panose="020B0604020202090204" pitchFamily="34" charset="0"/>
              <a:buChar char="•"/>
              <a:defRPr/>
            </a:pPr>
            <a:endParaRPr lang="en-US" altLang="zh-CN" sz="1200" dirty="0">
              <a:solidFill>
                <a:srgbClr val="000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328737" y="23528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研究目标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 bwMode="auto">
          <a:xfrm>
            <a:off x="7635810" y="1489492"/>
            <a:ext cx="3887965" cy="496411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52774" y="1474789"/>
            <a:ext cx="3887965" cy="496411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5" name="íšḷídè"/>
          <p:cNvSpPr/>
          <p:nvPr/>
        </p:nvSpPr>
        <p:spPr bwMode="auto">
          <a:xfrm>
            <a:off x="6084279" y="2086765"/>
            <a:ext cx="1457497" cy="2916238"/>
          </a:xfrm>
          <a:custGeom>
            <a:avLst/>
            <a:gdLst>
              <a:gd name="connsiteX0" fmla="*/ 0 w 1855788"/>
              <a:gd name="connsiteY0" fmla="*/ 0 h 3713163"/>
              <a:gd name="connsiteX1" fmla="*/ 1855788 w 1855788"/>
              <a:gd name="connsiteY1" fmla="*/ 1856410 h 3713163"/>
              <a:gd name="connsiteX2" fmla="*/ 0 w 1855788"/>
              <a:gd name="connsiteY2" fmla="*/ 3713163 h 3713163"/>
              <a:gd name="connsiteX3" fmla="*/ 0 w 1855788"/>
              <a:gd name="connsiteY3" fmla="*/ 3136031 h 3713163"/>
              <a:gd name="connsiteX4" fmla="*/ 794 w 1855788"/>
              <a:gd name="connsiteY4" fmla="*/ 3136071 h 3713163"/>
              <a:gd name="connsiteX5" fmla="*/ 1280284 w 1855788"/>
              <a:gd name="connsiteY5" fmla="*/ 1856581 h 3713163"/>
              <a:gd name="connsiteX6" fmla="*/ 794 w 1855788"/>
              <a:gd name="connsiteY6" fmla="*/ 577091 h 3713163"/>
              <a:gd name="connsiteX7" fmla="*/ 0 w 1855788"/>
              <a:gd name="connsiteY7" fmla="*/ 577131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5788" h="3713163">
                <a:moveTo>
                  <a:pt x="0" y="0"/>
                </a:moveTo>
                <a:cubicBezTo>
                  <a:pt x="1024879" y="0"/>
                  <a:pt x="1855788" y="831341"/>
                  <a:pt x="1855788" y="1856410"/>
                </a:cubicBezTo>
                <a:cubicBezTo>
                  <a:pt x="1855788" y="2881822"/>
                  <a:pt x="1024879" y="3713163"/>
                  <a:pt x="0" y="3713163"/>
                </a:cubicBezTo>
                <a:lnTo>
                  <a:pt x="0" y="3136031"/>
                </a:lnTo>
                <a:lnTo>
                  <a:pt x="794" y="3136071"/>
                </a:lnTo>
                <a:cubicBezTo>
                  <a:pt x="707437" y="3136071"/>
                  <a:pt x="1280284" y="2563224"/>
                  <a:pt x="1280284" y="1856581"/>
                </a:cubicBezTo>
                <a:cubicBezTo>
                  <a:pt x="1280284" y="1149938"/>
                  <a:pt x="707437" y="577091"/>
                  <a:pt x="794" y="577091"/>
                </a:cubicBezTo>
                <a:lnTo>
                  <a:pt x="0" y="577131"/>
                </a:lnTo>
                <a:close/>
              </a:path>
            </a:pathLst>
          </a:custGeom>
          <a:solidFill>
            <a:schemeClr val="accent4">
              <a:lumMod val="75000"/>
              <a:alpha val="80000"/>
            </a:schemeClr>
          </a:solidFill>
          <a:ln w="50800">
            <a:solidFill>
              <a:schemeClr val="bg1"/>
            </a:solidFill>
            <a:round/>
          </a:ln>
        </p:spPr>
        <p:txBody>
          <a:bodyPr wrap="square" anchor="ctr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6" name="iśḻiďê"/>
          <p:cNvSpPr/>
          <p:nvPr/>
        </p:nvSpPr>
        <p:spPr bwMode="auto">
          <a:xfrm>
            <a:off x="4628030" y="2086765"/>
            <a:ext cx="1456249" cy="2916238"/>
          </a:xfrm>
          <a:custGeom>
            <a:avLst/>
            <a:gdLst>
              <a:gd name="connsiteX0" fmla="*/ 1854200 w 1854200"/>
              <a:gd name="connsiteY0" fmla="*/ 0 h 3713163"/>
              <a:gd name="connsiteX1" fmla="*/ 1854200 w 1854200"/>
              <a:gd name="connsiteY1" fmla="*/ 577131 h 3713163"/>
              <a:gd name="connsiteX2" fmla="*/ 1724174 w 1854200"/>
              <a:gd name="connsiteY2" fmla="*/ 583697 h 3713163"/>
              <a:gd name="connsiteX3" fmla="*/ 575504 w 1854200"/>
              <a:gd name="connsiteY3" fmla="*/ 1856581 h 3713163"/>
              <a:gd name="connsiteX4" fmla="*/ 1724174 w 1854200"/>
              <a:gd name="connsiteY4" fmla="*/ 3129465 h 3713163"/>
              <a:gd name="connsiteX5" fmla="*/ 1854200 w 1854200"/>
              <a:gd name="connsiteY5" fmla="*/ 3136031 h 3713163"/>
              <a:gd name="connsiteX6" fmla="*/ 1854200 w 1854200"/>
              <a:gd name="connsiteY6" fmla="*/ 3713163 h 3713163"/>
              <a:gd name="connsiteX7" fmla="*/ 0 w 1854200"/>
              <a:gd name="connsiteY7" fmla="*/ 1856410 h 3713163"/>
              <a:gd name="connsiteX8" fmla="*/ 1854200 w 1854200"/>
              <a:gd name="connsiteY8" fmla="*/ 0 h 37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200" h="3713163">
                <a:moveTo>
                  <a:pt x="1854200" y="0"/>
                </a:moveTo>
                <a:lnTo>
                  <a:pt x="1854200" y="577131"/>
                </a:lnTo>
                <a:lnTo>
                  <a:pt x="1724174" y="583697"/>
                </a:lnTo>
                <a:cubicBezTo>
                  <a:pt x="1078983" y="649220"/>
                  <a:pt x="575504" y="1194103"/>
                  <a:pt x="575504" y="1856581"/>
                </a:cubicBezTo>
                <a:cubicBezTo>
                  <a:pt x="575504" y="2519059"/>
                  <a:pt x="1078983" y="3063943"/>
                  <a:pt x="1724174" y="3129465"/>
                </a:cubicBezTo>
                <a:lnTo>
                  <a:pt x="1854200" y="3136031"/>
                </a:lnTo>
                <a:lnTo>
                  <a:pt x="1854200" y="3713163"/>
                </a:lnTo>
                <a:cubicBezTo>
                  <a:pt x="830352" y="3713163"/>
                  <a:pt x="0" y="2881822"/>
                  <a:pt x="0" y="1856410"/>
                </a:cubicBezTo>
                <a:cubicBezTo>
                  <a:pt x="0" y="831341"/>
                  <a:pt x="830352" y="0"/>
                  <a:pt x="1854200" y="0"/>
                </a:cubicBez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 w="50800">
            <a:solidFill>
              <a:schemeClr val="bg1"/>
            </a:solidFill>
            <a:round/>
          </a:ln>
        </p:spPr>
        <p:txBody>
          <a:bodyPr wrap="square" anchor="ctr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3" name="iṩḻiḓe"/>
          <p:cNvSpPr/>
          <p:nvPr/>
        </p:nvSpPr>
        <p:spPr>
          <a:xfrm>
            <a:off x="4529785" y="3130146"/>
            <a:ext cx="692866" cy="692864"/>
          </a:xfrm>
          <a:prstGeom prst="ellipse">
            <a:avLst/>
          </a:prstGeom>
          <a:solidFill>
            <a:srgbClr val="1A3172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4" name="iṧľïḋé"/>
          <p:cNvSpPr/>
          <p:nvPr/>
        </p:nvSpPr>
        <p:spPr bwMode="auto">
          <a:xfrm>
            <a:off x="4679085" y="3286933"/>
            <a:ext cx="394265" cy="379289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1" name="íṧliďè"/>
          <p:cNvSpPr/>
          <p:nvPr/>
        </p:nvSpPr>
        <p:spPr>
          <a:xfrm>
            <a:off x="6969349" y="3130146"/>
            <a:ext cx="692866" cy="692864"/>
          </a:xfrm>
          <a:prstGeom prst="ellipse">
            <a:avLst/>
          </a:prstGeom>
          <a:solidFill>
            <a:srgbClr val="1A3172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2" name="îṧḷiḍê"/>
          <p:cNvSpPr/>
          <p:nvPr/>
        </p:nvSpPr>
        <p:spPr bwMode="auto">
          <a:xfrm>
            <a:off x="7118649" y="3286933"/>
            <a:ext cx="394265" cy="379289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ís1ïḍè"/>
          <p:cNvSpPr/>
          <p:nvPr/>
        </p:nvSpPr>
        <p:spPr bwMode="auto">
          <a:xfrm>
            <a:off x="667012" y="1119188"/>
            <a:ext cx="3891600" cy="355600"/>
          </a:xfrm>
          <a:prstGeom prst="rect">
            <a:avLst/>
          </a:prstGeom>
          <a:solidFill>
            <a:srgbClr val="1A3172"/>
          </a:solidFill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i$ḷîḋe"/>
          <p:cNvSpPr/>
          <p:nvPr/>
        </p:nvSpPr>
        <p:spPr bwMode="auto">
          <a:xfrm>
            <a:off x="7629067" y="1119188"/>
            <a:ext cx="3891421" cy="355600"/>
          </a:xfrm>
          <a:prstGeom prst="rect">
            <a:avLst/>
          </a:prstGeom>
          <a:solidFill>
            <a:srgbClr val="1A3172"/>
          </a:solidFill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680925" y="172061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988829" y="1508418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680925" y="2694206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988829" y="2482010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680925" y="3667798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988829" y="3455602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80925" y="4641390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988829" y="4429194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1078829" y="24104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 bwMode="auto">
          <a:xfrm>
            <a:off x="680925" y="5614981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988829" y="5402785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078829" y="33819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078829" y="43535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78829" y="53250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 bwMode="auto">
          <a:xfrm>
            <a:off x="7629067" y="172061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936971" y="1508418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7629067" y="2694206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7936971" y="2482010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7629067" y="3667798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7936971" y="3455602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629067" y="4641390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936971" y="4429194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8026971" y="24104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 bwMode="auto">
          <a:xfrm>
            <a:off x="7629067" y="5614981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936971" y="5402785"/>
            <a:ext cx="3639201" cy="74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 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When you copy &amp; paste, choose "keep text only" option.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026971" y="33819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026971" y="435351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026971" y="5325066"/>
            <a:ext cx="326217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0860"/>
            <a:ext cx="10850563" cy="663575"/>
          </a:xfrm>
        </p:spPr>
        <p:txBody>
          <a:bodyPr/>
          <a:lstStyle/>
          <a:p>
            <a:r>
              <a:rPr lang="zh-CN" altLang="en-US" sz="28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国内外发展现状</a:t>
            </a:r>
            <a:endParaRPr lang="zh-CN" altLang="en-US" sz="28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50" y="2694206"/>
            <a:ext cx="2045299" cy="1947184"/>
          </a:xfrm>
          <a:prstGeom prst="ellipse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1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424981" y="1671042"/>
              <a:ext cx="134203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</a:t>
              </a:r>
              <a:endParaRPr lang="zh-CN" altLang="en-US" sz="7200" b="1" spc="6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研究材料和方法</a:t>
            </a:r>
            <a:endParaRPr lang="zh-CN" altLang="en-US" sz="5400" b="1" spc="6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Lorem Ipsum is simply dummy text of the printing and typesetting industry.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-1482" y="0"/>
            <a:ext cx="12193481" cy="68637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-1482" y="1016000"/>
            <a:ext cx="12193481" cy="53467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33" name="直接连接符 32"/>
          <p:cNvCxnSpPr>
            <a:stCxn id="38" idx="7"/>
            <a:endCxn id="39" idx="2"/>
          </p:cNvCxnSpPr>
          <p:nvPr/>
        </p:nvCxnSpPr>
        <p:spPr>
          <a:xfrm flipV="1">
            <a:off x="880976" y="3629817"/>
            <a:ext cx="2246282" cy="148982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9" idx="6"/>
            <a:endCxn id="40" idx="1"/>
          </p:cNvCxnSpPr>
          <p:nvPr/>
        </p:nvCxnSpPr>
        <p:spPr>
          <a:xfrm>
            <a:off x="3374520" y="3629817"/>
            <a:ext cx="1895512" cy="1503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0" idx="7"/>
            <a:endCxn id="41" idx="3"/>
          </p:cNvCxnSpPr>
          <p:nvPr/>
        </p:nvCxnSpPr>
        <p:spPr>
          <a:xfrm flipV="1">
            <a:off x="5444872" y="3759501"/>
            <a:ext cx="1649640" cy="137407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2" idx="7"/>
            <a:endCxn id="43" idx="3"/>
          </p:cNvCxnSpPr>
          <p:nvPr/>
        </p:nvCxnSpPr>
        <p:spPr>
          <a:xfrm flipV="1">
            <a:off x="9473902" y="1318801"/>
            <a:ext cx="1835535" cy="196659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1" idx="6"/>
            <a:endCxn id="42" idx="2"/>
          </p:cNvCxnSpPr>
          <p:nvPr/>
        </p:nvCxnSpPr>
        <p:spPr>
          <a:xfrm flipV="1">
            <a:off x="7305563" y="3372818"/>
            <a:ext cx="1957288" cy="29926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ïśḻíḑé"/>
          <p:cNvSpPr/>
          <p:nvPr/>
        </p:nvSpPr>
        <p:spPr>
          <a:xfrm>
            <a:off x="669925" y="5083430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39" name="íṧḻïḑe"/>
          <p:cNvSpPr/>
          <p:nvPr/>
        </p:nvSpPr>
        <p:spPr>
          <a:xfrm>
            <a:off x="3127258" y="3506186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0" name="iṡ1ïḋé"/>
          <p:cNvSpPr/>
          <p:nvPr/>
        </p:nvSpPr>
        <p:spPr>
          <a:xfrm>
            <a:off x="5233821" y="5097360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1" name="íšlîḋé"/>
          <p:cNvSpPr/>
          <p:nvPr/>
        </p:nvSpPr>
        <p:spPr>
          <a:xfrm>
            <a:off x="7058301" y="3548450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2" name="íśļíďè"/>
          <p:cNvSpPr/>
          <p:nvPr/>
        </p:nvSpPr>
        <p:spPr>
          <a:xfrm>
            <a:off x="9262851" y="3249187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3" name="ïṩḻíďê"/>
          <p:cNvSpPr/>
          <p:nvPr/>
        </p:nvSpPr>
        <p:spPr>
          <a:xfrm>
            <a:off x="11273226" y="1107750"/>
            <a:ext cx="247262" cy="247262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4" name="ís1ïḍè"/>
          <p:cNvSpPr/>
          <p:nvPr/>
        </p:nvSpPr>
        <p:spPr bwMode="auto">
          <a:xfrm>
            <a:off x="902187" y="5246143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902187" y="5601743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8" name="ís1ïḍè"/>
          <p:cNvSpPr/>
          <p:nvPr/>
        </p:nvSpPr>
        <p:spPr bwMode="auto">
          <a:xfrm>
            <a:off x="5481083" y="5246143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481083" y="5601743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0" name="ís1ïḍè"/>
          <p:cNvSpPr/>
          <p:nvPr/>
        </p:nvSpPr>
        <p:spPr bwMode="auto">
          <a:xfrm>
            <a:off x="3485208" y="2929798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485208" y="3285398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2" name="ís1ïḍè"/>
          <p:cNvSpPr/>
          <p:nvPr/>
        </p:nvSpPr>
        <p:spPr bwMode="auto">
          <a:xfrm>
            <a:off x="7058301" y="3849881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058301" y="4205481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4" name="ís1ïḍè"/>
          <p:cNvSpPr/>
          <p:nvPr/>
        </p:nvSpPr>
        <p:spPr bwMode="auto">
          <a:xfrm>
            <a:off x="9295596" y="3539437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9295596" y="3895037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6" name="ís1ïḍè"/>
          <p:cNvSpPr/>
          <p:nvPr/>
        </p:nvSpPr>
        <p:spPr bwMode="auto">
          <a:xfrm>
            <a:off x="9029366" y="1134070"/>
            <a:ext cx="2135594" cy="355600"/>
          </a:xfrm>
          <a:prstGeom prst="roundRect">
            <a:avLst>
              <a:gd name="adj" fmla="val 0"/>
            </a:avLst>
          </a:prstGeom>
          <a:noFill/>
          <a:ln w="28575" algn="ctr">
            <a:noFill/>
            <a:round/>
          </a:ln>
        </p:spPr>
        <p:txBody>
          <a:bodyPr wrap="none" lIns="91440" tIns="45720" rIns="91440" bIns="4572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9029366" y="1489670"/>
            <a:ext cx="2141075" cy="65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Supporting text here.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9" name="íṡ1íḑè"/>
          <p:cNvSpPr txBox="1"/>
          <p:nvPr/>
        </p:nvSpPr>
        <p:spPr bwMode="auto">
          <a:xfrm>
            <a:off x="669925" y="2112047"/>
            <a:ext cx="575023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Text here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647521" y="2574000"/>
            <a:ext cx="540872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537" y="260507"/>
            <a:ext cx="10850563" cy="663575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研究思路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6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  <p:txBody>
          <a:bodyPr/>
          <a:lstStyle/>
          <a:p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30" y="0"/>
            <a:ext cx="1180770" cy="1174982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theme/theme1.xml><?xml version="1.0" encoding="utf-8"?>
<a:theme xmlns:a="http://schemas.openxmlformats.org/drawingml/2006/main" name="千图网拥有20W+精美PPT模板 更多PPT模板下载至：www.58pic.com/office/ppt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123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7876</Words>
  <Application>WPS 演示</Application>
  <PresentationFormat>宽屏</PresentationFormat>
  <Paragraphs>548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方正书宋_GBK</vt:lpstr>
      <vt:lpstr>Wingdings</vt:lpstr>
      <vt:lpstr>字魂59号-创粗黑</vt:lpstr>
      <vt:lpstr>Calibri</vt:lpstr>
      <vt:lpstr>宋体</vt:lpstr>
      <vt:lpstr>Gill Sans</vt:lpstr>
      <vt:lpstr>苹方-简</vt:lpstr>
      <vt:lpstr>微软雅黑</vt:lpstr>
      <vt:lpstr>汉仪旗黑KW</vt:lpstr>
      <vt:lpstr>宋体</vt:lpstr>
      <vt:lpstr>Arial Unicode MS</vt:lpstr>
      <vt:lpstr>等线</vt:lpstr>
      <vt:lpstr>汉仪中等线KW</vt:lpstr>
      <vt:lpstr>Helvetica Neue</vt:lpstr>
      <vt:lpstr>汉仪书宋二KW</vt:lpstr>
      <vt:lpstr>千图网拥有20W+精美PPT模板 更多PPT模板下载至：www.58pic.com/office/ppt</vt:lpstr>
      <vt:lpstr> 123</vt:lpstr>
      <vt:lpstr>PowerPoint 演示文稿</vt:lpstr>
      <vt:lpstr>PowerPoint 演示文稿</vt:lpstr>
      <vt:lpstr>PowerPoint 演示文稿</vt:lpstr>
      <vt:lpstr>选题背景</vt:lpstr>
      <vt:lpstr>研究意义</vt:lpstr>
      <vt:lpstr>研究目标</vt:lpstr>
      <vt:lpstr>国内外发展现状</vt:lpstr>
      <vt:lpstr>PowerPoint 演示文稿</vt:lpstr>
      <vt:lpstr>研究思路</vt:lpstr>
      <vt:lpstr>研究方法</vt:lpstr>
      <vt:lpstr>研究方案可行性</vt:lpstr>
      <vt:lpstr>理论创新</vt:lpstr>
      <vt:lpstr>PowerPoint 演示文稿</vt:lpstr>
      <vt:lpstr>实践难点</vt:lpstr>
      <vt:lpstr>成果形式</vt:lpstr>
      <vt:lpstr>应用前景</vt:lpstr>
      <vt:lpstr>案例分析</vt:lpstr>
      <vt:lpstr>PowerPoint 演示文稿</vt:lpstr>
      <vt:lpstr>贡献创新</vt:lpstr>
      <vt:lpstr>研究总结</vt:lpstr>
      <vt:lpstr>展望未来</vt:lpstr>
      <vt:lpstr>参考文献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简约毕业答辩设计论文答辩PPT模板</dc:title>
  <dc:creator>.</dc:creator>
  <cp:lastModifiedBy>adothraki</cp:lastModifiedBy>
  <cp:revision>126</cp:revision>
  <dcterms:created xsi:type="dcterms:W3CDTF">2019-08-14T01:28:45Z</dcterms:created>
  <dcterms:modified xsi:type="dcterms:W3CDTF">2019-08-14T01:28:45Z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2052-1.4.0.1935</vt:lpwstr>
  </property>
</Properties>
</file>