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1034" r:id="rId2"/>
    <p:sldId id="940" r:id="rId3"/>
    <p:sldId id="944" r:id="rId4"/>
    <p:sldId id="945" r:id="rId5"/>
    <p:sldId id="1014" r:id="rId6"/>
    <p:sldId id="1015" r:id="rId7"/>
    <p:sldId id="1016" r:id="rId8"/>
    <p:sldId id="1017" r:id="rId9"/>
    <p:sldId id="1035" r:id="rId10"/>
    <p:sldId id="1018" r:id="rId11"/>
    <p:sldId id="1019" r:id="rId12"/>
    <p:sldId id="1020" r:id="rId13"/>
    <p:sldId id="1036" r:id="rId14"/>
    <p:sldId id="1021" r:id="rId15"/>
    <p:sldId id="1022" r:id="rId16"/>
    <p:sldId id="1023" r:id="rId17"/>
    <p:sldId id="1037" r:id="rId18"/>
    <p:sldId id="1024" r:id="rId19"/>
    <p:sldId id="1025" r:id="rId20"/>
    <p:sldId id="1026" r:id="rId21"/>
    <p:sldId id="1038" r:id="rId22"/>
    <p:sldId id="1027" r:id="rId23"/>
    <p:sldId id="1028" r:id="rId24"/>
    <p:sldId id="1029" r:id="rId25"/>
    <p:sldId id="1039" r:id="rId26"/>
    <p:sldId id="1030" r:id="rId27"/>
    <p:sldId id="1031" r:id="rId28"/>
    <p:sldId id="1040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E45"/>
    <a:srgbClr val="0059DB"/>
    <a:srgbClr val="A6A6A6"/>
    <a:srgbClr val="82BDFE"/>
    <a:srgbClr val="A2CDD2"/>
    <a:srgbClr val="F7443D"/>
    <a:srgbClr val="7AB8BF"/>
    <a:srgbClr val="B2D6FE"/>
    <a:srgbClr val="5C92CF"/>
    <a:srgbClr val="FA9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41" autoAdjust="0"/>
  </p:normalViewPr>
  <p:slideViewPr>
    <p:cSldViewPr snapToGrid="0" showGuides="1">
      <p:cViewPr varScale="1">
        <p:scale>
          <a:sx n="106" d="100"/>
          <a:sy n="106" d="100"/>
        </p:scale>
        <p:origin x="51" y="25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3E272-A017-45D1-BF50-E01C56DEC43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DD8BC-D6FC-4DC7-95EE-0B21F3581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6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4288A-7E0D-4FAF-849E-67725B8949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69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61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826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648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97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444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732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50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03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46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04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1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33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672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3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8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9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847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472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808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4288A-7E0D-4FAF-849E-67725B89497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6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4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9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3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6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6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81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2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>
          <a:xfrm>
            <a:off x="0" y="0"/>
            <a:ext cx="12192000" cy="6887972"/>
            <a:chOff x="0" y="-29972"/>
            <a:chExt cx="12192000" cy="6887972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3B3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-29972"/>
              <a:ext cx="12192000" cy="3502152"/>
            </a:xfrm>
            <a:prstGeom prst="rect">
              <a:avLst/>
            </a:prstGeom>
            <a:solidFill>
              <a:srgbClr val="005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84048" y="384048"/>
              <a:ext cx="11430000" cy="6035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15.jpeg"/><Relationship Id="rId2" Type="http://schemas.openxmlformats.org/officeDocument/2006/relationships/tags" Target="../tags/tag4.xml"/><Relationship Id="rId16" Type="http://schemas.openxmlformats.org/officeDocument/2006/relationships/image" Target="../media/image14.jpeg"/><Relationship Id="rId1" Type="http://schemas.openxmlformats.org/officeDocument/2006/relationships/themeOverride" Target="../theme/themeOverride19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notesSlide" Target="../notesSlides/notesSlide19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jpeg"/><Relationship Id="rId2" Type="http://schemas.openxmlformats.org/officeDocument/2006/relationships/tags" Target="../tags/tag3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994837" y="3907888"/>
            <a:ext cx="1981204" cy="91440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25627" y="3121176"/>
            <a:ext cx="8340746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微软雅黑" panose="020B0503020204020204" charset="-122"/>
                <a:sym typeface="字魂59号-创粗黑" panose="00000500000000000000" pitchFamily="2" charset="-122"/>
              </a:rPr>
              <a:t>毕业设计</a:t>
            </a:r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微软雅黑" panose="020B0503020204020204" charset="-122"/>
                <a:sym typeface="字魂59号-创粗黑" panose="00000500000000000000" pitchFamily="2" charset="-122"/>
              </a:rPr>
              <a:t>/</a:t>
            </a:r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微软雅黑" panose="020B0503020204020204" charset="-122"/>
                <a:sym typeface="字魂59号-创粗黑" panose="00000500000000000000" pitchFamily="2" charset="-122"/>
              </a:rPr>
              <a:t>论文答辩模板</a:t>
            </a:r>
          </a:p>
        </p:txBody>
      </p:sp>
      <p:sp>
        <p:nvSpPr>
          <p:cNvPr id="12" name="矩形 11"/>
          <p:cNvSpPr/>
          <p:nvPr/>
        </p:nvSpPr>
        <p:spPr>
          <a:xfrm>
            <a:off x="3685224" y="4180949"/>
            <a:ext cx="4711547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微软雅黑" panose="020B0503020204020204" charset="-122"/>
                <a:sym typeface="字魂59号-创粗黑" panose="00000500000000000000" pitchFamily="2" charset="-122"/>
              </a:rPr>
              <a:t>论文设计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微软雅黑" panose="020B0503020204020204" charset="-122"/>
                <a:sym typeface="字魂59号-创粗黑" panose="00000500000000000000" pitchFamily="2" charset="-122"/>
              </a:rPr>
              <a:t>/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微软雅黑" panose="020B0503020204020204" charset="-122"/>
                <a:sym typeface="字魂59号-创粗黑" panose="00000500000000000000" pitchFamily="2" charset="-122"/>
              </a:rPr>
              <a:t>毕业答辩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微软雅黑" panose="020B0503020204020204" charset="-122"/>
                <a:sym typeface="字魂59号-创粗黑" panose="00000500000000000000" pitchFamily="2" charset="-122"/>
              </a:rPr>
              <a:t>/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微软雅黑" panose="020B0503020204020204" charset="-122"/>
                <a:sym typeface="字魂59号-创粗黑" panose="00000500000000000000" pitchFamily="2" charset="-122"/>
              </a:rPr>
              <a:t>教育培训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微软雅黑" panose="020B0503020204020204" charset="-122"/>
                <a:sym typeface="字魂59号-创粗黑" panose="00000500000000000000" pitchFamily="2" charset="-122"/>
              </a:rPr>
              <a:t>/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微软雅黑" panose="020B0503020204020204" charset="-122"/>
                <a:sym typeface="字魂59号-创粗黑" panose="00000500000000000000" pitchFamily="2" charset="-122"/>
              </a:rPr>
              <a:t>毕业生答辩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907307" y="5043784"/>
            <a:ext cx="2377386" cy="427334"/>
            <a:chOff x="5014290" y="4909943"/>
            <a:chExt cx="2269942" cy="582274"/>
          </a:xfrm>
        </p:grpSpPr>
        <p:sp>
          <p:nvSpPr>
            <p:cNvPr id="4" name="矩形 3"/>
            <p:cNvSpPr/>
            <p:nvPr/>
          </p:nvSpPr>
          <p:spPr>
            <a:xfrm>
              <a:off x="5014290" y="4909943"/>
              <a:ext cx="2269942" cy="582274"/>
            </a:xfrm>
            <a:prstGeom prst="rect">
              <a:avLst/>
            </a:prstGeom>
            <a:solidFill>
              <a:srgbClr val="569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14290" y="4909943"/>
              <a:ext cx="2269942" cy="475283"/>
            </a:xfrm>
            <a:prstGeom prst="rect">
              <a:avLst/>
            </a:prstGeom>
            <a:solidFill>
              <a:srgbClr val="0059DB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b="1" baseline="-250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电子科技大学 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0337" y="1184098"/>
            <a:ext cx="1551326" cy="1543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íṣ1îḑé"/>
          <p:cNvGrpSpPr/>
          <p:nvPr/>
        </p:nvGrpSpPr>
        <p:grpSpPr>
          <a:xfrm>
            <a:off x="4693129" y="2776566"/>
            <a:ext cx="1667420" cy="1667858"/>
            <a:chOff x="3812517" y="2319273"/>
            <a:chExt cx="1867586" cy="1868076"/>
          </a:xfrm>
        </p:grpSpPr>
        <p:sp>
          <p:nvSpPr>
            <p:cNvPr id="46" name="ï$1ïḍe"/>
            <p:cNvSpPr/>
            <p:nvPr/>
          </p:nvSpPr>
          <p:spPr bwMode="auto">
            <a:xfrm>
              <a:off x="3985552" y="2492896"/>
              <a:ext cx="1521537" cy="1521933"/>
            </a:xfrm>
            <a:prstGeom prst="ellipse">
              <a:avLst/>
            </a:prstGeom>
            <a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grpSp>
          <p:nvGrpSpPr>
            <p:cNvPr id="47" name="îşlïḓé"/>
            <p:cNvGrpSpPr/>
            <p:nvPr/>
          </p:nvGrpSpPr>
          <p:grpSpPr>
            <a:xfrm>
              <a:off x="3812517" y="2319273"/>
              <a:ext cx="1867586" cy="1868076"/>
              <a:chOff x="3800237" y="2257147"/>
              <a:chExt cx="1868076" cy="1868076"/>
            </a:xfrm>
          </p:grpSpPr>
          <p:sp>
            <p:nvSpPr>
              <p:cNvPr id="53" name="i$liḓê"/>
              <p:cNvSpPr/>
              <p:nvPr/>
            </p:nvSpPr>
            <p:spPr bwMode="auto">
              <a:xfrm>
                <a:off x="5176020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54" name="îṩľíďe"/>
              <p:cNvSpPr/>
              <p:nvPr/>
            </p:nvSpPr>
            <p:spPr bwMode="auto">
              <a:xfrm>
                <a:off x="4756252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55" name="îŝḷíḑè"/>
              <p:cNvSpPr/>
              <p:nvPr/>
            </p:nvSpPr>
            <p:spPr bwMode="auto">
              <a:xfrm>
                <a:off x="5477110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56" name="îṧľiḋê"/>
              <p:cNvSpPr/>
              <p:nvPr/>
            </p:nvSpPr>
            <p:spPr bwMode="auto">
              <a:xfrm>
                <a:off x="5477110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57" name="ïṩľîḑe"/>
              <p:cNvSpPr/>
              <p:nvPr/>
            </p:nvSpPr>
            <p:spPr bwMode="auto">
              <a:xfrm>
                <a:off x="5176020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58" name="iṥľîde"/>
              <p:cNvSpPr/>
              <p:nvPr/>
            </p:nvSpPr>
            <p:spPr bwMode="auto">
              <a:xfrm>
                <a:off x="4756252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59" name="î$ḷíḍè"/>
              <p:cNvSpPr/>
              <p:nvPr/>
            </p:nvSpPr>
            <p:spPr bwMode="auto">
              <a:xfrm>
                <a:off x="4287036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0" name="í$ľiḓè"/>
              <p:cNvSpPr/>
              <p:nvPr/>
            </p:nvSpPr>
            <p:spPr bwMode="auto">
              <a:xfrm>
                <a:off x="3937595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1" name="ïṣļîḍé"/>
              <p:cNvSpPr/>
              <p:nvPr/>
            </p:nvSpPr>
            <p:spPr bwMode="auto">
              <a:xfrm>
                <a:off x="3800237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3" name="ïS1íde"/>
              <p:cNvSpPr/>
              <p:nvPr/>
            </p:nvSpPr>
            <p:spPr bwMode="auto">
              <a:xfrm>
                <a:off x="3800237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4" name="íşḻíḋè"/>
              <p:cNvSpPr/>
              <p:nvPr/>
            </p:nvSpPr>
            <p:spPr bwMode="auto">
              <a:xfrm>
                <a:off x="3937595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  <a:alpha val="24706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5" name="îšļîḓè"/>
              <p:cNvSpPr/>
              <p:nvPr/>
            </p:nvSpPr>
            <p:spPr bwMode="auto">
              <a:xfrm>
                <a:off x="4287036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  <a:alpha val="24706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48" name="ïś1íḋè"/>
            <p:cNvGrpSpPr/>
            <p:nvPr/>
          </p:nvGrpSpPr>
          <p:grpSpPr bwMode="auto">
            <a:xfrm>
              <a:off x="4474650" y="2994065"/>
              <a:ext cx="543325" cy="543468"/>
              <a:chOff x="3062288" y="3998912"/>
              <a:chExt cx="412750" cy="412750"/>
            </a:xfrm>
            <a:solidFill>
              <a:schemeClr val="bg1"/>
            </a:solidFill>
          </p:grpSpPr>
          <p:sp>
            <p:nvSpPr>
              <p:cNvPr id="49" name="îslïďe"/>
              <p:cNvSpPr/>
              <p:nvPr/>
            </p:nvSpPr>
            <p:spPr bwMode="auto">
              <a:xfrm>
                <a:off x="3062288" y="3998912"/>
                <a:ext cx="328612" cy="315912"/>
              </a:xfrm>
              <a:custGeom>
                <a:avLst/>
                <a:gdLst>
                  <a:gd name="T0" fmla="*/ 911 w 912"/>
                  <a:gd name="T1" fmla="*/ 242 h 879"/>
                  <a:gd name="T2" fmla="*/ 594 w 912"/>
                  <a:gd name="T3" fmla="*/ 33 h 879"/>
                  <a:gd name="T4" fmla="*/ 75 w 912"/>
                  <a:gd name="T5" fmla="*/ 435 h 879"/>
                  <a:gd name="T6" fmla="*/ 242 w 912"/>
                  <a:gd name="T7" fmla="*/ 878 h 879"/>
                  <a:gd name="T8" fmla="*/ 343 w 912"/>
                  <a:gd name="T9" fmla="*/ 819 h 879"/>
                  <a:gd name="T10" fmla="*/ 911 w 912"/>
                  <a:gd name="T11" fmla="*/ 242 h 879"/>
                  <a:gd name="T12" fmla="*/ 451 w 912"/>
                  <a:gd name="T13" fmla="*/ 226 h 879"/>
                  <a:gd name="T14" fmla="*/ 577 w 912"/>
                  <a:gd name="T15" fmla="*/ 125 h 879"/>
                  <a:gd name="T16" fmla="*/ 669 w 912"/>
                  <a:gd name="T17" fmla="*/ 251 h 879"/>
                  <a:gd name="T18" fmla="*/ 543 w 912"/>
                  <a:gd name="T19" fmla="*/ 351 h 879"/>
                  <a:gd name="T20" fmla="*/ 451 w 912"/>
                  <a:gd name="T21" fmla="*/ 226 h 879"/>
                  <a:gd name="T22" fmla="*/ 226 w 912"/>
                  <a:gd name="T23" fmla="*/ 343 h 879"/>
                  <a:gd name="T24" fmla="*/ 318 w 912"/>
                  <a:gd name="T25" fmla="*/ 276 h 879"/>
                  <a:gd name="T26" fmla="*/ 385 w 912"/>
                  <a:gd name="T27" fmla="*/ 368 h 879"/>
                  <a:gd name="T28" fmla="*/ 293 w 912"/>
                  <a:gd name="T29" fmla="*/ 435 h 879"/>
                  <a:gd name="T30" fmla="*/ 226 w 912"/>
                  <a:gd name="T31" fmla="*/ 343 h 879"/>
                  <a:gd name="T32" fmla="*/ 251 w 912"/>
                  <a:gd name="T33" fmla="*/ 710 h 879"/>
                  <a:gd name="T34" fmla="*/ 176 w 912"/>
                  <a:gd name="T35" fmla="*/ 618 h 879"/>
                  <a:gd name="T36" fmla="*/ 267 w 912"/>
                  <a:gd name="T37" fmla="*/ 552 h 879"/>
                  <a:gd name="T38" fmla="*/ 343 w 912"/>
                  <a:gd name="T39" fmla="*/ 644 h 879"/>
                  <a:gd name="T40" fmla="*/ 251 w 912"/>
                  <a:gd name="T41" fmla="*/ 710 h 879"/>
                  <a:gd name="T42" fmla="*/ 251 w 912"/>
                  <a:gd name="T43" fmla="*/ 710 h 879"/>
                  <a:gd name="T44" fmla="*/ 251 w 912"/>
                  <a:gd name="T45" fmla="*/ 710 h 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12" h="879">
                    <a:moveTo>
                      <a:pt x="911" y="242"/>
                    </a:moveTo>
                    <a:cubicBezTo>
                      <a:pt x="844" y="134"/>
                      <a:pt x="727" y="50"/>
                      <a:pt x="594" y="33"/>
                    </a:cubicBezTo>
                    <a:cubicBezTo>
                      <a:pt x="343" y="0"/>
                      <a:pt x="134" y="184"/>
                      <a:pt x="75" y="435"/>
                    </a:cubicBezTo>
                    <a:cubicBezTo>
                      <a:pt x="0" y="761"/>
                      <a:pt x="84" y="869"/>
                      <a:pt x="242" y="878"/>
                    </a:cubicBezTo>
                    <a:cubicBezTo>
                      <a:pt x="267" y="853"/>
                      <a:pt x="309" y="828"/>
                      <a:pt x="343" y="819"/>
                    </a:cubicBezTo>
                    <a:lnTo>
                      <a:pt x="911" y="242"/>
                    </a:lnTo>
                    <a:close/>
                    <a:moveTo>
                      <a:pt x="451" y="226"/>
                    </a:moveTo>
                    <a:cubicBezTo>
                      <a:pt x="460" y="167"/>
                      <a:pt x="518" y="117"/>
                      <a:pt x="577" y="125"/>
                    </a:cubicBezTo>
                    <a:cubicBezTo>
                      <a:pt x="635" y="134"/>
                      <a:pt x="677" y="192"/>
                      <a:pt x="669" y="251"/>
                    </a:cubicBezTo>
                    <a:cubicBezTo>
                      <a:pt x="660" y="317"/>
                      <a:pt x="610" y="359"/>
                      <a:pt x="543" y="351"/>
                    </a:cubicBezTo>
                    <a:cubicBezTo>
                      <a:pt x="485" y="343"/>
                      <a:pt x="443" y="284"/>
                      <a:pt x="451" y="226"/>
                    </a:cubicBezTo>
                    <a:close/>
                    <a:moveTo>
                      <a:pt x="226" y="343"/>
                    </a:moveTo>
                    <a:cubicBezTo>
                      <a:pt x="226" y="301"/>
                      <a:pt x="267" y="267"/>
                      <a:pt x="318" y="276"/>
                    </a:cubicBezTo>
                    <a:cubicBezTo>
                      <a:pt x="359" y="284"/>
                      <a:pt x="393" y="326"/>
                      <a:pt x="385" y="368"/>
                    </a:cubicBezTo>
                    <a:cubicBezTo>
                      <a:pt x="376" y="409"/>
                      <a:pt x="334" y="443"/>
                      <a:pt x="293" y="435"/>
                    </a:cubicBezTo>
                    <a:cubicBezTo>
                      <a:pt x="251" y="435"/>
                      <a:pt x="217" y="393"/>
                      <a:pt x="226" y="343"/>
                    </a:cubicBezTo>
                    <a:close/>
                    <a:moveTo>
                      <a:pt x="251" y="710"/>
                    </a:moveTo>
                    <a:cubicBezTo>
                      <a:pt x="200" y="710"/>
                      <a:pt x="167" y="669"/>
                      <a:pt x="176" y="618"/>
                    </a:cubicBezTo>
                    <a:cubicBezTo>
                      <a:pt x="184" y="577"/>
                      <a:pt x="226" y="543"/>
                      <a:pt x="267" y="552"/>
                    </a:cubicBezTo>
                    <a:cubicBezTo>
                      <a:pt x="318" y="560"/>
                      <a:pt x="343" y="602"/>
                      <a:pt x="343" y="644"/>
                    </a:cubicBezTo>
                    <a:cubicBezTo>
                      <a:pt x="334" y="685"/>
                      <a:pt x="293" y="719"/>
                      <a:pt x="251" y="710"/>
                    </a:cubicBezTo>
                    <a:close/>
                    <a:moveTo>
                      <a:pt x="251" y="710"/>
                    </a:moveTo>
                    <a:lnTo>
                      <a:pt x="251" y="71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50" name="íŝḷïḓê"/>
              <p:cNvSpPr/>
              <p:nvPr/>
            </p:nvSpPr>
            <p:spPr bwMode="auto">
              <a:xfrm>
                <a:off x="3270250" y="4052887"/>
                <a:ext cx="204788" cy="223837"/>
              </a:xfrm>
              <a:custGeom>
                <a:avLst/>
                <a:gdLst>
                  <a:gd name="T0" fmla="*/ 142 w 569"/>
                  <a:gd name="T1" fmla="*/ 619 h 620"/>
                  <a:gd name="T2" fmla="*/ 150 w 569"/>
                  <a:gd name="T3" fmla="*/ 611 h 620"/>
                  <a:gd name="T4" fmla="*/ 568 w 569"/>
                  <a:gd name="T5" fmla="*/ 67 h 620"/>
                  <a:gd name="T6" fmla="*/ 543 w 569"/>
                  <a:gd name="T7" fmla="*/ 25 h 620"/>
                  <a:gd name="T8" fmla="*/ 493 w 569"/>
                  <a:gd name="T9" fmla="*/ 17 h 620"/>
                  <a:gd name="T10" fmla="*/ 8 w 569"/>
                  <a:gd name="T11" fmla="*/ 485 h 620"/>
                  <a:gd name="T12" fmla="*/ 0 w 569"/>
                  <a:gd name="T13" fmla="*/ 494 h 620"/>
                  <a:gd name="T14" fmla="*/ 142 w 569"/>
                  <a:gd name="T15" fmla="*/ 619 h 620"/>
                  <a:gd name="T16" fmla="*/ 142 w 569"/>
                  <a:gd name="T17" fmla="*/ 619 h 620"/>
                  <a:gd name="T18" fmla="*/ 142 w 569"/>
                  <a:gd name="T19" fmla="*/ 6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9" h="620">
                    <a:moveTo>
                      <a:pt x="142" y="619"/>
                    </a:moveTo>
                    <a:cubicBezTo>
                      <a:pt x="150" y="611"/>
                      <a:pt x="150" y="611"/>
                      <a:pt x="150" y="611"/>
                    </a:cubicBezTo>
                    <a:cubicBezTo>
                      <a:pt x="568" y="67"/>
                      <a:pt x="568" y="67"/>
                      <a:pt x="568" y="67"/>
                    </a:cubicBezTo>
                    <a:cubicBezTo>
                      <a:pt x="568" y="59"/>
                      <a:pt x="560" y="42"/>
                      <a:pt x="543" y="25"/>
                    </a:cubicBezTo>
                    <a:cubicBezTo>
                      <a:pt x="518" y="0"/>
                      <a:pt x="493" y="17"/>
                      <a:pt x="493" y="17"/>
                    </a:cubicBezTo>
                    <a:cubicBezTo>
                      <a:pt x="8" y="485"/>
                      <a:pt x="8" y="485"/>
                      <a:pt x="8" y="485"/>
                    </a:cubicBezTo>
                    <a:cubicBezTo>
                      <a:pt x="0" y="494"/>
                      <a:pt x="0" y="494"/>
                      <a:pt x="0" y="494"/>
                    </a:cubicBezTo>
                    <a:lnTo>
                      <a:pt x="142" y="619"/>
                    </a:lnTo>
                    <a:close/>
                    <a:moveTo>
                      <a:pt x="142" y="619"/>
                    </a:moveTo>
                    <a:lnTo>
                      <a:pt x="142" y="6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51" name="íṣlïďe"/>
              <p:cNvSpPr/>
              <p:nvPr/>
            </p:nvSpPr>
            <p:spPr bwMode="auto">
              <a:xfrm>
                <a:off x="3209925" y="4241799"/>
                <a:ext cx="103188" cy="103188"/>
              </a:xfrm>
              <a:custGeom>
                <a:avLst/>
                <a:gdLst>
                  <a:gd name="T0" fmla="*/ 143 w 286"/>
                  <a:gd name="T1" fmla="*/ 284 h 285"/>
                  <a:gd name="T2" fmla="*/ 151 w 286"/>
                  <a:gd name="T3" fmla="*/ 268 h 285"/>
                  <a:gd name="T4" fmla="*/ 285 w 286"/>
                  <a:gd name="T5" fmla="*/ 125 h 285"/>
                  <a:gd name="T6" fmla="*/ 143 w 286"/>
                  <a:gd name="T7" fmla="*/ 0 h 285"/>
                  <a:gd name="T8" fmla="*/ 9 w 286"/>
                  <a:gd name="T9" fmla="*/ 142 h 285"/>
                  <a:gd name="T10" fmla="*/ 0 w 286"/>
                  <a:gd name="T11" fmla="*/ 151 h 285"/>
                  <a:gd name="T12" fmla="*/ 143 w 286"/>
                  <a:gd name="T13" fmla="*/ 284 h 285"/>
                  <a:gd name="T14" fmla="*/ 59 w 286"/>
                  <a:gd name="T15" fmla="*/ 134 h 285"/>
                  <a:gd name="T16" fmla="*/ 126 w 286"/>
                  <a:gd name="T17" fmla="*/ 59 h 285"/>
                  <a:gd name="T18" fmla="*/ 151 w 286"/>
                  <a:gd name="T19" fmla="*/ 59 h 285"/>
                  <a:gd name="T20" fmla="*/ 159 w 286"/>
                  <a:gd name="T21" fmla="*/ 67 h 285"/>
                  <a:gd name="T22" fmla="*/ 159 w 286"/>
                  <a:gd name="T23" fmla="*/ 75 h 285"/>
                  <a:gd name="T24" fmla="*/ 159 w 286"/>
                  <a:gd name="T25" fmla="*/ 92 h 285"/>
                  <a:gd name="T26" fmla="*/ 92 w 286"/>
                  <a:gd name="T27" fmla="*/ 159 h 285"/>
                  <a:gd name="T28" fmla="*/ 68 w 286"/>
                  <a:gd name="T29" fmla="*/ 167 h 285"/>
                  <a:gd name="T30" fmla="*/ 59 w 286"/>
                  <a:gd name="T31" fmla="*/ 159 h 285"/>
                  <a:gd name="T32" fmla="*/ 59 w 286"/>
                  <a:gd name="T33" fmla="*/ 142 h 285"/>
                  <a:gd name="T34" fmla="*/ 59 w 286"/>
                  <a:gd name="T35" fmla="*/ 134 h 285"/>
                  <a:gd name="T36" fmla="*/ 59 w 286"/>
                  <a:gd name="T37" fmla="*/ 134 h 285"/>
                  <a:gd name="T38" fmla="*/ 59 w 286"/>
                  <a:gd name="T39" fmla="*/ 134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6" h="285">
                    <a:moveTo>
                      <a:pt x="143" y="284"/>
                    </a:moveTo>
                    <a:cubicBezTo>
                      <a:pt x="151" y="268"/>
                      <a:pt x="151" y="268"/>
                      <a:pt x="151" y="268"/>
                    </a:cubicBezTo>
                    <a:cubicBezTo>
                      <a:pt x="285" y="125"/>
                      <a:pt x="285" y="125"/>
                      <a:pt x="285" y="125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9" y="142"/>
                      <a:pt x="9" y="142"/>
                      <a:pt x="9" y="142"/>
                    </a:cubicBezTo>
                    <a:cubicBezTo>
                      <a:pt x="0" y="151"/>
                      <a:pt x="0" y="151"/>
                      <a:pt x="0" y="151"/>
                    </a:cubicBezTo>
                    <a:lnTo>
                      <a:pt x="143" y="284"/>
                    </a:lnTo>
                    <a:close/>
                    <a:moveTo>
                      <a:pt x="59" y="134"/>
                    </a:moveTo>
                    <a:cubicBezTo>
                      <a:pt x="126" y="59"/>
                      <a:pt x="126" y="59"/>
                      <a:pt x="126" y="59"/>
                    </a:cubicBezTo>
                    <a:cubicBezTo>
                      <a:pt x="134" y="50"/>
                      <a:pt x="143" y="50"/>
                      <a:pt x="151" y="59"/>
                    </a:cubicBezTo>
                    <a:cubicBezTo>
                      <a:pt x="159" y="67"/>
                      <a:pt x="159" y="67"/>
                      <a:pt x="159" y="67"/>
                    </a:cubicBezTo>
                    <a:lnTo>
                      <a:pt x="159" y="75"/>
                    </a:lnTo>
                    <a:cubicBezTo>
                      <a:pt x="159" y="84"/>
                      <a:pt x="159" y="84"/>
                      <a:pt x="159" y="92"/>
                    </a:cubicBezTo>
                    <a:cubicBezTo>
                      <a:pt x="92" y="159"/>
                      <a:pt x="92" y="159"/>
                      <a:pt x="92" y="159"/>
                    </a:cubicBezTo>
                    <a:cubicBezTo>
                      <a:pt x="84" y="167"/>
                      <a:pt x="76" y="167"/>
                      <a:pt x="68" y="167"/>
                    </a:cubicBezTo>
                    <a:cubicBezTo>
                      <a:pt x="59" y="159"/>
                      <a:pt x="59" y="159"/>
                      <a:pt x="59" y="159"/>
                    </a:cubicBezTo>
                    <a:cubicBezTo>
                      <a:pt x="59" y="151"/>
                      <a:pt x="59" y="151"/>
                      <a:pt x="59" y="142"/>
                    </a:cubicBezTo>
                    <a:lnTo>
                      <a:pt x="59" y="134"/>
                    </a:lnTo>
                    <a:close/>
                    <a:moveTo>
                      <a:pt x="59" y="134"/>
                    </a:moveTo>
                    <a:lnTo>
                      <a:pt x="59" y="13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52" name="iś1îdé"/>
              <p:cNvSpPr/>
              <p:nvPr/>
            </p:nvSpPr>
            <p:spPr bwMode="auto">
              <a:xfrm>
                <a:off x="3122613" y="4308474"/>
                <a:ext cx="127000" cy="103188"/>
              </a:xfrm>
              <a:custGeom>
                <a:avLst/>
                <a:gdLst>
                  <a:gd name="T0" fmla="*/ 343 w 352"/>
                  <a:gd name="T1" fmla="*/ 134 h 285"/>
                  <a:gd name="T2" fmla="*/ 351 w 352"/>
                  <a:gd name="T3" fmla="*/ 125 h 285"/>
                  <a:gd name="T4" fmla="*/ 218 w 352"/>
                  <a:gd name="T5" fmla="*/ 0 h 285"/>
                  <a:gd name="T6" fmla="*/ 209 w 352"/>
                  <a:gd name="T7" fmla="*/ 8 h 285"/>
                  <a:gd name="T8" fmla="*/ 100 w 352"/>
                  <a:gd name="T9" fmla="*/ 276 h 285"/>
                  <a:gd name="T10" fmla="*/ 126 w 352"/>
                  <a:gd name="T11" fmla="*/ 276 h 285"/>
                  <a:gd name="T12" fmla="*/ 134 w 352"/>
                  <a:gd name="T13" fmla="*/ 268 h 285"/>
                  <a:gd name="T14" fmla="*/ 159 w 352"/>
                  <a:gd name="T15" fmla="*/ 217 h 285"/>
                  <a:gd name="T16" fmla="*/ 343 w 352"/>
                  <a:gd name="T17" fmla="*/ 134 h 285"/>
                  <a:gd name="T18" fmla="*/ 218 w 352"/>
                  <a:gd name="T19" fmla="*/ 167 h 285"/>
                  <a:gd name="T20" fmla="*/ 142 w 352"/>
                  <a:gd name="T21" fmla="*/ 192 h 285"/>
                  <a:gd name="T22" fmla="*/ 126 w 352"/>
                  <a:gd name="T23" fmla="*/ 201 h 285"/>
                  <a:gd name="T24" fmla="*/ 109 w 352"/>
                  <a:gd name="T25" fmla="*/ 209 h 285"/>
                  <a:gd name="T26" fmla="*/ 100 w 352"/>
                  <a:gd name="T27" fmla="*/ 201 h 285"/>
                  <a:gd name="T28" fmla="*/ 100 w 352"/>
                  <a:gd name="T29" fmla="*/ 142 h 285"/>
                  <a:gd name="T30" fmla="*/ 109 w 352"/>
                  <a:gd name="T31" fmla="*/ 109 h 285"/>
                  <a:gd name="T32" fmla="*/ 209 w 352"/>
                  <a:gd name="T33" fmla="*/ 150 h 285"/>
                  <a:gd name="T34" fmla="*/ 284 w 352"/>
                  <a:gd name="T35" fmla="*/ 150 h 285"/>
                  <a:gd name="T36" fmla="*/ 218 w 352"/>
                  <a:gd name="T37" fmla="*/ 167 h 285"/>
                  <a:gd name="T38" fmla="*/ 218 w 352"/>
                  <a:gd name="T39" fmla="*/ 167 h 285"/>
                  <a:gd name="T40" fmla="*/ 218 w 352"/>
                  <a:gd name="T41" fmla="*/ 167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2" h="285">
                    <a:moveTo>
                      <a:pt x="343" y="134"/>
                    </a:moveTo>
                    <a:lnTo>
                      <a:pt x="351" y="125"/>
                    </a:lnTo>
                    <a:cubicBezTo>
                      <a:pt x="218" y="0"/>
                      <a:pt x="218" y="0"/>
                      <a:pt x="218" y="0"/>
                    </a:cubicBezTo>
                    <a:cubicBezTo>
                      <a:pt x="218" y="0"/>
                      <a:pt x="209" y="0"/>
                      <a:pt x="209" y="8"/>
                    </a:cubicBezTo>
                    <a:cubicBezTo>
                      <a:pt x="100" y="34"/>
                      <a:pt x="0" y="142"/>
                      <a:pt x="100" y="276"/>
                    </a:cubicBezTo>
                    <a:cubicBezTo>
                      <a:pt x="109" y="276"/>
                      <a:pt x="117" y="284"/>
                      <a:pt x="126" y="276"/>
                    </a:cubicBezTo>
                    <a:cubicBezTo>
                      <a:pt x="134" y="276"/>
                      <a:pt x="134" y="276"/>
                      <a:pt x="134" y="268"/>
                    </a:cubicBezTo>
                    <a:cubicBezTo>
                      <a:pt x="142" y="251"/>
                      <a:pt x="151" y="226"/>
                      <a:pt x="159" y="217"/>
                    </a:cubicBezTo>
                    <a:cubicBezTo>
                      <a:pt x="192" y="184"/>
                      <a:pt x="284" y="234"/>
                      <a:pt x="343" y="134"/>
                    </a:cubicBezTo>
                    <a:close/>
                    <a:moveTo>
                      <a:pt x="218" y="167"/>
                    </a:moveTo>
                    <a:cubicBezTo>
                      <a:pt x="184" y="167"/>
                      <a:pt x="159" y="167"/>
                      <a:pt x="142" y="192"/>
                    </a:cubicBezTo>
                    <a:cubicBezTo>
                      <a:pt x="134" y="192"/>
                      <a:pt x="134" y="201"/>
                      <a:pt x="126" y="201"/>
                    </a:cubicBezTo>
                    <a:cubicBezTo>
                      <a:pt x="126" y="209"/>
                      <a:pt x="117" y="209"/>
                      <a:pt x="109" y="209"/>
                    </a:cubicBezTo>
                    <a:lnTo>
                      <a:pt x="100" y="201"/>
                    </a:lnTo>
                    <a:cubicBezTo>
                      <a:pt x="92" y="176"/>
                      <a:pt x="92" y="159"/>
                      <a:pt x="100" y="142"/>
                    </a:cubicBezTo>
                    <a:cubicBezTo>
                      <a:pt x="100" y="125"/>
                      <a:pt x="109" y="117"/>
                      <a:pt x="109" y="109"/>
                    </a:cubicBezTo>
                    <a:cubicBezTo>
                      <a:pt x="142" y="134"/>
                      <a:pt x="167" y="150"/>
                      <a:pt x="209" y="150"/>
                    </a:cubicBezTo>
                    <a:cubicBezTo>
                      <a:pt x="234" y="142"/>
                      <a:pt x="259" y="150"/>
                      <a:pt x="284" y="150"/>
                    </a:cubicBezTo>
                    <a:cubicBezTo>
                      <a:pt x="259" y="167"/>
                      <a:pt x="234" y="167"/>
                      <a:pt x="218" y="167"/>
                    </a:cubicBezTo>
                    <a:close/>
                    <a:moveTo>
                      <a:pt x="218" y="167"/>
                    </a:moveTo>
                    <a:lnTo>
                      <a:pt x="218" y="16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66" name="iŝḷïḋé"/>
          <p:cNvGrpSpPr/>
          <p:nvPr/>
        </p:nvGrpSpPr>
        <p:grpSpPr>
          <a:xfrm>
            <a:off x="7186687" y="1497986"/>
            <a:ext cx="1667420" cy="1667858"/>
            <a:chOff x="6557972" y="2319273"/>
            <a:chExt cx="1867586" cy="1868076"/>
          </a:xfrm>
        </p:grpSpPr>
        <p:sp>
          <p:nvSpPr>
            <p:cNvPr id="67" name="íšliďè"/>
            <p:cNvSpPr/>
            <p:nvPr/>
          </p:nvSpPr>
          <p:spPr bwMode="auto">
            <a:xfrm>
              <a:off x="6731013" y="2492896"/>
              <a:ext cx="1521537" cy="1521933"/>
            </a:xfrm>
            <a:prstGeom prst="ellipse">
              <a:avLst/>
            </a:prstGeom>
            <a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grpSp>
          <p:nvGrpSpPr>
            <p:cNvPr id="68" name="işḻïďê"/>
            <p:cNvGrpSpPr/>
            <p:nvPr/>
          </p:nvGrpSpPr>
          <p:grpSpPr>
            <a:xfrm>
              <a:off x="6557972" y="2319273"/>
              <a:ext cx="1867586" cy="1868076"/>
              <a:chOff x="6546413" y="2257147"/>
              <a:chExt cx="1868076" cy="1868076"/>
            </a:xfrm>
          </p:grpSpPr>
          <p:sp>
            <p:nvSpPr>
              <p:cNvPr id="70" name="íṩ1iďé"/>
              <p:cNvSpPr/>
              <p:nvPr/>
            </p:nvSpPr>
            <p:spPr bwMode="auto">
              <a:xfrm>
                <a:off x="7922196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solidFill>
                <a:srgbClr val="5C92C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71" name="işḻîḍè"/>
              <p:cNvSpPr/>
              <p:nvPr/>
            </p:nvSpPr>
            <p:spPr bwMode="auto">
              <a:xfrm>
                <a:off x="7502428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solidFill>
                <a:srgbClr val="5C92C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72" name="í$1ïḍê"/>
              <p:cNvSpPr/>
              <p:nvPr/>
            </p:nvSpPr>
            <p:spPr bwMode="auto">
              <a:xfrm>
                <a:off x="8223286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solidFill>
                <a:srgbClr val="5C92C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73" name="ïślïḋè"/>
              <p:cNvSpPr/>
              <p:nvPr/>
            </p:nvSpPr>
            <p:spPr bwMode="auto">
              <a:xfrm>
                <a:off x="8223286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5C92C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74" name="ï$ḷïḍê"/>
              <p:cNvSpPr/>
              <p:nvPr/>
            </p:nvSpPr>
            <p:spPr bwMode="auto">
              <a:xfrm>
                <a:off x="7922196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solidFill>
                <a:srgbClr val="5C92C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75" name="ïslîdé"/>
              <p:cNvSpPr/>
              <p:nvPr/>
            </p:nvSpPr>
            <p:spPr bwMode="auto">
              <a:xfrm>
                <a:off x="7502428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solidFill>
                <a:srgbClr val="5C92C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76" name="íṩ1íďè"/>
              <p:cNvSpPr/>
              <p:nvPr/>
            </p:nvSpPr>
            <p:spPr bwMode="auto">
              <a:xfrm>
                <a:off x="7033212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82BDFE">
                  <a:alpha val="24706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77" name="ï$ḻîďé"/>
              <p:cNvSpPr/>
              <p:nvPr/>
            </p:nvSpPr>
            <p:spPr bwMode="auto">
              <a:xfrm>
                <a:off x="6683771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solidFill>
                <a:srgbClr val="82BDFE">
                  <a:alpha val="24706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78" name="iṥľídé"/>
              <p:cNvSpPr/>
              <p:nvPr/>
            </p:nvSpPr>
            <p:spPr bwMode="auto">
              <a:xfrm>
                <a:off x="6546413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BDFE">
                  <a:alpha val="24706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79" name="iṣlîdé"/>
              <p:cNvSpPr/>
              <p:nvPr/>
            </p:nvSpPr>
            <p:spPr bwMode="auto">
              <a:xfrm>
                <a:off x="6546413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solidFill>
                <a:srgbClr val="82BDFE">
                  <a:alpha val="25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0" name="î$ľïḓè"/>
              <p:cNvSpPr/>
              <p:nvPr/>
            </p:nvSpPr>
            <p:spPr bwMode="auto">
              <a:xfrm>
                <a:off x="6683771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solidFill>
                <a:srgbClr val="82BDFE">
                  <a:alpha val="24706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1" name="iṣ1îḍê"/>
              <p:cNvSpPr/>
              <p:nvPr/>
            </p:nvSpPr>
            <p:spPr bwMode="auto">
              <a:xfrm>
                <a:off x="7033212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solidFill>
                <a:srgbClr val="82BDFE">
                  <a:alpha val="24706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69" name="ïṥľïďê"/>
            <p:cNvSpPr/>
            <p:nvPr/>
          </p:nvSpPr>
          <p:spPr bwMode="auto">
            <a:xfrm>
              <a:off x="7190273" y="3008570"/>
              <a:ext cx="603017" cy="4797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708" y="0"/>
                  </a:moveTo>
                  <a:cubicBezTo>
                    <a:pt x="20811" y="10"/>
                    <a:pt x="20921" y="52"/>
                    <a:pt x="21049" y="116"/>
                  </a:cubicBezTo>
                  <a:cubicBezTo>
                    <a:pt x="21416" y="342"/>
                    <a:pt x="21599" y="730"/>
                    <a:pt x="21599" y="1281"/>
                  </a:cubicBezTo>
                  <a:lnTo>
                    <a:pt x="21599" y="20332"/>
                  </a:lnTo>
                  <a:cubicBezTo>
                    <a:pt x="21599" y="20883"/>
                    <a:pt x="21416" y="21271"/>
                    <a:pt x="21049" y="21497"/>
                  </a:cubicBezTo>
                  <a:cubicBezTo>
                    <a:pt x="20921" y="21564"/>
                    <a:pt x="20811" y="21599"/>
                    <a:pt x="20708" y="21599"/>
                  </a:cubicBezTo>
                  <a:cubicBezTo>
                    <a:pt x="20451" y="21599"/>
                    <a:pt x="20236" y="21476"/>
                    <a:pt x="20065" y="21229"/>
                  </a:cubicBezTo>
                  <a:lnTo>
                    <a:pt x="14402" y="13267"/>
                  </a:lnTo>
                  <a:lnTo>
                    <a:pt x="14402" y="17275"/>
                  </a:lnTo>
                  <a:cubicBezTo>
                    <a:pt x="14402" y="17801"/>
                    <a:pt x="14331" y="18305"/>
                    <a:pt x="14187" y="18775"/>
                  </a:cubicBezTo>
                  <a:cubicBezTo>
                    <a:pt x="14042" y="19248"/>
                    <a:pt x="13849" y="19665"/>
                    <a:pt x="13606" y="20028"/>
                  </a:cubicBezTo>
                  <a:cubicBezTo>
                    <a:pt x="13364" y="20385"/>
                    <a:pt x="13080" y="20671"/>
                    <a:pt x="12757" y="20879"/>
                  </a:cubicBezTo>
                  <a:cubicBezTo>
                    <a:pt x="12431" y="21091"/>
                    <a:pt x="12084" y="21193"/>
                    <a:pt x="11707" y="21193"/>
                  </a:cubicBezTo>
                  <a:lnTo>
                    <a:pt x="2705" y="21193"/>
                  </a:lnTo>
                  <a:cubicBezTo>
                    <a:pt x="2340" y="21193"/>
                    <a:pt x="1990" y="21091"/>
                    <a:pt x="1664" y="20879"/>
                  </a:cubicBezTo>
                  <a:cubicBezTo>
                    <a:pt x="1334" y="20671"/>
                    <a:pt x="1047" y="20385"/>
                    <a:pt x="802" y="20028"/>
                  </a:cubicBezTo>
                  <a:cubicBezTo>
                    <a:pt x="555" y="19665"/>
                    <a:pt x="359" y="19252"/>
                    <a:pt x="215" y="18786"/>
                  </a:cubicBezTo>
                  <a:cubicBezTo>
                    <a:pt x="71" y="18316"/>
                    <a:pt x="0" y="17815"/>
                    <a:pt x="0" y="17275"/>
                  </a:cubicBezTo>
                  <a:lnTo>
                    <a:pt x="0" y="4293"/>
                  </a:lnTo>
                  <a:cubicBezTo>
                    <a:pt x="0" y="3760"/>
                    <a:pt x="70" y="3262"/>
                    <a:pt x="215" y="2789"/>
                  </a:cubicBezTo>
                  <a:cubicBezTo>
                    <a:pt x="359" y="2312"/>
                    <a:pt x="555" y="1906"/>
                    <a:pt x="802" y="1560"/>
                  </a:cubicBezTo>
                  <a:cubicBezTo>
                    <a:pt x="1047" y="1221"/>
                    <a:pt x="1334" y="946"/>
                    <a:pt x="1664" y="734"/>
                  </a:cubicBezTo>
                  <a:cubicBezTo>
                    <a:pt x="1990" y="526"/>
                    <a:pt x="2340" y="420"/>
                    <a:pt x="2705" y="420"/>
                  </a:cubicBezTo>
                  <a:lnTo>
                    <a:pt x="11707" y="420"/>
                  </a:lnTo>
                  <a:cubicBezTo>
                    <a:pt x="12074" y="420"/>
                    <a:pt x="12421" y="526"/>
                    <a:pt x="12752" y="734"/>
                  </a:cubicBezTo>
                  <a:cubicBezTo>
                    <a:pt x="13078" y="946"/>
                    <a:pt x="13364" y="1221"/>
                    <a:pt x="13606" y="1560"/>
                  </a:cubicBezTo>
                  <a:cubicBezTo>
                    <a:pt x="13849" y="1906"/>
                    <a:pt x="14042" y="2312"/>
                    <a:pt x="14187" y="2789"/>
                  </a:cubicBezTo>
                  <a:cubicBezTo>
                    <a:pt x="14331" y="3262"/>
                    <a:pt x="14402" y="3760"/>
                    <a:pt x="14402" y="4293"/>
                  </a:cubicBezTo>
                  <a:lnTo>
                    <a:pt x="14402" y="8346"/>
                  </a:lnTo>
                  <a:lnTo>
                    <a:pt x="20065" y="388"/>
                  </a:lnTo>
                  <a:cubicBezTo>
                    <a:pt x="20243" y="127"/>
                    <a:pt x="20456" y="0"/>
                    <a:pt x="20708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82" name="îŝḻîďe"/>
          <p:cNvGrpSpPr/>
          <p:nvPr/>
        </p:nvGrpSpPr>
        <p:grpSpPr>
          <a:xfrm>
            <a:off x="9262005" y="2776566"/>
            <a:ext cx="1667420" cy="1667858"/>
            <a:chOff x="9303427" y="2319273"/>
            <a:chExt cx="1867586" cy="1868076"/>
          </a:xfrm>
        </p:grpSpPr>
        <p:sp>
          <p:nvSpPr>
            <p:cNvPr id="83" name="íŝľíḓé"/>
            <p:cNvSpPr/>
            <p:nvPr/>
          </p:nvSpPr>
          <p:spPr bwMode="auto">
            <a:xfrm>
              <a:off x="9476474" y="2492896"/>
              <a:ext cx="1521537" cy="1521933"/>
            </a:xfrm>
            <a:prstGeom prst="ellipse">
              <a:avLst/>
            </a:prstGeom>
            <a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grpSp>
          <p:nvGrpSpPr>
            <p:cNvPr id="84" name="ís1iḓê"/>
            <p:cNvGrpSpPr/>
            <p:nvPr/>
          </p:nvGrpSpPr>
          <p:grpSpPr>
            <a:xfrm>
              <a:off x="9303427" y="2319273"/>
              <a:ext cx="1867586" cy="1868076"/>
              <a:chOff x="9237196" y="2257147"/>
              <a:chExt cx="1868076" cy="1868076"/>
            </a:xfrm>
          </p:grpSpPr>
          <p:sp>
            <p:nvSpPr>
              <p:cNvPr id="86" name="ïšľîḍe"/>
              <p:cNvSpPr/>
              <p:nvPr/>
            </p:nvSpPr>
            <p:spPr bwMode="auto">
              <a:xfrm>
                <a:off x="10612979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7" name="îṣ1îḍé"/>
              <p:cNvSpPr/>
              <p:nvPr/>
            </p:nvSpPr>
            <p:spPr bwMode="auto">
              <a:xfrm>
                <a:off x="10193211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8" name="i$ḷídé"/>
              <p:cNvSpPr/>
              <p:nvPr/>
            </p:nvSpPr>
            <p:spPr bwMode="auto">
              <a:xfrm>
                <a:off x="10914069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9" name="íṥľîḍe"/>
              <p:cNvSpPr/>
              <p:nvPr/>
            </p:nvSpPr>
            <p:spPr bwMode="auto">
              <a:xfrm>
                <a:off x="10914069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90" name="iṩ1îdé"/>
              <p:cNvSpPr/>
              <p:nvPr/>
            </p:nvSpPr>
            <p:spPr bwMode="auto">
              <a:xfrm>
                <a:off x="10612979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91" name="îṩḷîďe"/>
              <p:cNvSpPr/>
              <p:nvPr/>
            </p:nvSpPr>
            <p:spPr bwMode="auto">
              <a:xfrm>
                <a:off x="10193211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92" name="îSḻiḑe"/>
              <p:cNvSpPr/>
              <p:nvPr/>
            </p:nvSpPr>
            <p:spPr bwMode="auto">
              <a:xfrm>
                <a:off x="9723995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93" name="ïSlîḍè"/>
              <p:cNvSpPr/>
              <p:nvPr/>
            </p:nvSpPr>
            <p:spPr bwMode="auto">
              <a:xfrm>
                <a:off x="9374554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solidFill>
                <a:srgbClr val="FA938E">
                  <a:alpha val="25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94" name="ïSļïďè"/>
              <p:cNvSpPr/>
              <p:nvPr/>
            </p:nvSpPr>
            <p:spPr bwMode="auto">
              <a:xfrm>
                <a:off x="9237196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938E">
                  <a:alpha val="25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95" name="íṩľíḍê"/>
              <p:cNvSpPr/>
              <p:nvPr/>
            </p:nvSpPr>
            <p:spPr bwMode="auto">
              <a:xfrm>
                <a:off x="9237196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solidFill>
                <a:srgbClr val="FA938E">
                  <a:alpha val="25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96" name="išľíďê"/>
              <p:cNvSpPr/>
              <p:nvPr/>
            </p:nvSpPr>
            <p:spPr bwMode="auto">
              <a:xfrm>
                <a:off x="9374554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solidFill>
                <a:srgbClr val="FA938E">
                  <a:alpha val="25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97" name="ïṣľîḓe"/>
              <p:cNvSpPr/>
              <p:nvPr/>
            </p:nvSpPr>
            <p:spPr bwMode="auto">
              <a:xfrm>
                <a:off x="9723995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solidFill>
                <a:srgbClr val="FA938E">
                  <a:alpha val="25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85" name="îṡḻíḓè"/>
            <p:cNvSpPr/>
            <p:nvPr/>
          </p:nvSpPr>
          <p:spPr bwMode="auto">
            <a:xfrm>
              <a:off x="9918238" y="2951678"/>
              <a:ext cx="638009" cy="531813"/>
            </a:xfrm>
            <a:custGeom>
              <a:avLst/>
              <a:gdLst>
                <a:gd name="T0" fmla="*/ 75419876 w 21600"/>
                <a:gd name="T1" fmla="*/ 22815321 h 21579"/>
                <a:gd name="T2" fmla="*/ 74086090 w 21600"/>
                <a:gd name="T3" fmla="*/ 25988205 h 21579"/>
                <a:gd name="T4" fmla="*/ 70751508 w 21600"/>
                <a:gd name="T5" fmla="*/ 27764166 h 21579"/>
                <a:gd name="T6" fmla="*/ 70751508 w 21600"/>
                <a:gd name="T7" fmla="*/ 40356187 h 21579"/>
                <a:gd name="T8" fmla="*/ 68890459 w 21600"/>
                <a:gd name="T9" fmla="*/ 44041735 h 21579"/>
                <a:gd name="T10" fmla="*/ 64452543 w 21600"/>
                <a:gd name="T11" fmla="*/ 45574747 h 21579"/>
                <a:gd name="T12" fmla="*/ 57741601 w 21600"/>
                <a:gd name="T13" fmla="*/ 41068031 h 21579"/>
                <a:gd name="T14" fmla="*/ 49288264 w 21600"/>
                <a:gd name="T15" fmla="*/ 37061803 h 21579"/>
                <a:gd name="T16" fmla="*/ 39979537 w 21600"/>
                <a:gd name="T17" fmla="*/ 33937470 h 21579"/>
                <a:gd name="T18" fmla="*/ 30688181 w 21600"/>
                <a:gd name="T19" fmla="*/ 32234408 h 21579"/>
                <a:gd name="T20" fmla="*/ 27825021 w 21600"/>
                <a:gd name="T21" fmla="*/ 33597370 h 21579"/>
                <a:gd name="T22" fmla="*/ 26309651 w 21600"/>
                <a:gd name="T23" fmla="*/ 35728021 h 21579"/>
                <a:gd name="T24" fmla="*/ 26225861 w 21600"/>
                <a:gd name="T25" fmla="*/ 38138096 h 21579"/>
                <a:gd name="T26" fmla="*/ 27748204 w 21600"/>
                <a:gd name="T27" fmla="*/ 40356187 h 21579"/>
                <a:gd name="T28" fmla="*/ 26805477 w 21600"/>
                <a:gd name="T29" fmla="*/ 42936312 h 21579"/>
                <a:gd name="T30" fmla="*/ 27643496 w 21600"/>
                <a:gd name="T31" fmla="*/ 45203003 h 21579"/>
                <a:gd name="T32" fmla="*/ 29672124 w 21600"/>
                <a:gd name="T33" fmla="*/ 47299644 h 21579"/>
                <a:gd name="T34" fmla="*/ 32371191 w 21600"/>
                <a:gd name="T35" fmla="*/ 49296719 h 21579"/>
                <a:gd name="T36" fmla="*/ 29525462 w 21600"/>
                <a:gd name="T37" fmla="*/ 51536695 h 21579"/>
                <a:gd name="T38" fmla="*/ 25181854 w 21600"/>
                <a:gd name="T39" fmla="*/ 52406463 h 21579"/>
                <a:gd name="T40" fmla="*/ 20660147 w 21600"/>
                <a:gd name="T41" fmla="*/ 52049309 h 21579"/>
                <a:gd name="T42" fmla="*/ 17189421 w 21600"/>
                <a:gd name="T43" fmla="*/ 50560017 h 21579"/>
                <a:gd name="T44" fmla="*/ 15548366 w 21600"/>
                <a:gd name="T45" fmla="*/ 46296300 h 21579"/>
                <a:gd name="T46" fmla="*/ 14078377 w 21600"/>
                <a:gd name="T47" fmla="*/ 41845479 h 21579"/>
                <a:gd name="T48" fmla="*/ 13505733 w 21600"/>
                <a:gd name="T49" fmla="*/ 37124993 h 21579"/>
                <a:gd name="T50" fmla="*/ 14490413 w 21600"/>
                <a:gd name="T51" fmla="*/ 31957448 h 21579"/>
                <a:gd name="T52" fmla="*/ 6298965 w 21600"/>
                <a:gd name="T53" fmla="*/ 31957448 h 21579"/>
                <a:gd name="T54" fmla="*/ 1864535 w 21600"/>
                <a:gd name="T55" fmla="*/ 30424436 h 21579"/>
                <a:gd name="T56" fmla="*/ 0 w 21600"/>
                <a:gd name="T57" fmla="*/ 26702464 h 21579"/>
                <a:gd name="T58" fmla="*/ 0 w 21600"/>
                <a:gd name="T59" fmla="*/ 18886823 h 21579"/>
                <a:gd name="T60" fmla="*/ 1836585 w 21600"/>
                <a:gd name="T61" fmla="*/ 15172146 h 21579"/>
                <a:gd name="T62" fmla="*/ 6298965 w 21600"/>
                <a:gd name="T63" fmla="*/ 13617249 h 21579"/>
                <a:gd name="T64" fmla="*/ 26721687 w 21600"/>
                <a:gd name="T65" fmla="*/ 13617249 h 21579"/>
                <a:gd name="T66" fmla="*/ 36749721 w 21600"/>
                <a:gd name="T67" fmla="*/ 12477866 h 21579"/>
                <a:gd name="T68" fmla="*/ 47175846 w 21600"/>
                <a:gd name="T69" fmla="*/ 9411842 h 21579"/>
                <a:gd name="T70" fmla="*/ 56819793 w 21600"/>
                <a:gd name="T71" fmla="*/ 5033920 h 21579"/>
                <a:gd name="T72" fmla="*/ 64452543 w 21600"/>
                <a:gd name="T73" fmla="*/ 0 h 21579"/>
                <a:gd name="T74" fmla="*/ 68890459 w 21600"/>
                <a:gd name="T75" fmla="*/ 1540307 h 21579"/>
                <a:gd name="T76" fmla="*/ 70751508 w 21600"/>
                <a:gd name="T77" fmla="*/ 5262280 h 21579"/>
                <a:gd name="T78" fmla="*/ 70751508 w 21600"/>
                <a:gd name="T79" fmla="*/ 17817875 h 21579"/>
                <a:gd name="T80" fmla="*/ 74086090 w 21600"/>
                <a:gd name="T81" fmla="*/ 19608377 h 21579"/>
                <a:gd name="T82" fmla="*/ 75419876 w 21600"/>
                <a:gd name="T83" fmla="*/ 22815321 h 21579"/>
                <a:gd name="T84" fmla="*/ 64452543 w 21600"/>
                <a:gd name="T85" fmla="*/ 6936162 h 21579"/>
                <a:gd name="T86" fmla="*/ 57657811 w 21600"/>
                <a:gd name="T87" fmla="*/ 10816059 h 21579"/>
                <a:gd name="T88" fmla="*/ 49860908 w 21600"/>
                <a:gd name="T89" fmla="*/ 14173632 h 21579"/>
                <a:gd name="T90" fmla="*/ 41473930 w 21600"/>
                <a:gd name="T91" fmla="*/ 16819313 h 21579"/>
                <a:gd name="T92" fmla="*/ 33020652 w 21600"/>
                <a:gd name="T93" fmla="*/ 18473824 h 21579"/>
                <a:gd name="T94" fmla="*/ 33020652 w 21600"/>
                <a:gd name="T95" fmla="*/ 27144643 h 21579"/>
                <a:gd name="T96" fmla="*/ 41473930 w 21600"/>
                <a:gd name="T97" fmla="*/ 28818574 h 21579"/>
                <a:gd name="T98" fmla="*/ 49860908 w 21600"/>
                <a:gd name="T99" fmla="*/ 31478844 h 21579"/>
                <a:gd name="T100" fmla="*/ 57699706 w 21600"/>
                <a:gd name="T101" fmla="*/ 34858253 h 21579"/>
                <a:gd name="T102" fmla="*/ 64452543 w 21600"/>
                <a:gd name="T103" fmla="*/ 38679840 h 21579"/>
                <a:gd name="T104" fmla="*/ 64452543 w 21600"/>
                <a:gd name="T105" fmla="*/ 6936162 h 21579"/>
                <a:gd name="T106" fmla="*/ 64452543 w 21600"/>
                <a:gd name="T107" fmla="*/ 6936162 h 2157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600" h="21579">
                  <a:moveTo>
                    <a:pt x="21600" y="9391"/>
                  </a:moveTo>
                  <a:cubicBezTo>
                    <a:pt x="21600" y="9887"/>
                    <a:pt x="21473" y="10321"/>
                    <a:pt x="21218" y="10697"/>
                  </a:cubicBezTo>
                  <a:cubicBezTo>
                    <a:pt x="20963" y="11073"/>
                    <a:pt x="20648" y="11313"/>
                    <a:pt x="20263" y="11428"/>
                  </a:cubicBezTo>
                  <a:lnTo>
                    <a:pt x="20263" y="16611"/>
                  </a:lnTo>
                  <a:cubicBezTo>
                    <a:pt x="20263" y="17201"/>
                    <a:pt x="20087" y="17708"/>
                    <a:pt x="19730" y="18128"/>
                  </a:cubicBezTo>
                  <a:cubicBezTo>
                    <a:pt x="19375" y="18551"/>
                    <a:pt x="18951" y="18759"/>
                    <a:pt x="18459" y="18759"/>
                  </a:cubicBezTo>
                  <a:cubicBezTo>
                    <a:pt x="17928" y="18122"/>
                    <a:pt x="17286" y="17506"/>
                    <a:pt x="16537" y="16904"/>
                  </a:cubicBezTo>
                  <a:cubicBezTo>
                    <a:pt x="15786" y="16306"/>
                    <a:pt x="14980" y="15757"/>
                    <a:pt x="14116" y="15255"/>
                  </a:cubicBezTo>
                  <a:cubicBezTo>
                    <a:pt x="13254" y="14756"/>
                    <a:pt x="12363" y="14325"/>
                    <a:pt x="11450" y="13969"/>
                  </a:cubicBezTo>
                  <a:cubicBezTo>
                    <a:pt x="10537" y="13614"/>
                    <a:pt x="9648" y="13380"/>
                    <a:pt x="8789" y="13268"/>
                  </a:cubicBezTo>
                  <a:cubicBezTo>
                    <a:pt x="8453" y="13379"/>
                    <a:pt x="8179" y="13564"/>
                    <a:pt x="7969" y="13829"/>
                  </a:cubicBezTo>
                  <a:cubicBezTo>
                    <a:pt x="7758" y="14093"/>
                    <a:pt x="7614" y="14386"/>
                    <a:pt x="7535" y="14706"/>
                  </a:cubicBezTo>
                  <a:cubicBezTo>
                    <a:pt x="7457" y="15029"/>
                    <a:pt x="7450" y="15361"/>
                    <a:pt x="7511" y="15698"/>
                  </a:cubicBezTo>
                  <a:cubicBezTo>
                    <a:pt x="7575" y="16036"/>
                    <a:pt x="7719" y="16341"/>
                    <a:pt x="7947" y="16611"/>
                  </a:cubicBezTo>
                  <a:cubicBezTo>
                    <a:pt x="7751" y="16992"/>
                    <a:pt x="7660" y="17347"/>
                    <a:pt x="7677" y="17673"/>
                  </a:cubicBezTo>
                  <a:cubicBezTo>
                    <a:pt x="7692" y="17993"/>
                    <a:pt x="7773" y="18307"/>
                    <a:pt x="7917" y="18606"/>
                  </a:cubicBezTo>
                  <a:cubicBezTo>
                    <a:pt x="8059" y="18909"/>
                    <a:pt x="8255" y="19193"/>
                    <a:pt x="8498" y="19469"/>
                  </a:cubicBezTo>
                  <a:cubicBezTo>
                    <a:pt x="8737" y="19745"/>
                    <a:pt x="8997" y="20021"/>
                    <a:pt x="9271" y="20291"/>
                  </a:cubicBezTo>
                  <a:cubicBezTo>
                    <a:pt x="9114" y="20696"/>
                    <a:pt x="8843" y="21001"/>
                    <a:pt x="8456" y="21213"/>
                  </a:cubicBezTo>
                  <a:cubicBezTo>
                    <a:pt x="8069" y="21424"/>
                    <a:pt x="7655" y="21541"/>
                    <a:pt x="7212" y="21571"/>
                  </a:cubicBezTo>
                  <a:cubicBezTo>
                    <a:pt x="6772" y="21600"/>
                    <a:pt x="6341" y="21550"/>
                    <a:pt x="5917" y="21424"/>
                  </a:cubicBezTo>
                  <a:cubicBezTo>
                    <a:pt x="5496" y="21295"/>
                    <a:pt x="5163" y="21092"/>
                    <a:pt x="4923" y="20811"/>
                  </a:cubicBezTo>
                  <a:cubicBezTo>
                    <a:pt x="4781" y="20241"/>
                    <a:pt x="4625" y="19657"/>
                    <a:pt x="4453" y="19056"/>
                  </a:cubicBezTo>
                  <a:cubicBezTo>
                    <a:pt x="4282" y="18454"/>
                    <a:pt x="4140" y="17843"/>
                    <a:pt x="4032" y="17224"/>
                  </a:cubicBezTo>
                  <a:cubicBezTo>
                    <a:pt x="3922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50" y="13154"/>
                  </a:cubicBezTo>
                  <a:lnTo>
                    <a:pt x="1804" y="13154"/>
                  </a:lnTo>
                  <a:cubicBezTo>
                    <a:pt x="1312" y="13154"/>
                    <a:pt x="889" y="12945"/>
                    <a:pt x="534" y="12523"/>
                  </a:cubicBezTo>
                  <a:cubicBezTo>
                    <a:pt x="176" y="12100"/>
                    <a:pt x="0" y="11592"/>
                    <a:pt x="0" y="10991"/>
                  </a:cubicBezTo>
                  <a:lnTo>
                    <a:pt x="0" y="7774"/>
                  </a:lnTo>
                  <a:cubicBezTo>
                    <a:pt x="0" y="7184"/>
                    <a:pt x="176" y="6677"/>
                    <a:pt x="526" y="6245"/>
                  </a:cubicBezTo>
                  <a:cubicBezTo>
                    <a:pt x="879" y="5820"/>
                    <a:pt x="1305" y="5605"/>
                    <a:pt x="1804" y="5605"/>
                  </a:cubicBezTo>
                  <a:lnTo>
                    <a:pt x="7653" y="5605"/>
                  </a:lnTo>
                  <a:cubicBezTo>
                    <a:pt x="8551" y="5605"/>
                    <a:pt x="9509" y="5450"/>
                    <a:pt x="10525" y="5136"/>
                  </a:cubicBezTo>
                  <a:cubicBezTo>
                    <a:pt x="11541" y="4822"/>
                    <a:pt x="12537" y="4399"/>
                    <a:pt x="13511" y="3874"/>
                  </a:cubicBezTo>
                  <a:cubicBezTo>
                    <a:pt x="14488" y="3343"/>
                    <a:pt x="15409" y="2744"/>
                    <a:pt x="16273" y="2072"/>
                  </a:cubicBezTo>
                  <a:cubicBezTo>
                    <a:pt x="17135" y="1406"/>
                    <a:pt x="17864" y="713"/>
                    <a:pt x="18459" y="0"/>
                  </a:cubicBezTo>
                  <a:cubicBezTo>
                    <a:pt x="18951" y="0"/>
                    <a:pt x="19375" y="214"/>
                    <a:pt x="19730" y="634"/>
                  </a:cubicBezTo>
                  <a:cubicBezTo>
                    <a:pt x="20087" y="1057"/>
                    <a:pt x="20263" y="1567"/>
                    <a:pt x="20263" y="2166"/>
                  </a:cubicBezTo>
                  <a:lnTo>
                    <a:pt x="20263" y="7334"/>
                  </a:lnTo>
                  <a:cubicBezTo>
                    <a:pt x="20648" y="7446"/>
                    <a:pt x="20963" y="7692"/>
                    <a:pt x="21218" y="8071"/>
                  </a:cubicBezTo>
                  <a:cubicBezTo>
                    <a:pt x="21473" y="8455"/>
                    <a:pt x="21600" y="8895"/>
                    <a:pt x="21600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3" y="4452"/>
                  </a:cubicBezTo>
                  <a:cubicBezTo>
                    <a:pt x="15810" y="4963"/>
                    <a:pt x="15066" y="5423"/>
                    <a:pt x="14280" y="5834"/>
                  </a:cubicBezTo>
                  <a:cubicBezTo>
                    <a:pt x="13494" y="6245"/>
                    <a:pt x="12694" y="6609"/>
                    <a:pt x="11878" y="6923"/>
                  </a:cubicBezTo>
                  <a:cubicBezTo>
                    <a:pt x="11061" y="7237"/>
                    <a:pt x="10255" y="7463"/>
                    <a:pt x="9457" y="7604"/>
                  </a:cubicBezTo>
                  <a:lnTo>
                    <a:pt x="9457" y="11173"/>
                  </a:lnTo>
                  <a:cubicBezTo>
                    <a:pt x="10255" y="11325"/>
                    <a:pt x="11061" y="11554"/>
                    <a:pt x="11878" y="11862"/>
                  </a:cubicBezTo>
                  <a:cubicBezTo>
                    <a:pt x="12694" y="12170"/>
                    <a:pt x="13494" y="12537"/>
                    <a:pt x="14280" y="12957"/>
                  </a:cubicBezTo>
                  <a:cubicBezTo>
                    <a:pt x="15066" y="13379"/>
                    <a:pt x="15813" y="13843"/>
                    <a:pt x="16525" y="14348"/>
                  </a:cubicBezTo>
                  <a:cubicBezTo>
                    <a:pt x="17235" y="14856"/>
                    <a:pt x="17881" y="15381"/>
                    <a:pt x="18459" y="15921"/>
                  </a:cubicBezTo>
                  <a:lnTo>
                    <a:pt x="18459" y="2855"/>
                  </a:lnTo>
                  <a:close/>
                  <a:moveTo>
                    <a:pt x="18459" y="2855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98" name="ïṧļîďê"/>
          <p:cNvGrpSpPr/>
          <p:nvPr/>
        </p:nvGrpSpPr>
        <p:grpSpPr>
          <a:xfrm>
            <a:off x="2561269" y="1478365"/>
            <a:ext cx="1667420" cy="1667858"/>
            <a:chOff x="1017965" y="2319273"/>
            <a:chExt cx="1867586" cy="1868076"/>
          </a:xfrm>
        </p:grpSpPr>
        <p:sp>
          <p:nvSpPr>
            <p:cNvPr id="99" name="îśļiďé"/>
            <p:cNvSpPr/>
            <p:nvPr/>
          </p:nvSpPr>
          <p:spPr bwMode="auto">
            <a:xfrm>
              <a:off x="1190995" y="2492896"/>
              <a:ext cx="1521537" cy="1521932"/>
            </a:xfrm>
            <a:prstGeom prst="ellipse">
              <a:avLst/>
            </a:prstGeom>
            <a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grpSp>
          <p:nvGrpSpPr>
            <p:cNvPr id="100" name="ïşliďe"/>
            <p:cNvGrpSpPr/>
            <p:nvPr/>
          </p:nvGrpSpPr>
          <p:grpSpPr>
            <a:xfrm>
              <a:off x="1017965" y="2319273"/>
              <a:ext cx="1867586" cy="1868076"/>
              <a:chOff x="1119258" y="2257147"/>
              <a:chExt cx="1868076" cy="1868076"/>
            </a:xfrm>
          </p:grpSpPr>
          <p:sp>
            <p:nvSpPr>
              <p:cNvPr id="102" name="îṡ1iḓê"/>
              <p:cNvSpPr/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03" name="ïslîdé"/>
              <p:cNvSpPr/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04" name="íSḷïḋé"/>
              <p:cNvSpPr/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05" name="ïṥ1íḍè"/>
              <p:cNvSpPr/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06" name="íṡlïďè"/>
              <p:cNvSpPr/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07" name="íṣľiḑè"/>
              <p:cNvSpPr/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08" name="íṧḻiḑé"/>
              <p:cNvSpPr/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09" name="ïṩļïdè"/>
              <p:cNvSpPr/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10" name="îṣḻïdè"/>
              <p:cNvSpPr/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11" name="î$ḻïḓè"/>
              <p:cNvSpPr/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12" name="îS1ïdé"/>
              <p:cNvSpPr/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13" name="iśľíḑé"/>
              <p:cNvSpPr/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01" name="îŝḻíḑe"/>
            <p:cNvSpPr/>
            <p:nvPr/>
          </p:nvSpPr>
          <p:spPr bwMode="auto">
            <a:xfrm>
              <a:off x="1715626" y="3018943"/>
              <a:ext cx="472275" cy="47239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45" y="434"/>
                  </a:moveTo>
                  <a:cubicBezTo>
                    <a:pt x="19000" y="276"/>
                    <a:pt x="19186" y="194"/>
                    <a:pt x="19399" y="194"/>
                  </a:cubicBezTo>
                  <a:cubicBezTo>
                    <a:pt x="19670" y="194"/>
                    <a:pt x="19900" y="332"/>
                    <a:pt x="20087" y="602"/>
                  </a:cubicBezTo>
                  <a:cubicBezTo>
                    <a:pt x="20165" y="716"/>
                    <a:pt x="20282" y="872"/>
                    <a:pt x="20432" y="1072"/>
                  </a:cubicBezTo>
                  <a:cubicBezTo>
                    <a:pt x="20586" y="1274"/>
                    <a:pt x="20733" y="1483"/>
                    <a:pt x="20880" y="1692"/>
                  </a:cubicBezTo>
                  <a:cubicBezTo>
                    <a:pt x="21024" y="1903"/>
                    <a:pt x="21147" y="2127"/>
                    <a:pt x="21252" y="2359"/>
                  </a:cubicBezTo>
                  <a:cubicBezTo>
                    <a:pt x="21357" y="2597"/>
                    <a:pt x="21411" y="2796"/>
                    <a:pt x="21411" y="2967"/>
                  </a:cubicBezTo>
                  <a:cubicBezTo>
                    <a:pt x="21411" y="3334"/>
                    <a:pt x="21298" y="3616"/>
                    <a:pt x="21071" y="3825"/>
                  </a:cubicBezTo>
                  <a:lnTo>
                    <a:pt x="2568" y="21376"/>
                  </a:lnTo>
                  <a:cubicBezTo>
                    <a:pt x="2408" y="21526"/>
                    <a:pt x="2227" y="21599"/>
                    <a:pt x="2017" y="21599"/>
                  </a:cubicBezTo>
                  <a:cubicBezTo>
                    <a:pt x="1725" y="21599"/>
                    <a:pt x="1495" y="21464"/>
                    <a:pt x="1324" y="21194"/>
                  </a:cubicBezTo>
                  <a:cubicBezTo>
                    <a:pt x="1248" y="21082"/>
                    <a:pt x="1128" y="20924"/>
                    <a:pt x="971" y="20724"/>
                  </a:cubicBezTo>
                  <a:cubicBezTo>
                    <a:pt x="817" y="20521"/>
                    <a:pt x="668" y="20316"/>
                    <a:pt x="528" y="20104"/>
                  </a:cubicBezTo>
                  <a:cubicBezTo>
                    <a:pt x="386" y="19893"/>
                    <a:pt x="261" y="19672"/>
                    <a:pt x="156" y="19443"/>
                  </a:cubicBezTo>
                  <a:cubicBezTo>
                    <a:pt x="51" y="19214"/>
                    <a:pt x="0" y="19008"/>
                    <a:pt x="0" y="18832"/>
                  </a:cubicBezTo>
                  <a:cubicBezTo>
                    <a:pt x="0" y="18465"/>
                    <a:pt x="115" y="18177"/>
                    <a:pt x="337" y="17971"/>
                  </a:cubicBezTo>
                  <a:lnTo>
                    <a:pt x="18845" y="434"/>
                  </a:lnTo>
                  <a:close/>
                  <a:moveTo>
                    <a:pt x="4372" y="9154"/>
                  </a:moveTo>
                  <a:lnTo>
                    <a:pt x="2998" y="8634"/>
                  </a:lnTo>
                  <a:lnTo>
                    <a:pt x="4372" y="8126"/>
                  </a:lnTo>
                  <a:lnTo>
                    <a:pt x="4805" y="6484"/>
                  </a:lnTo>
                  <a:lnTo>
                    <a:pt x="5204" y="8126"/>
                  </a:lnTo>
                  <a:lnTo>
                    <a:pt x="6597" y="8634"/>
                  </a:lnTo>
                  <a:lnTo>
                    <a:pt x="5204" y="9154"/>
                  </a:lnTo>
                  <a:lnTo>
                    <a:pt x="4805" y="10800"/>
                  </a:lnTo>
                  <a:lnTo>
                    <a:pt x="4372" y="9154"/>
                  </a:lnTo>
                  <a:close/>
                  <a:moveTo>
                    <a:pt x="7126" y="5329"/>
                  </a:moveTo>
                  <a:lnTo>
                    <a:pt x="4372" y="4316"/>
                  </a:lnTo>
                  <a:lnTo>
                    <a:pt x="7126" y="3317"/>
                  </a:lnTo>
                  <a:lnTo>
                    <a:pt x="7971" y="0"/>
                  </a:lnTo>
                  <a:lnTo>
                    <a:pt x="8810" y="3317"/>
                  </a:lnTo>
                  <a:lnTo>
                    <a:pt x="11565" y="4316"/>
                  </a:lnTo>
                  <a:lnTo>
                    <a:pt x="8810" y="5329"/>
                  </a:lnTo>
                  <a:lnTo>
                    <a:pt x="7971" y="8634"/>
                  </a:lnTo>
                  <a:lnTo>
                    <a:pt x="7126" y="5329"/>
                  </a:lnTo>
                  <a:close/>
                  <a:moveTo>
                    <a:pt x="12412" y="2670"/>
                  </a:moveTo>
                  <a:lnTo>
                    <a:pt x="11041" y="2162"/>
                  </a:lnTo>
                  <a:lnTo>
                    <a:pt x="12412" y="1642"/>
                  </a:lnTo>
                  <a:lnTo>
                    <a:pt x="12845" y="0"/>
                  </a:lnTo>
                  <a:lnTo>
                    <a:pt x="13278" y="1642"/>
                  </a:lnTo>
                  <a:lnTo>
                    <a:pt x="14637" y="2162"/>
                  </a:lnTo>
                  <a:lnTo>
                    <a:pt x="13278" y="2670"/>
                  </a:lnTo>
                  <a:lnTo>
                    <a:pt x="12845" y="4316"/>
                  </a:lnTo>
                  <a:lnTo>
                    <a:pt x="12412" y="2670"/>
                  </a:lnTo>
                  <a:close/>
                  <a:moveTo>
                    <a:pt x="20498" y="2993"/>
                  </a:moveTo>
                  <a:lnTo>
                    <a:pt x="19399" y="1289"/>
                  </a:lnTo>
                  <a:lnTo>
                    <a:pt x="15070" y="5385"/>
                  </a:lnTo>
                  <a:lnTo>
                    <a:pt x="16172" y="7086"/>
                  </a:lnTo>
                  <a:lnTo>
                    <a:pt x="20498" y="2993"/>
                  </a:lnTo>
                  <a:close/>
                  <a:moveTo>
                    <a:pt x="21599" y="9154"/>
                  </a:moveTo>
                  <a:lnTo>
                    <a:pt x="20229" y="9674"/>
                  </a:lnTo>
                  <a:lnTo>
                    <a:pt x="19807" y="11320"/>
                  </a:lnTo>
                  <a:lnTo>
                    <a:pt x="19374" y="9674"/>
                  </a:lnTo>
                  <a:lnTo>
                    <a:pt x="18001" y="9154"/>
                  </a:lnTo>
                  <a:lnTo>
                    <a:pt x="19374" y="8661"/>
                  </a:lnTo>
                  <a:lnTo>
                    <a:pt x="19807" y="7004"/>
                  </a:lnTo>
                  <a:lnTo>
                    <a:pt x="20229" y="8661"/>
                  </a:lnTo>
                  <a:lnTo>
                    <a:pt x="21599" y="91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2230342" y="3397098"/>
            <a:ext cx="2329282" cy="1046440"/>
            <a:chOff x="1769578" y="2349127"/>
            <a:chExt cx="2329282" cy="1046440"/>
          </a:xfrm>
        </p:grpSpPr>
        <p:sp>
          <p:nvSpPr>
            <p:cNvPr id="115" name="文本框 114"/>
            <p:cNvSpPr txBox="1"/>
            <p:nvPr/>
          </p:nvSpPr>
          <p:spPr>
            <a:xfrm>
              <a:off x="1867328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769578" y="2687681"/>
              <a:ext cx="23292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请在此处输入具体内容，文字请尽量言简意赅，此处为章节文字，表述该章节文字主题。</a:t>
              </a: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4353804" y="4695299"/>
            <a:ext cx="2329282" cy="1046440"/>
            <a:chOff x="1769578" y="2349127"/>
            <a:chExt cx="2329282" cy="1046440"/>
          </a:xfrm>
        </p:grpSpPr>
        <p:sp>
          <p:nvSpPr>
            <p:cNvPr id="118" name="文本框 117"/>
            <p:cNvSpPr txBox="1"/>
            <p:nvPr/>
          </p:nvSpPr>
          <p:spPr>
            <a:xfrm>
              <a:off x="1867328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769578" y="2687681"/>
              <a:ext cx="23292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请在此处输入具体内容，文字请尽量言简意赅，此处为章节文字，表述该章节文字主题。</a:t>
              </a: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6855771" y="3416719"/>
            <a:ext cx="2329282" cy="1046440"/>
            <a:chOff x="1769578" y="2349127"/>
            <a:chExt cx="2329282" cy="1046440"/>
          </a:xfrm>
        </p:grpSpPr>
        <p:sp>
          <p:nvSpPr>
            <p:cNvPr id="121" name="文本框 120"/>
            <p:cNvSpPr txBox="1"/>
            <p:nvPr/>
          </p:nvSpPr>
          <p:spPr>
            <a:xfrm>
              <a:off x="1867328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769578" y="2687681"/>
              <a:ext cx="23292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请在此处输入具体内容，文字请尽量言简意赅，此处为章节文字，表述该章节文字主题。</a:t>
              </a: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8931094" y="4695299"/>
            <a:ext cx="2329282" cy="1046440"/>
            <a:chOff x="1769578" y="2349127"/>
            <a:chExt cx="2329282" cy="1046440"/>
          </a:xfrm>
        </p:grpSpPr>
        <p:sp>
          <p:nvSpPr>
            <p:cNvPr id="124" name="文本框 123"/>
            <p:cNvSpPr txBox="1"/>
            <p:nvPr/>
          </p:nvSpPr>
          <p:spPr>
            <a:xfrm>
              <a:off x="1867328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1769578" y="2687681"/>
              <a:ext cx="23292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请在此处输入具体内容，文字请尽量言简意赅，此处为章节文字，表述该章节文字主题。</a:t>
              </a: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26" name="TextBox 10"/>
          <p:cNvSpPr txBox="1"/>
          <p:nvPr/>
        </p:nvSpPr>
        <p:spPr>
          <a:xfrm>
            <a:off x="879322" y="2338267"/>
            <a:ext cx="430887" cy="2730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研究思路与方法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-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研究思路</a:t>
            </a:r>
          </a:p>
        </p:txBody>
      </p:sp>
      <p:sp>
        <p:nvSpPr>
          <p:cNvPr id="127" name="Rectangle 2"/>
          <p:cNvSpPr/>
          <p:nvPr/>
        </p:nvSpPr>
        <p:spPr>
          <a:xfrm>
            <a:off x="683749" y="1593358"/>
            <a:ext cx="82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02</a:t>
            </a:r>
            <a:endParaRPr lang="zh-CN" altLang="en-US" sz="3200" b="1" dirty="0">
              <a:solidFill>
                <a:srgbClr val="0059D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1032499" y="411957"/>
            <a:ext cx="112145" cy="1208392"/>
            <a:chOff x="1032499" y="411957"/>
            <a:chExt cx="112145" cy="1208392"/>
          </a:xfrm>
        </p:grpSpPr>
        <p:cxnSp>
          <p:nvCxnSpPr>
            <p:cNvPr id="129" name="直接连接符 128"/>
            <p:cNvCxnSpPr/>
            <p:nvPr/>
          </p:nvCxnSpPr>
          <p:spPr>
            <a:xfrm>
              <a:off x="1088571" y="411957"/>
              <a:ext cx="1" cy="1129021"/>
            </a:xfrm>
            <a:prstGeom prst="line">
              <a:avLst/>
            </a:prstGeom>
            <a:ln w="25400">
              <a:solidFill>
                <a:srgbClr val="3B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129"/>
            <p:cNvSpPr/>
            <p:nvPr/>
          </p:nvSpPr>
          <p:spPr>
            <a:xfrm>
              <a:off x="1032499" y="1518749"/>
              <a:ext cx="112145" cy="101600"/>
            </a:xfrm>
            <a:prstGeom prst="ellipse">
              <a:avLst/>
            </a:prstGeom>
            <a:solidFill>
              <a:srgbClr val="3B3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ïṩḷïḑe"/>
          <p:cNvSpPr/>
          <p:nvPr/>
        </p:nvSpPr>
        <p:spPr>
          <a:xfrm>
            <a:off x="1702877" y="1684429"/>
            <a:ext cx="4709008" cy="343993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468548" y="1684429"/>
            <a:ext cx="2349953" cy="1699966"/>
            <a:chOff x="6379743" y="2069398"/>
            <a:chExt cx="2349953" cy="1699966"/>
          </a:xfrm>
        </p:grpSpPr>
        <p:sp>
          <p:nvSpPr>
            <p:cNvPr id="15" name="iśḻíḓé"/>
            <p:cNvSpPr/>
            <p:nvPr/>
          </p:nvSpPr>
          <p:spPr>
            <a:xfrm>
              <a:off x="6379743" y="2069398"/>
              <a:ext cx="2349953" cy="1699966"/>
            </a:xfrm>
            <a:prstGeom prst="rect">
              <a:avLst/>
            </a:prstGeom>
            <a:solidFill>
              <a:srgbClr val="005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6573370" y="2453941"/>
              <a:ext cx="1962698" cy="993779"/>
              <a:chOff x="1891541" y="2349127"/>
              <a:chExt cx="1962698" cy="993779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2037113" y="2349127"/>
                <a:ext cx="1671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标题文字添加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891541" y="2635020"/>
                <a:ext cx="19626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zh-CN" altLang="en-US" sz="1050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请在此处输入具体内容，文字请尽量言简意赅，此处为章节文字，表述该章节文字主题。</a:t>
                </a:r>
                <a:endParaRPr lang="en-US" altLang="zh-CN" sz="105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6468548" y="3424393"/>
            <a:ext cx="2349953" cy="1699966"/>
            <a:chOff x="6379743" y="3809362"/>
            <a:chExt cx="2349953" cy="1699966"/>
          </a:xfrm>
        </p:grpSpPr>
        <p:sp>
          <p:nvSpPr>
            <p:cNvPr id="23" name="îslïdê"/>
            <p:cNvSpPr/>
            <p:nvPr/>
          </p:nvSpPr>
          <p:spPr>
            <a:xfrm>
              <a:off x="6379743" y="3809362"/>
              <a:ext cx="2349953" cy="16999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6573370" y="4193905"/>
              <a:ext cx="1962698" cy="993779"/>
              <a:chOff x="1891541" y="2349127"/>
              <a:chExt cx="1962698" cy="993779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037113" y="2349127"/>
                <a:ext cx="1671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标题文字添加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891541" y="2635020"/>
                <a:ext cx="19626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zh-CN" altLang="en-US" sz="1050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请在此处输入具体内容，文字请尽量言简意赅，此处为章节文字，表述该章节文字主题。</a:t>
                </a:r>
                <a:endParaRPr lang="en-US" altLang="zh-CN" sz="105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8875164" y="1684428"/>
            <a:ext cx="2349953" cy="1699966"/>
            <a:chOff x="8786359" y="2069397"/>
            <a:chExt cx="2349953" cy="1699966"/>
          </a:xfrm>
        </p:grpSpPr>
        <p:sp>
          <p:nvSpPr>
            <p:cNvPr id="28" name="iś1íḍê"/>
            <p:cNvSpPr/>
            <p:nvPr/>
          </p:nvSpPr>
          <p:spPr>
            <a:xfrm>
              <a:off x="8786359" y="2069397"/>
              <a:ext cx="2349953" cy="16999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8960970" y="2453941"/>
              <a:ext cx="1962698" cy="993779"/>
              <a:chOff x="1891541" y="2349127"/>
              <a:chExt cx="1962698" cy="993779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2037113" y="2349127"/>
                <a:ext cx="1671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标题文字添加</a:t>
                </a: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891541" y="2635020"/>
                <a:ext cx="19626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zh-CN" altLang="en-US" sz="1050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请在此处输入具体内容，文字请尽量言简意赅，此处为章节文字，表述该章节文字主题。</a:t>
                </a:r>
                <a:endParaRPr lang="en-US" altLang="zh-CN" sz="105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8875164" y="3424392"/>
            <a:ext cx="2349953" cy="1699966"/>
            <a:chOff x="8786359" y="3809361"/>
            <a:chExt cx="2349953" cy="1699966"/>
          </a:xfrm>
        </p:grpSpPr>
        <p:sp>
          <p:nvSpPr>
            <p:cNvPr id="33" name="îš1îďê"/>
            <p:cNvSpPr/>
            <p:nvPr/>
          </p:nvSpPr>
          <p:spPr>
            <a:xfrm>
              <a:off x="8786359" y="3809361"/>
              <a:ext cx="2349953" cy="1699966"/>
            </a:xfrm>
            <a:prstGeom prst="rect">
              <a:avLst/>
            </a:prstGeom>
            <a:solidFill>
              <a:srgbClr val="005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8960970" y="4193905"/>
              <a:ext cx="1962698" cy="993779"/>
              <a:chOff x="1891541" y="2349127"/>
              <a:chExt cx="1962698" cy="993779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2037113" y="2349127"/>
                <a:ext cx="1671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标题文字添加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891541" y="2635020"/>
                <a:ext cx="19626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zh-CN" altLang="en-US" sz="1050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请在此处输入具体内容，文字请尽量言简意赅，此处为章节文字，表述该章节文字主题。</a:t>
                </a:r>
                <a:endParaRPr lang="en-US" altLang="zh-CN" sz="105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37" name="TextBox 10"/>
          <p:cNvSpPr txBox="1"/>
          <p:nvPr/>
        </p:nvSpPr>
        <p:spPr>
          <a:xfrm>
            <a:off x="879322" y="2338267"/>
            <a:ext cx="430887" cy="2730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研究思路与方法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-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研究方案</a:t>
            </a:r>
          </a:p>
        </p:txBody>
      </p:sp>
      <p:sp>
        <p:nvSpPr>
          <p:cNvPr id="38" name="Rectangle 2"/>
          <p:cNvSpPr/>
          <p:nvPr/>
        </p:nvSpPr>
        <p:spPr>
          <a:xfrm>
            <a:off x="683749" y="1593358"/>
            <a:ext cx="82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02</a:t>
            </a:r>
            <a:endParaRPr lang="zh-CN" altLang="en-US" sz="3200" b="1" dirty="0">
              <a:solidFill>
                <a:srgbClr val="0059D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32499" y="411957"/>
            <a:ext cx="112145" cy="1208392"/>
            <a:chOff x="1032499" y="411957"/>
            <a:chExt cx="112145" cy="1208392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1088571" y="411957"/>
              <a:ext cx="1" cy="1129021"/>
            </a:xfrm>
            <a:prstGeom prst="line">
              <a:avLst/>
            </a:prstGeom>
            <a:ln w="25400">
              <a:solidFill>
                <a:srgbClr val="3B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1032499" y="1518749"/>
              <a:ext cx="112145" cy="101600"/>
            </a:xfrm>
            <a:prstGeom prst="ellipse">
              <a:avLst/>
            </a:prstGeom>
            <a:solidFill>
              <a:srgbClr val="3B3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/>
          <p:nvPr/>
        </p:nvSpPr>
        <p:spPr bwMode="auto">
          <a:xfrm>
            <a:off x="3488589" y="4637985"/>
            <a:ext cx="812464" cy="512862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bevel/>
          </a:ln>
        </p:spPr>
        <p:txBody>
          <a:bodyPr lIns="81589" tIns="40794" rIns="81589" bIns="40794" anchor="ctr"/>
          <a:lstStyle/>
          <a:p>
            <a:pPr algn="ctr"/>
            <a:endParaRPr lang="zh-CN" altLang="en-US" sz="1465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" name="Freeform 8"/>
          <p:cNvSpPr/>
          <p:nvPr/>
        </p:nvSpPr>
        <p:spPr bwMode="auto">
          <a:xfrm>
            <a:off x="2651793" y="1641282"/>
            <a:ext cx="2493768" cy="2852114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rgbClr val="0059DB"/>
          </a:solidFill>
          <a:ln w="3175" cap="flat" cmpd="sng">
            <a:noFill/>
            <a:bevel/>
          </a:ln>
        </p:spPr>
        <p:txBody>
          <a:bodyPr lIns="81589" tIns="40794" rIns="81589" bIns="40794" anchor="ctr"/>
          <a:lstStyle/>
          <a:p>
            <a:pPr algn="ctr"/>
            <a:endParaRPr lang="zh-CN" altLang="en-US" sz="2000" b="1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" name="Freeform 9"/>
          <p:cNvSpPr/>
          <p:nvPr/>
        </p:nvSpPr>
        <p:spPr bwMode="auto">
          <a:xfrm>
            <a:off x="3287160" y="1644269"/>
            <a:ext cx="1706208" cy="1030205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flat" cmpd="sng">
            <a:noFill/>
            <a:bevel/>
          </a:ln>
        </p:spPr>
        <p:txBody>
          <a:bodyPr lIns="81589" tIns="40794" rIns="81589" bIns="40794" anchor="ctr"/>
          <a:lstStyle/>
          <a:p>
            <a:pPr algn="ctr"/>
            <a:endParaRPr lang="zh-CN" altLang="en-US" sz="2535" b="1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" name="Freeform 10"/>
          <p:cNvSpPr/>
          <p:nvPr/>
        </p:nvSpPr>
        <p:spPr bwMode="auto">
          <a:xfrm>
            <a:off x="4187357" y="2220976"/>
            <a:ext cx="960638" cy="1488403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 cmpd="sng">
            <a:noFill/>
            <a:bevel/>
          </a:ln>
        </p:spPr>
        <p:txBody>
          <a:bodyPr lIns="81589" tIns="40794" rIns="81589" bIns="40794" anchor="ctr"/>
          <a:lstStyle/>
          <a:p>
            <a:pPr algn="ctr"/>
            <a:endParaRPr lang="zh-CN" altLang="en-US" sz="2535" b="1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" name="Freeform 11"/>
          <p:cNvSpPr/>
          <p:nvPr/>
        </p:nvSpPr>
        <p:spPr bwMode="auto">
          <a:xfrm>
            <a:off x="2640683" y="1792428"/>
            <a:ext cx="1053833" cy="1518093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rgbClr val="0059DB"/>
          </a:solidFill>
          <a:ln w="3175" cap="flat" cmpd="sng">
            <a:noFill/>
            <a:bevel/>
          </a:ln>
        </p:spPr>
        <p:txBody>
          <a:bodyPr lIns="81589" tIns="40794" rIns="81589" bIns="40794" anchor="ctr"/>
          <a:lstStyle/>
          <a:p>
            <a:pPr algn="ctr"/>
            <a:endParaRPr lang="zh-CN" altLang="en-US" sz="2535" b="1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" name="TextBox 10"/>
          <p:cNvSpPr txBox="1"/>
          <p:nvPr/>
        </p:nvSpPr>
        <p:spPr>
          <a:xfrm>
            <a:off x="2880736" y="2353562"/>
            <a:ext cx="301355" cy="482091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CN" sz="2535" b="1" dirty="0">
                <a:solidFill>
                  <a:srgbClr val="F8F8F8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1</a:t>
            </a:r>
            <a:endParaRPr lang="zh-CN" altLang="en-US" sz="2535" b="1" dirty="0">
              <a:solidFill>
                <a:srgbClr val="F8F8F8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3868997" y="1852411"/>
            <a:ext cx="301355" cy="482091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CN" sz="2535" b="1" dirty="0">
                <a:solidFill>
                  <a:srgbClr val="F8F8F8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</a:t>
            </a:r>
            <a:endParaRPr lang="zh-CN" altLang="en-US" sz="2535" b="1" dirty="0">
              <a:solidFill>
                <a:srgbClr val="F8F8F8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4549287" y="2717590"/>
            <a:ext cx="301355" cy="482091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CN" sz="2535" b="1" dirty="0">
                <a:solidFill>
                  <a:srgbClr val="F8F8F8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3</a:t>
            </a:r>
            <a:endParaRPr lang="zh-CN" altLang="en-US" sz="2535" b="1" dirty="0">
              <a:solidFill>
                <a:srgbClr val="F8F8F8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3766563" y="3541119"/>
            <a:ext cx="301355" cy="482091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CN" sz="2535" b="1" dirty="0">
                <a:solidFill>
                  <a:srgbClr val="F8F8F8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4</a:t>
            </a:r>
            <a:endParaRPr lang="zh-CN" altLang="en-US" sz="2535" b="1" dirty="0">
              <a:solidFill>
                <a:srgbClr val="F8F8F8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" name="TextBox 14"/>
          <p:cNvSpPr txBox="1"/>
          <p:nvPr/>
        </p:nvSpPr>
        <p:spPr>
          <a:xfrm>
            <a:off x="3442312" y="4702118"/>
            <a:ext cx="884614" cy="287506"/>
          </a:xfrm>
          <a:prstGeom prst="rect">
            <a:avLst/>
          </a:prstGeom>
          <a:noFill/>
        </p:spPr>
        <p:txBody>
          <a:bodyPr wrap="square" lIns="81589" tIns="40794" rIns="81589" bIns="40794" rtlCol="0">
            <a:spAutoFit/>
          </a:bodyPr>
          <a:lstStyle/>
          <a:p>
            <a:pPr algn="ctr"/>
            <a:r>
              <a:rPr lang="zh-CN" altLang="en-US" sz="1335" dirty="0">
                <a:solidFill>
                  <a:srgbClr val="F8F8F8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添加标题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6659565" y="1469799"/>
            <a:ext cx="3316038" cy="785975"/>
          </a:xfrm>
          <a:prstGeom prst="rect">
            <a:avLst/>
          </a:prstGeom>
          <a:noFill/>
        </p:spPr>
        <p:txBody>
          <a:bodyPr wrap="square" lIns="81589" tIns="40794" rIns="81589" bIns="4079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65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说明一</a:t>
            </a:r>
            <a:endParaRPr lang="en-US" altLang="zh-CN" sz="1465" b="1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请在此处输入具体内容，文字请尽量言简意赅，此处为章节文字，表述该章节文字主题。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27" name="组合 16"/>
          <p:cNvGrpSpPr/>
          <p:nvPr/>
        </p:nvGrpSpPr>
        <p:grpSpPr>
          <a:xfrm>
            <a:off x="6032993" y="1541476"/>
            <a:ext cx="534958" cy="530674"/>
            <a:chOff x="6409426" y="1173624"/>
            <a:chExt cx="962086" cy="962084"/>
          </a:xfrm>
          <a:solidFill>
            <a:schemeClr val="tx2">
              <a:lumMod val="75000"/>
            </a:schemeClr>
          </a:solidFill>
        </p:grpSpPr>
        <p:sp>
          <p:nvSpPr>
            <p:cNvPr id="28" name="椭圆 27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600" b="1">
                <a:solidFill>
                  <a:srgbClr val="31486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9" name="TextBox 18"/>
            <p:cNvSpPr txBox="1"/>
            <p:nvPr/>
          </p:nvSpPr>
          <p:spPr>
            <a:xfrm>
              <a:off x="6616339" y="1282180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charset="-122"/>
                </a:defRPr>
              </a:lvl1pPr>
            </a:lstStyle>
            <a:p>
              <a:r>
                <a:rPr lang="en-US" altLang="zh-CN" sz="1600" b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1</a:t>
              </a:r>
              <a:endParaRPr lang="zh-CN" altLang="en-US" sz="16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30" name="组合 19"/>
          <p:cNvGrpSpPr/>
          <p:nvPr/>
        </p:nvGrpSpPr>
        <p:grpSpPr>
          <a:xfrm>
            <a:off x="6032993" y="2647761"/>
            <a:ext cx="534958" cy="530674"/>
            <a:chOff x="6409426" y="2394908"/>
            <a:chExt cx="962086" cy="962084"/>
          </a:xfrm>
          <a:solidFill>
            <a:schemeClr val="bg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600" b="1">
                <a:solidFill>
                  <a:srgbClr val="FFFFFF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2" name="TextBox 21"/>
            <p:cNvSpPr txBox="1"/>
            <p:nvPr/>
          </p:nvSpPr>
          <p:spPr>
            <a:xfrm>
              <a:off x="6600496" y="2510335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2135" b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2</a:t>
              </a:r>
              <a:endParaRPr lang="zh-CN" altLang="en-US" sz="2135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33" name="组合 22"/>
          <p:cNvGrpSpPr/>
          <p:nvPr/>
        </p:nvGrpSpPr>
        <p:grpSpPr>
          <a:xfrm>
            <a:off x="6032995" y="3712094"/>
            <a:ext cx="534958" cy="530674"/>
            <a:chOff x="6409426" y="3568104"/>
            <a:chExt cx="962086" cy="962084"/>
          </a:xfrm>
          <a:solidFill>
            <a:srgbClr val="5C92CF"/>
          </a:solidFill>
        </p:grpSpPr>
        <p:sp>
          <p:nvSpPr>
            <p:cNvPr id="34" name="椭圆 33"/>
            <p:cNvSpPr/>
            <p:nvPr/>
          </p:nvSpPr>
          <p:spPr bwMode="auto">
            <a:xfrm>
              <a:off x="6409426" y="3568104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600" b="1" dirty="0">
                <a:solidFill>
                  <a:srgbClr val="FFFFFF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5" name="TextBox 24"/>
            <p:cNvSpPr txBox="1"/>
            <p:nvPr/>
          </p:nvSpPr>
          <p:spPr>
            <a:xfrm>
              <a:off x="6629988" y="3710247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charset="-122"/>
                </a:defRPr>
              </a:lvl1pPr>
            </a:lstStyle>
            <a:p>
              <a:r>
                <a:rPr lang="en-US" altLang="zh-CN" sz="1600" b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3</a:t>
              </a:r>
              <a:endParaRPr lang="zh-CN" altLang="en-US" sz="16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36" name="组合 25"/>
          <p:cNvGrpSpPr/>
          <p:nvPr/>
        </p:nvGrpSpPr>
        <p:grpSpPr>
          <a:xfrm>
            <a:off x="6032995" y="4818545"/>
            <a:ext cx="534958" cy="530674"/>
            <a:chOff x="6409426" y="4869160"/>
            <a:chExt cx="962086" cy="962084"/>
          </a:xfrm>
          <a:solidFill>
            <a:schemeClr val="accent4"/>
          </a:solidFill>
        </p:grpSpPr>
        <p:sp>
          <p:nvSpPr>
            <p:cNvPr id="37" name="椭圆 36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600" b="1">
                <a:solidFill>
                  <a:srgbClr val="FFFFFF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8" name="TextBox 27"/>
            <p:cNvSpPr txBox="1"/>
            <p:nvPr/>
          </p:nvSpPr>
          <p:spPr>
            <a:xfrm>
              <a:off x="6595474" y="4996174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2135" b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4</a:t>
              </a:r>
              <a:endParaRPr lang="zh-CN" altLang="en-US" sz="2135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9" name="TextBox 28"/>
          <p:cNvSpPr txBox="1"/>
          <p:nvPr/>
        </p:nvSpPr>
        <p:spPr>
          <a:xfrm>
            <a:off x="6659563" y="2532017"/>
            <a:ext cx="3316039" cy="785975"/>
          </a:xfrm>
          <a:prstGeom prst="rect">
            <a:avLst/>
          </a:prstGeom>
          <a:noFill/>
        </p:spPr>
        <p:txBody>
          <a:bodyPr wrap="square" lIns="81589" tIns="40794" rIns="81589" bIns="4079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65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说明二</a:t>
            </a:r>
            <a:endParaRPr lang="en-US" altLang="zh-CN" sz="1465" b="1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请在此处输入具体内容，文字请尽量言简意赅，此处为章节文字，表述该章节文字主题。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" name="TextBox 29"/>
          <p:cNvSpPr txBox="1"/>
          <p:nvPr/>
        </p:nvSpPr>
        <p:spPr>
          <a:xfrm>
            <a:off x="6659566" y="3612080"/>
            <a:ext cx="3316035" cy="785975"/>
          </a:xfrm>
          <a:prstGeom prst="rect">
            <a:avLst/>
          </a:prstGeom>
          <a:noFill/>
        </p:spPr>
        <p:txBody>
          <a:bodyPr wrap="square" lIns="81589" tIns="40794" rIns="81589" bIns="4079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65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说明三</a:t>
            </a:r>
            <a:endParaRPr lang="en-US" altLang="zh-CN" sz="1465" b="1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请在此处输入具体内容，文字请尽量言简意赅，此处为章节文字，表述该章节文字主题。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" name="TextBox 30"/>
          <p:cNvSpPr txBox="1"/>
          <p:nvPr/>
        </p:nvSpPr>
        <p:spPr>
          <a:xfrm>
            <a:off x="6659565" y="4739149"/>
            <a:ext cx="3316038" cy="785975"/>
          </a:xfrm>
          <a:prstGeom prst="rect">
            <a:avLst/>
          </a:prstGeom>
          <a:noFill/>
        </p:spPr>
        <p:txBody>
          <a:bodyPr wrap="square" lIns="81589" tIns="40794" rIns="81589" bIns="4079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65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说明四</a:t>
            </a:r>
            <a:endParaRPr lang="en-US" altLang="zh-CN" sz="1465" b="1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请在此处输入具体内容，文字请尽量言简意赅，此处为章节文字，表述该章节文字主题。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" name="TextBox 10"/>
          <p:cNvSpPr txBox="1"/>
          <p:nvPr/>
        </p:nvSpPr>
        <p:spPr>
          <a:xfrm>
            <a:off x="879322" y="2338267"/>
            <a:ext cx="430887" cy="2730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研究方案可行性说明</a:t>
            </a:r>
          </a:p>
        </p:txBody>
      </p:sp>
      <p:sp>
        <p:nvSpPr>
          <p:cNvPr id="43" name="Rectangle 2"/>
          <p:cNvSpPr/>
          <p:nvPr/>
        </p:nvSpPr>
        <p:spPr>
          <a:xfrm>
            <a:off x="683749" y="1593358"/>
            <a:ext cx="82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02</a:t>
            </a:r>
            <a:endParaRPr lang="zh-CN" altLang="en-US" sz="3200" b="1" dirty="0">
              <a:solidFill>
                <a:srgbClr val="0059D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032499" y="411957"/>
            <a:ext cx="112145" cy="1208392"/>
            <a:chOff x="1032499" y="411957"/>
            <a:chExt cx="112145" cy="1208392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88571" y="411957"/>
              <a:ext cx="1" cy="1129021"/>
            </a:xfrm>
            <a:prstGeom prst="line">
              <a:avLst/>
            </a:prstGeom>
            <a:ln w="25400">
              <a:solidFill>
                <a:srgbClr val="3B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1032499" y="1518749"/>
              <a:ext cx="112145" cy="101600"/>
            </a:xfrm>
            <a:prstGeom prst="ellipse">
              <a:avLst/>
            </a:prstGeom>
            <a:solidFill>
              <a:srgbClr val="3B3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39" grpId="0"/>
      <p:bldP spid="40" grpId="0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24569" y="1098734"/>
            <a:ext cx="389943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dirty="0">
                <a:solidFill>
                  <a:schemeClr val="tx1">
                    <a:alpha val="2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Aharoni" panose="02010803020104030203" pitchFamily="2" charset="-79"/>
                <a:sym typeface="字魂59号-创粗黑" panose="00000500000000000000" pitchFamily="2" charset="-122"/>
              </a:rPr>
              <a:t>03</a:t>
            </a:r>
            <a:endParaRPr lang="zh-CN" altLang="en-US" sz="30000" dirty="0">
              <a:solidFill>
                <a:schemeClr val="tx1">
                  <a:alpha val="2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Aharoni" panose="02010803020104030203" pitchFamily="2" charset="-79"/>
              <a:sym typeface="字魂59号-创粗黑" panose="00000500000000000000" pitchFamily="2" charset="-122"/>
            </a:endParaRPr>
          </a:p>
        </p:txBody>
      </p:sp>
      <p:sp>
        <p:nvSpPr>
          <p:cNvPr id="36" name="Rectangle 2"/>
          <p:cNvSpPr/>
          <p:nvPr/>
        </p:nvSpPr>
        <p:spPr>
          <a:xfrm>
            <a:off x="1013990" y="2921999"/>
            <a:ext cx="4308213" cy="93320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zh-CN" altLang="en-US" sz="6000" b="1" spc="300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关键技术与实践难点</a:t>
            </a:r>
          </a:p>
        </p:txBody>
      </p:sp>
      <p:sp>
        <p:nvSpPr>
          <p:cNvPr id="37" name="Rectangle 3"/>
          <p:cNvSpPr/>
          <p:nvPr/>
        </p:nvSpPr>
        <p:spPr>
          <a:xfrm>
            <a:off x="4815422" y="850230"/>
            <a:ext cx="2453947" cy="400110"/>
          </a:xfrm>
          <a:prstGeom prst="rect">
            <a:avLst/>
          </a:prstGeom>
          <a:solidFill>
            <a:srgbClr val="0059DB"/>
          </a:solidFill>
        </p:spPr>
        <p:txBody>
          <a:bodyPr wrap="none">
            <a:normAutofit/>
          </a:bodyPr>
          <a:lstStyle/>
          <a:p>
            <a:r>
              <a:rPr lang="en-US" altLang="zh-CN" sz="2000" b="1" spc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THREE</a:t>
            </a:r>
          </a:p>
        </p:txBody>
      </p:sp>
      <p:sp>
        <p:nvSpPr>
          <p:cNvPr id="47" name="Rectangle 4"/>
          <p:cNvSpPr/>
          <p:nvPr/>
        </p:nvSpPr>
        <p:spPr bwMode="auto">
          <a:xfrm>
            <a:off x="5988320" y="2475881"/>
            <a:ext cx="108152" cy="2157889"/>
          </a:xfrm>
          <a:prstGeom prst="rect">
            <a:avLst/>
          </a:prstGeom>
          <a:solidFill>
            <a:srgbClr val="3B3E45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8" name="Group 5"/>
          <p:cNvGrpSpPr/>
          <p:nvPr/>
        </p:nvGrpSpPr>
        <p:grpSpPr>
          <a:xfrm>
            <a:off x="6742202" y="2424981"/>
            <a:ext cx="4532957" cy="707886"/>
            <a:chOff x="1598315" y="1418185"/>
            <a:chExt cx="4532957" cy="707886"/>
          </a:xfrm>
        </p:grpSpPr>
        <p:sp>
          <p:nvSpPr>
            <p:cNvPr id="49" name="TextBox 6"/>
            <p:cNvSpPr txBox="1"/>
            <p:nvPr/>
          </p:nvSpPr>
          <p:spPr>
            <a:xfrm>
              <a:off x="1598315" y="1418185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01.</a:t>
              </a:r>
            </a:p>
          </p:txBody>
        </p:sp>
        <p:grpSp>
          <p:nvGrpSpPr>
            <p:cNvPr id="50" name="Group 7"/>
            <p:cNvGrpSpPr/>
            <p:nvPr/>
          </p:nvGrpSpPr>
          <p:grpSpPr>
            <a:xfrm>
              <a:off x="2160316" y="1527122"/>
              <a:ext cx="3970956" cy="514602"/>
              <a:chOff x="4037783" y="702267"/>
              <a:chExt cx="3970956" cy="514602"/>
            </a:xfrm>
          </p:grpSpPr>
          <p:sp>
            <p:nvSpPr>
              <p:cNvPr id="51" name="TextBox 8"/>
              <p:cNvSpPr txBox="1"/>
              <p:nvPr/>
            </p:nvSpPr>
            <p:spPr>
              <a:xfrm>
                <a:off x="4037783" y="702267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关键技术</a:t>
                </a:r>
              </a:p>
            </p:txBody>
          </p:sp>
          <p:sp>
            <p:nvSpPr>
              <p:cNvPr id="52" name="TextBox 9"/>
              <p:cNvSpPr txBox="1"/>
              <p:nvPr/>
            </p:nvSpPr>
            <p:spPr>
              <a:xfrm>
                <a:off x="4046165" y="896501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此处简单描述一些文字，尽量言简意赅，说明意思即可。</a:t>
                </a:r>
              </a:p>
            </p:txBody>
          </p:sp>
        </p:grpSp>
      </p:grpSp>
      <p:grpSp>
        <p:nvGrpSpPr>
          <p:cNvPr id="53" name="Group 10"/>
          <p:cNvGrpSpPr/>
          <p:nvPr/>
        </p:nvGrpSpPr>
        <p:grpSpPr>
          <a:xfrm>
            <a:off x="6742202" y="3198582"/>
            <a:ext cx="4564239" cy="707886"/>
            <a:chOff x="1598315" y="2786337"/>
            <a:chExt cx="4564239" cy="707886"/>
          </a:xfrm>
        </p:grpSpPr>
        <p:sp>
          <p:nvSpPr>
            <p:cNvPr id="54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02.</a:t>
              </a:r>
            </a:p>
          </p:txBody>
        </p:sp>
        <p:grpSp>
          <p:nvGrpSpPr>
            <p:cNvPr id="55" name="Group 12"/>
            <p:cNvGrpSpPr/>
            <p:nvPr/>
          </p:nvGrpSpPr>
          <p:grpSpPr>
            <a:xfrm>
              <a:off x="2168698" y="2897416"/>
              <a:ext cx="3993856" cy="524173"/>
              <a:chOff x="4046165" y="704409"/>
              <a:chExt cx="3993856" cy="524173"/>
            </a:xfrm>
          </p:grpSpPr>
          <p:sp>
            <p:nvSpPr>
              <p:cNvPr id="56" name="TextBox 13"/>
              <p:cNvSpPr txBox="1"/>
              <p:nvPr/>
            </p:nvSpPr>
            <p:spPr>
              <a:xfrm>
                <a:off x="4046165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>
                <a:defPPr>
                  <a:defRPr lang="zh-CN"/>
                </a:defPPr>
                <a:lvl1pPr>
                  <a:defRPr sz="1600">
                    <a:solidFill>
                      <a:schemeClr val="tx2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</a:defRPr>
                </a:lvl1pPr>
              </a:lstStyle>
              <a:p>
                <a:r>
                  <a:rPr lang="zh-CN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实践难点</a:t>
                </a:r>
              </a:p>
            </p:txBody>
          </p:sp>
          <p:sp>
            <p:nvSpPr>
              <p:cNvPr id="57" name="TextBox 14"/>
              <p:cNvSpPr txBox="1"/>
              <p:nvPr/>
            </p:nvSpPr>
            <p:spPr>
              <a:xfrm>
                <a:off x="4077447" y="908214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此处简单描述一些文字，尽量言简意赅，说明意思即可。</a:t>
                </a:r>
              </a:p>
            </p:txBody>
          </p:sp>
        </p:grpSp>
      </p:grpSp>
      <p:grpSp>
        <p:nvGrpSpPr>
          <p:cNvPr id="58" name="Group 15"/>
          <p:cNvGrpSpPr/>
          <p:nvPr/>
        </p:nvGrpSpPr>
        <p:grpSpPr>
          <a:xfrm>
            <a:off x="6742202" y="4023225"/>
            <a:ext cx="4563047" cy="707886"/>
            <a:chOff x="1598315" y="4154489"/>
            <a:chExt cx="4563047" cy="707886"/>
          </a:xfrm>
        </p:grpSpPr>
        <p:sp>
          <p:nvSpPr>
            <p:cNvPr id="69" name="TextBox 16"/>
            <p:cNvSpPr txBox="1"/>
            <p:nvPr/>
          </p:nvSpPr>
          <p:spPr>
            <a:xfrm>
              <a:off x="1598315" y="415448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03.</a:t>
              </a:r>
            </a:p>
          </p:txBody>
        </p:sp>
        <p:grpSp>
          <p:nvGrpSpPr>
            <p:cNvPr id="70" name="Group 17"/>
            <p:cNvGrpSpPr/>
            <p:nvPr/>
          </p:nvGrpSpPr>
          <p:grpSpPr>
            <a:xfrm>
              <a:off x="2198788" y="4265568"/>
              <a:ext cx="3962574" cy="541498"/>
              <a:chOff x="4076255" y="704409"/>
              <a:chExt cx="3962574" cy="541498"/>
            </a:xfrm>
          </p:grpSpPr>
          <p:sp>
            <p:nvSpPr>
              <p:cNvPr id="71" name="TextBox 18"/>
              <p:cNvSpPr txBox="1"/>
              <p:nvPr/>
            </p:nvSpPr>
            <p:spPr>
              <a:xfrm>
                <a:off x="4076255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案例对比分析</a:t>
                </a:r>
              </a:p>
            </p:txBody>
          </p:sp>
          <p:sp>
            <p:nvSpPr>
              <p:cNvPr id="72" name="TextBox 19"/>
              <p:cNvSpPr txBox="1"/>
              <p:nvPr/>
            </p:nvSpPr>
            <p:spPr>
              <a:xfrm>
                <a:off x="4076255" y="925539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此处简单描述一些文字，尽量言简意赅，说明意思即可。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511109" y="1604651"/>
            <a:ext cx="1451245" cy="1392333"/>
            <a:chOff x="2188402" y="2255561"/>
            <a:chExt cx="1451245" cy="1392333"/>
          </a:xfrm>
        </p:grpSpPr>
        <p:sp>
          <p:nvSpPr>
            <p:cNvPr id="46" name="椭圆 45"/>
            <p:cNvSpPr/>
            <p:nvPr/>
          </p:nvSpPr>
          <p:spPr>
            <a:xfrm>
              <a:off x="2188402" y="2255561"/>
              <a:ext cx="1451245" cy="1392333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622300" dist="2159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5" name="graduate-student_79549"/>
            <p:cNvSpPr>
              <a:spLocks noChangeAspect="1"/>
            </p:cNvSpPr>
            <p:nvPr/>
          </p:nvSpPr>
          <p:spPr bwMode="auto">
            <a:xfrm>
              <a:off x="2449496" y="2436673"/>
              <a:ext cx="929055" cy="991969"/>
            </a:xfrm>
            <a:custGeom>
              <a:avLst/>
              <a:gdLst>
                <a:gd name="T0" fmla="*/ 4486 w 5246"/>
                <a:gd name="T1" fmla="*/ 3669 h 5610"/>
                <a:gd name="T2" fmla="*/ 4229 w 5246"/>
                <a:gd name="T3" fmla="*/ 3450 h 5610"/>
                <a:gd name="T4" fmla="*/ 3885 w 5246"/>
                <a:gd name="T5" fmla="*/ 3291 h 5610"/>
                <a:gd name="T6" fmla="*/ 3883 w 5246"/>
                <a:gd name="T7" fmla="*/ 1645 h 5610"/>
                <a:gd name="T8" fmla="*/ 3807 w 5246"/>
                <a:gd name="T9" fmla="*/ 1096 h 5610"/>
                <a:gd name="T10" fmla="*/ 4236 w 5246"/>
                <a:gd name="T11" fmla="*/ 941 h 5610"/>
                <a:gd name="T12" fmla="*/ 4237 w 5246"/>
                <a:gd name="T13" fmla="*/ 1337 h 5610"/>
                <a:gd name="T14" fmla="*/ 4208 w 5246"/>
                <a:gd name="T15" fmla="*/ 1337 h 5610"/>
                <a:gd name="T16" fmla="*/ 4167 w 5246"/>
                <a:gd name="T17" fmla="*/ 1370 h 5610"/>
                <a:gd name="T18" fmla="*/ 4129 w 5246"/>
                <a:gd name="T19" fmla="*/ 1698 h 5610"/>
                <a:gd name="T20" fmla="*/ 4137 w 5246"/>
                <a:gd name="T21" fmla="*/ 1725 h 5610"/>
                <a:gd name="T22" fmla="*/ 4163 w 5246"/>
                <a:gd name="T23" fmla="*/ 1739 h 5610"/>
                <a:gd name="T24" fmla="*/ 4463 w 5246"/>
                <a:gd name="T25" fmla="*/ 1739 h 5610"/>
                <a:gd name="T26" fmla="*/ 4488 w 5246"/>
                <a:gd name="T27" fmla="*/ 1725 h 5610"/>
                <a:gd name="T28" fmla="*/ 4496 w 5246"/>
                <a:gd name="T29" fmla="*/ 1697 h 5610"/>
                <a:gd name="T30" fmla="*/ 4474 w 5246"/>
                <a:gd name="T31" fmla="*/ 1504 h 5610"/>
                <a:gd name="T32" fmla="*/ 4458 w 5246"/>
                <a:gd name="T33" fmla="*/ 1370 h 5610"/>
                <a:gd name="T34" fmla="*/ 4417 w 5246"/>
                <a:gd name="T35" fmla="*/ 1337 h 5610"/>
                <a:gd name="T36" fmla="*/ 4388 w 5246"/>
                <a:gd name="T37" fmla="*/ 1337 h 5610"/>
                <a:gd name="T38" fmla="*/ 4389 w 5246"/>
                <a:gd name="T39" fmla="*/ 885 h 5610"/>
                <a:gd name="T40" fmla="*/ 4404 w 5246"/>
                <a:gd name="T41" fmla="*/ 880 h 5610"/>
                <a:gd name="T42" fmla="*/ 4455 w 5246"/>
                <a:gd name="T43" fmla="*/ 861 h 5610"/>
                <a:gd name="T44" fmla="*/ 4527 w 5246"/>
                <a:gd name="T45" fmla="*/ 759 h 5610"/>
                <a:gd name="T46" fmla="*/ 4455 w 5246"/>
                <a:gd name="T47" fmla="*/ 657 h 5610"/>
                <a:gd name="T48" fmla="*/ 2660 w 5246"/>
                <a:gd name="T49" fmla="*/ 9 h 5610"/>
                <a:gd name="T50" fmla="*/ 2586 w 5246"/>
                <a:gd name="T51" fmla="*/ 9 h 5610"/>
                <a:gd name="T52" fmla="*/ 791 w 5246"/>
                <a:gd name="T53" fmla="*/ 657 h 5610"/>
                <a:gd name="T54" fmla="*/ 720 w 5246"/>
                <a:gd name="T55" fmla="*/ 759 h 5610"/>
                <a:gd name="T56" fmla="*/ 791 w 5246"/>
                <a:gd name="T57" fmla="*/ 861 h 5610"/>
                <a:gd name="T58" fmla="*/ 1442 w 5246"/>
                <a:gd name="T59" fmla="*/ 1096 h 5610"/>
                <a:gd name="T60" fmla="*/ 1362 w 5246"/>
                <a:gd name="T61" fmla="*/ 1660 h 5610"/>
                <a:gd name="T62" fmla="*/ 1362 w 5246"/>
                <a:gd name="T63" fmla="*/ 3291 h 5610"/>
                <a:gd name="T64" fmla="*/ 1017 w 5246"/>
                <a:gd name="T65" fmla="*/ 3450 h 5610"/>
                <a:gd name="T66" fmla="*/ 760 w 5246"/>
                <a:gd name="T67" fmla="*/ 3669 h 5610"/>
                <a:gd name="T68" fmla="*/ 412 w 5246"/>
                <a:gd name="T69" fmla="*/ 5610 h 5610"/>
                <a:gd name="T70" fmla="*/ 4834 w 5246"/>
                <a:gd name="T71" fmla="*/ 5610 h 5610"/>
                <a:gd name="T72" fmla="*/ 4486 w 5246"/>
                <a:gd name="T73" fmla="*/ 3669 h 5610"/>
                <a:gd name="T74" fmla="*/ 3314 w 5246"/>
                <a:gd name="T75" fmla="*/ 3502 h 5610"/>
                <a:gd name="T76" fmla="*/ 2624 w 5246"/>
                <a:gd name="T77" fmla="*/ 4367 h 5610"/>
                <a:gd name="T78" fmla="*/ 2622 w 5246"/>
                <a:gd name="T79" fmla="*/ 4367 h 5610"/>
                <a:gd name="T80" fmla="*/ 1932 w 5246"/>
                <a:gd name="T81" fmla="*/ 3502 h 5610"/>
                <a:gd name="T82" fmla="*/ 2311 w 5246"/>
                <a:gd name="T83" fmla="*/ 3126 h 5610"/>
                <a:gd name="T84" fmla="*/ 1635 w 5246"/>
                <a:gd name="T85" fmla="*/ 2071 h 5610"/>
                <a:gd name="T86" fmla="*/ 1601 w 5246"/>
                <a:gd name="T87" fmla="*/ 1872 h 5610"/>
                <a:gd name="T88" fmla="*/ 2866 w 5246"/>
                <a:gd name="T89" fmla="*/ 1471 h 5610"/>
                <a:gd name="T90" fmla="*/ 3609 w 5246"/>
                <a:gd name="T91" fmla="*/ 2073 h 5610"/>
                <a:gd name="T92" fmla="*/ 2926 w 5246"/>
                <a:gd name="T93" fmla="*/ 3125 h 5610"/>
                <a:gd name="T94" fmla="*/ 3314 w 5246"/>
                <a:gd name="T95" fmla="*/ 3502 h 5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46" h="5610">
                  <a:moveTo>
                    <a:pt x="4486" y="3669"/>
                  </a:moveTo>
                  <a:cubicBezTo>
                    <a:pt x="4441" y="3561"/>
                    <a:pt x="4333" y="3492"/>
                    <a:pt x="4229" y="3450"/>
                  </a:cubicBezTo>
                  <a:lnTo>
                    <a:pt x="3885" y="3291"/>
                  </a:lnTo>
                  <a:cubicBezTo>
                    <a:pt x="3884" y="3038"/>
                    <a:pt x="3882" y="1778"/>
                    <a:pt x="3883" y="1645"/>
                  </a:cubicBezTo>
                  <a:cubicBezTo>
                    <a:pt x="3885" y="1439"/>
                    <a:pt x="3861" y="1255"/>
                    <a:pt x="3807" y="1096"/>
                  </a:cubicBezTo>
                  <a:lnTo>
                    <a:pt x="4236" y="941"/>
                  </a:lnTo>
                  <a:lnTo>
                    <a:pt x="4237" y="1337"/>
                  </a:lnTo>
                  <a:lnTo>
                    <a:pt x="4208" y="1337"/>
                  </a:lnTo>
                  <a:cubicBezTo>
                    <a:pt x="4187" y="1335"/>
                    <a:pt x="4169" y="1350"/>
                    <a:pt x="4167" y="1370"/>
                  </a:cubicBezTo>
                  <a:lnTo>
                    <a:pt x="4129" y="1698"/>
                  </a:lnTo>
                  <a:cubicBezTo>
                    <a:pt x="4128" y="1707"/>
                    <a:pt x="4131" y="1717"/>
                    <a:pt x="4137" y="1725"/>
                  </a:cubicBezTo>
                  <a:cubicBezTo>
                    <a:pt x="4144" y="1733"/>
                    <a:pt x="4153" y="1738"/>
                    <a:pt x="4163" y="1739"/>
                  </a:cubicBezTo>
                  <a:lnTo>
                    <a:pt x="4463" y="1739"/>
                  </a:lnTo>
                  <a:cubicBezTo>
                    <a:pt x="4473" y="1738"/>
                    <a:pt x="4482" y="1733"/>
                    <a:pt x="4488" y="1725"/>
                  </a:cubicBezTo>
                  <a:cubicBezTo>
                    <a:pt x="4495" y="1717"/>
                    <a:pt x="4497" y="1707"/>
                    <a:pt x="4496" y="1697"/>
                  </a:cubicBezTo>
                  <a:cubicBezTo>
                    <a:pt x="4489" y="1633"/>
                    <a:pt x="4481" y="1569"/>
                    <a:pt x="4474" y="1504"/>
                  </a:cubicBezTo>
                  <a:lnTo>
                    <a:pt x="4458" y="1370"/>
                  </a:lnTo>
                  <a:cubicBezTo>
                    <a:pt x="4456" y="1350"/>
                    <a:pt x="4438" y="1335"/>
                    <a:pt x="4417" y="1337"/>
                  </a:cubicBezTo>
                  <a:lnTo>
                    <a:pt x="4388" y="1337"/>
                  </a:lnTo>
                  <a:lnTo>
                    <a:pt x="4389" y="885"/>
                  </a:lnTo>
                  <a:lnTo>
                    <a:pt x="4404" y="880"/>
                  </a:lnTo>
                  <a:lnTo>
                    <a:pt x="4455" y="861"/>
                  </a:lnTo>
                  <a:cubicBezTo>
                    <a:pt x="4498" y="846"/>
                    <a:pt x="4527" y="805"/>
                    <a:pt x="4527" y="759"/>
                  </a:cubicBezTo>
                  <a:cubicBezTo>
                    <a:pt x="4527" y="714"/>
                    <a:pt x="4498" y="673"/>
                    <a:pt x="4455" y="657"/>
                  </a:cubicBezTo>
                  <a:lnTo>
                    <a:pt x="2660" y="9"/>
                  </a:lnTo>
                  <a:cubicBezTo>
                    <a:pt x="2636" y="0"/>
                    <a:pt x="2610" y="0"/>
                    <a:pt x="2586" y="9"/>
                  </a:cubicBezTo>
                  <a:lnTo>
                    <a:pt x="791" y="657"/>
                  </a:lnTo>
                  <a:cubicBezTo>
                    <a:pt x="748" y="673"/>
                    <a:pt x="720" y="714"/>
                    <a:pt x="720" y="759"/>
                  </a:cubicBezTo>
                  <a:cubicBezTo>
                    <a:pt x="720" y="805"/>
                    <a:pt x="748" y="846"/>
                    <a:pt x="791" y="861"/>
                  </a:cubicBezTo>
                  <a:lnTo>
                    <a:pt x="1442" y="1096"/>
                  </a:lnTo>
                  <a:cubicBezTo>
                    <a:pt x="1385" y="1260"/>
                    <a:pt x="1359" y="1449"/>
                    <a:pt x="1362" y="1660"/>
                  </a:cubicBezTo>
                  <a:lnTo>
                    <a:pt x="1362" y="3291"/>
                  </a:lnTo>
                  <a:lnTo>
                    <a:pt x="1017" y="3450"/>
                  </a:lnTo>
                  <a:cubicBezTo>
                    <a:pt x="913" y="3492"/>
                    <a:pt x="812" y="3557"/>
                    <a:pt x="760" y="3669"/>
                  </a:cubicBezTo>
                  <a:cubicBezTo>
                    <a:pt x="760" y="3669"/>
                    <a:pt x="0" y="5610"/>
                    <a:pt x="412" y="5610"/>
                  </a:cubicBezTo>
                  <a:lnTo>
                    <a:pt x="4834" y="5610"/>
                  </a:lnTo>
                  <a:cubicBezTo>
                    <a:pt x="5246" y="5610"/>
                    <a:pt x="4486" y="3669"/>
                    <a:pt x="4486" y="3669"/>
                  </a:cubicBezTo>
                  <a:close/>
                  <a:moveTo>
                    <a:pt x="3314" y="3502"/>
                  </a:moveTo>
                  <a:cubicBezTo>
                    <a:pt x="3314" y="3502"/>
                    <a:pt x="2735" y="3694"/>
                    <a:pt x="2624" y="4367"/>
                  </a:cubicBezTo>
                  <a:cubicBezTo>
                    <a:pt x="2624" y="4369"/>
                    <a:pt x="2623" y="4369"/>
                    <a:pt x="2622" y="4367"/>
                  </a:cubicBezTo>
                  <a:cubicBezTo>
                    <a:pt x="2511" y="3694"/>
                    <a:pt x="1932" y="3502"/>
                    <a:pt x="1932" y="3502"/>
                  </a:cubicBezTo>
                  <a:lnTo>
                    <a:pt x="2311" y="3126"/>
                  </a:lnTo>
                  <a:cubicBezTo>
                    <a:pt x="1777" y="2886"/>
                    <a:pt x="1635" y="2071"/>
                    <a:pt x="1635" y="2071"/>
                  </a:cubicBezTo>
                  <a:cubicBezTo>
                    <a:pt x="1604" y="1953"/>
                    <a:pt x="1601" y="1872"/>
                    <a:pt x="1601" y="1872"/>
                  </a:cubicBezTo>
                  <a:cubicBezTo>
                    <a:pt x="1868" y="1854"/>
                    <a:pt x="2803" y="1773"/>
                    <a:pt x="2866" y="1471"/>
                  </a:cubicBezTo>
                  <a:cubicBezTo>
                    <a:pt x="2954" y="1633"/>
                    <a:pt x="3421" y="2042"/>
                    <a:pt x="3609" y="2073"/>
                  </a:cubicBezTo>
                  <a:cubicBezTo>
                    <a:pt x="3609" y="2073"/>
                    <a:pt x="3426" y="2879"/>
                    <a:pt x="2926" y="3125"/>
                  </a:cubicBezTo>
                  <a:lnTo>
                    <a:pt x="3314" y="3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22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3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32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33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7" grpId="0" animBg="1"/>
          <p:bldP spid="4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7" grpId="0" animBg="1"/>
          <p:bldP spid="47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淘宝网chenying0907出品 5"/>
          <p:cNvGrpSpPr/>
          <p:nvPr/>
        </p:nvGrpSpPr>
        <p:grpSpPr bwMode="auto">
          <a:xfrm>
            <a:off x="2210419" y="2585689"/>
            <a:ext cx="1898064" cy="1895948"/>
            <a:chOff x="0" y="0"/>
            <a:chExt cx="1422722" cy="1422722"/>
          </a:xfrm>
        </p:grpSpPr>
        <p:sp>
          <p:nvSpPr>
            <p:cNvPr id="43" name="圆角淘宝网chenying0907出品 6"/>
            <p:cNvSpPr>
              <a:spLocks noChangeArrowheads="1"/>
            </p:cNvSpPr>
            <p:nvPr/>
          </p:nvSpPr>
          <p:spPr bwMode="auto">
            <a:xfrm rot="2700000">
              <a:off x="0" y="0"/>
              <a:ext cx="1422722" cy="1422722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4" name="图文框 35"/>
            <p:cNvSpPr>
              <a:spLocks noChangeArrowheads="1"/>
            </p:cNvSpPr>
            <p:nvPr/>
          </p:nvSpPr>
          <p:spPr bwMode="auto">
            <a:xfrm>
              <a:off x="404082" y="418903"/>
              <a:ext cx="648427" cy="601851"/>
            </a:xfrm>
            <a:custGeom>
              <a:avLst/>
              <a:gdLst>
                <a:gd name="T0" fmla="*/ 74663 w 790121"/>
                <a:gd name="T1" fmla="*/ 233103 h 733367"/>
                <a:gd name="T2" fmla="*/ 99550 w 790121"/>
                <a:gd name="T3" fmla="*/ 257990 h 733367"/>
                <a:gd name="T4" fmla="*/ 74663 w 790121"/>
                <a:gd name="T5" fmla="*/ 282878 h 733367"/>
                <a:gd name="T6" fmla="*/ 49774 w 790121"/>
                <a:gd name="T7" fmla="*/ 257990 h 733367"/>
                <a:gd name="T8" fmla="*/ 74663 w 790121"/>
                <a:gd name="T9" fmla="*/ 233103 h 733367"/>
                <a:gd name="T10" fmla="*/ 29528 w 790121"/>
                <a:gd name="T11" fmla="*/ 212858 h 733367"/>
                <a:gd name="T12" fmla="*/ 29528 w 790121"/>
                <a:gd name="T13" fmla="*/ 303124 h 733367"/>
                <a:gd name="T14" fmla="*/ 119796 w 790121"/>
                <a:gd name="T15" fmla="*/ 303124 h 733367"/>
                <a:gd name="T16" fmla="*/ 119796 w 790121"/>
                <a:gd name="T17" fmla="*/ 212858 h 733367"/>
                <a:gd name="T18" fmla="*/ 29528 w 790121"/>
                <a:gd name="T19" fmla="*/ 212858 h 733367"/>
                <a:gd name="T20" fmla="*/ 182508 w 790121"/>
                <a:gd name="T21" fmla="*/ 183327 h 733367"/>
                <a:gd name="T22" fmla="*/ 331834 w 790121"/>
                <a:gd name="T23" fmla="*/ 183327 h 733367"/>
                <a:gd name="T24" fmla="*/ 331834 w 790121"/>
                <a:gd name="T25" fmla="*/ 332653 h 733367"/>
                <a:gd name="T26" fmla="*/ 182508 w 790121"/>
                <a:gd name="T27" fmla="*/ 332653 h 733367"/>
                <a:gd name="T28" fmla="*/ 182508 w 790121"/>
                <a:gd name="T29" fmla="*/ 183327 h 733367"/>
                <a:gd name="T30" fmla="*/ 0 w 790121"/>
                <a:gd name="T31" fmla="*/ 183327 h 733367"/>
                <a:gd name="T32" fmla="*/ 149325 w 790121"/>
                <a:gd name="T33" fmla="*/ 183327 h 733367"/>
                <a:gd name="T34" fmla="*/ 149325 w 790121"/>
                <a:gd name="T35" fmla="*/ 332653 h 733367"/>
                <a:gd name="T36" fmla="*/ 0 w 790121"/>
                <a:gd name="T37" fmla="*/ 332653 h 733367"/>
                <a:gd name="T38" fmla="*/ 0 w 790121"/>
                <a:gd name="T39" fmla="*/ 183327 h 733367"/>
                <a:gd name="T40" fmla="*/ 29528 w 790121"/>
                <a:gd name="T41" fmla="*/ 30347 h 733367"/>
                <a:gd name="T42" fmla="*/ 29528 w 790121"/>
                <a:gd name="T43" fmla="*/ 120615 h 733367"/>
                <a:gd name="T44" fmla="*/ 119796 w 790121"/>
                <a:gd name="T45" fmla="*/ 120615 h 733367"/>
                <a:gd name="T46" fmla="*/ 119796 w 790121"/>
                <a:gd name="T47" fmla="*/ 30347 h 733367"/>
                <a:gd name="T48" fmla="*/ 29528 w 790121"/>
                <a:gd name="T49" fmla="*/ 30347 h 733367"/>
                <a:gd name="T50" fmla="*/ 182508 w 790121"/>
                <a:gd name="T51" fmla="*/ 819 h 733367"/>
                <a:gd name="T52" fmla="*/ 329621 w 790121"/>
                <a:gd name="T53" fmla="*/ 819 h 733367"/>
                <a:gd name="T54" fmla="*/ 301781 w 790121"/>
                <a:gd name="T55" fmla="*/ 30348 h 733367"/>
                <a:gd name="T56" fmla="*/ 212038 w 790121"/>
                <a:gd name="T57" fmla="*/ 30348 h 733367"/>
                <a:gd name="T58" fmla="*/ 212038 w 790121"/>
                <a:gd name="T59" fmla="*/ 120616 h 733367"/>
                <a:gd name="T60" fmla="*/ 302305 w 790121"/>
                <a:gd name="T61" fmla="*/ 120616 h 733367"/>
                <a:gd name="T62" fmla="*/ 302305 w 790121"/>
                <a:gd name="T63" fmla="*/ 85437 h 733367"/>
                <a:gd name="T64" fmla="*/ 331834 w 790121"/>
                <a:gd name="T65" fmla="*/ 54117 h 733367"/>
                <a:gd name="T66" fmla="*/ 331834 w 790121"/>
                <a:gd name="T67" fmla="*/ 150145 h 733367"/>
                <a:gd name="T68" fmla="*/ 182508 w 790121"/>
                <a:gd name="T69" fmla="*/ 150145 h 733367"/>
                <a:gd name="T70" fmla="*/ 182508 w 790121"/>
                <a:gd name="T71" fmla="*/ 819 h 733367"/>
                <a:gd name="T72" fmla="*/ 0 w 790121"/>
                <a:gd name="T73" fmla="*/ 818 h 733367"/>
                <a:gd name="T74" fmla="*/ 149325 w 790121"/>
                <a:gd name="T75" fmla="*/ 818 h 733367"/>
                <a:gd name="T76" fmla="*/ 149325 w 790121"/>
                <a:gd name="T77" fmla="*/ 150145 h 733367"/>
                <a:gd name="T78" fmla="*/ 0 w 790121"/>
                <a:gd name="T79" fmla="*/ 150145 h 733367"/>
                <a:gd name="T80" fmla="*/ 0 w 790121"/>
                <a:gd name="T81" fmla="*/ 818 h 733367"/>
                <a:gd name="T82" fmla="*/ 346738 w 790121"/>
                <a:gd name="T83" fmla="*/ 0 h 733367"/>
                <a:gd name="T84" fmla="*/ 358396 w 790121"/>
                <a:gd name="T85" fmla="*/ 11659 h 733367"/>
                <a:gd name="T86" fmla="*/ 272184 w 790121"/>
                <a:gd name="T87" fmla="*/ 97871 h 733367"/>
                <a:gd name="T88" fmla="*/ 272318 w 790121"/>
                <a:gd name="T89" fmla="*/ 98004 h 733367"/>
                <a:gd name="T90" fmla="*/ 261416 w 790121"/>
                <a:gd name="T91" fmla="*/ 108907 h 733367"/>
                <a:gd name="T92" fmla="*/ 218261 w 790121"/>
                <a:gd name="T93" fmla="*/ 65750 h 733367"/>
                <a:gd name="T94" fmla="*/ 229162 w 790121"/>
                <a:gd name="T95" fmla="*/ 54849 h 733367"/>
                <a:gd name="T96" fmla="*/ 260526 w 790121"/>
                <a:gd name="T97" fmla="*/ 86212 h 733367"/>
                <a:gd name="T98" fmla="*/ 346738 w 790121"/>
                <a:gd name="T99" fmla="*/ 0 h 73336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90121"/>
                <a:gd name="T151" fmla="*/ 0 h 733367"/>
                <a:gd name="T152" fmla="*/ 790121 w 790121"/>
                <a:gd name="T153" fmla="*/ 733367 h 73336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90121" h="733367">
                  <a:moveTo>
                    <a:pt x="164601" y="513898"/>
                  </a:moveTo>
                  <a:cubicBezTo>
                    <a:pt x="194903" y="513898"/>
                    <a:pt x="219468" y="538463"/>
                    <a:pt x="219468" y="568765"/>
                  </a:cubicBezTo>
                  <a:cubicBezTo>
                    <a:pt x="219468" y="599067"/>
                    <a:pt x="194903" y="623632"/>
                    <a:pt x="164601" y="623632"/>
                  </a:cubicBezTo>
                  <a:cubicBezTo>
                    <a:pt x="134299" y="623632"/>
                    <a:pt x="109734" y="599067"/>
                    <a:pt x="109734" y="568765"/>
                  </a:cubicBezTo>
                  <a:cubicBezTo>
                    <a:pt x="109734" y="538463"/>
                    <a:pt x="134299" y="513898"/>
                    <a:pt x="164601" y="513898"/>
                  </a:cubicBezTo>
                  <a:close/>
                  <a:moveTo>
                    <a:pt x="65100" y="469264"/>
                  </a:moveTo>
                  <a:lnTo>
                    <a:pt x="65100" y="668267"/>
                  </a:lnTo>
                  <a:lnTo>
                    <a:pt x="264103" y="668267"/>
                  </a:lnTo>
                  <a:lnTo>
                    <a:pt x="264103" y="469264"/>
                  </a:lnTo>
                  <a:lnTo>
                    <a:pt x="65100" y="469264"/>
                  </a:lnTo>
                  <a:close/>
                  <a:moveTo>
                    <a:pt x="402359" y="404164"/>
                  </a:moveTo>
                  <a:lnTo>
                    <a:pt x="731562" y="404164"/>
                  </a:lnTo>
                  <a:lnTo>
                    <a:pt x="731562" y="733367"/>
                  </a:lnTo>
                  <a:lnTo>
                    <a:pt x="402359" y="733367"/>
                  </a:lnTo>
                  <a:lnTo>
                    <a:pt x="402359" y="404164"/>
                  </a:lnTo>
                  <a:close/>
                  <a:moveTo>
                    <a:pt x="0" y="404164"/>
                  </a:moveTo>
                  <a:lnTo>
                    <a:pt x="329203" y="404164"/>
                  </a:lnTo>
                  <a:lnTo>
                    <a:pt x="329203" y="733367"/>
                  </a:lnTo>
                  <a:lnTo>
                    <a:pt x="0" y="733367"/>
                  </a:lnTo>
                  <a:lnTo>
                    <a:pt x="0" y="404164"/>
                  </a:lnTo>
                  <a:close/>
                  <a:moveTo>
                    <a:pt x="65100" y="66905"/>
                  </a:moveTo>
                  <a:lnTo>
                    <a:pt x="65100" y="265908"/>
                  </a:lnTo>
                  <a:lnTo>
                    <a:pt x="264103" y="265908"/>
                  </a:lnTo>
                  <a:lnTo>
                    <a:pt x="264103" y="66905"/>
                  </a:lnTo>
                  <a:lnTo>
                    <a:pt x="65100" y="66905"/>
                  </a:lnTo>
                  <a:close/>
                  <a:moveTo>
                    <a:pt x="402359" y="1806"/>
                  </a:moveTo>
                  <a:lnTo>
                    <a:pt x="726682" y="1806"/>
                  </a:lnTo>
                  <a:lnTo>
                    <a:pt x="665305" y="66906"/>
                  </a:lnTo>
                  <a:lnTo>
                    <a:pt x="467459" y="66906"/>
                  </a:lnTo>
                  <a:lnTo>
                    <a:pt x="467459" y="265909"/>
                  </a:lnTo>
                  <a:lnTo>
                    <a:pt x="666462" y="265909"/>
                  </a:lnTo>
                  <a:lnTo>
                    <a:pt x="666462" y="188355"/>
                  </a:lnTo>
                  <a:lnTo>
                    <a:pt x="731562" y="119306"/>
                  </a:lnTo>
                  <a:lnTo>
                    <a:pt x="731562" y="331009"/>
                  </a:lnTo>
                  <a:lnTo>
                    <a:pt x="402359" y="331009"/>
                  </a:lnTo>
                  <a:lnTo>
                    <a:pt x="402359" y="1806"/>
                  </a:lnTo>
                  <a:close/>
                  <a:moveTo>
                    <a:pt x="0" y="1805"/>
                  </a:moveTo>
                  <a:lnTo>
                    <a:pt x="329203" y="1805"/>
                  </a:lnTo>
                  <a:lnTo>
                    <a:pt x="329203" y="331008"/>
                  </a:lnTo>
                  <a:lnTo>
                    <a:pt x="0" y="331008"/>
                  </a:lnTo>
                  <a:lnTo>
                    <a:pt x="0" y="1805"/>
                  </a:lnTo>
                  <a:close/>
                  <a:moveTo>
                    <a:pt x="764419" y="0"/>
                  </a:moveTo>
                  <a:lnTo>
                    <a:pt x="790121" y="25703"/>
                  </a:lnTo>
                  <a:lnTo>
                    <a:pt x="600057" y="215767"/>
                  </a:lnTo>
                  <a:lnTo>
                    <a:pt x="600352" y="216061"/>
                  </a:lnTo>
                  <a:lnTo>
                    <a:pt x="576318" y="240095"/>
                  </a:lnTo>
                  <a:lnTo>
                    <a:pt x="481177" y="144952"/>
                  </a:lnTo>
                  <a:lnTo>
                    <a:pt x="505210" y="120919"/>
                  </a:lnTo>
                  <a:lnTo>
                    <a:pt x="574355" y="190064"/>
                  </a:lnTo>
                  <a:lnTo>
                    <a:pt x="76441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45" name="淘宝网chenying0907出品 8"/>
          <p:cNvGrpSpPr/>
          <p:nvPr/>
        </p:nvGrpSpPr>
        <p:grpSpPr bwMode="auto">
          <a:xfrm>
            <a:off x="4131760" y="2359274"/>
            <a:ext cx="882377" cy="880262"/>
            <a:chOff x="0" y="0"/>
            <a:chExt cx="661926" cy="661926"/>
          </a:xfrm>
        </p:grpSpPr>
        <p:sp>
          <p:nvSpPr>
            <p:cNvPr id="46" name="圆角淘宝网chenying0907出品 9"/>
            <p:cNvSpPr>
              <a:spLocks noChangeArrowheads="1"/>
            </p:cNvSpPr>
            <p:nvPr/>
          </p:nvSpPr>
          <p:spPr bwMode="auto">
            <a:xfrm rot="2700000">
              <a:off x="0" y="0"/>
              <a:ext cx="661926" cy="66192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7" name="圆角淘宝网chenying0907出品 16"/>
            <p:cNvSpPr>
              <a:spLocks noChangeArrowheads="1"/>
            </p:cNvSpPr>
            <p:nvPr/>
          </p:nvSpPr>
          <p:spPr bwMode="auto">
            <a:xfrm rot="-5400000">
              <a:off x="133165" y="133164"/>
              <a:ext cx="395595" cy="395598"/>
            </a:xfrm>
            <a:custGeom>
              <a:avLst/>
              <a:gdLst>
                <a:gd name="T0" fmla="*/ 25570 w 836083"/>
                <a:gd name="T1" fmla="*/ 12815 h 836083"/>
                <a:gd name="T2" fmla="*/ 25570 w 836083"/>
                <a:gd name="T3" fmla="*/ 15710 h 836083"/>
                <a:gd name="T4" fmla="*/ 18976 w 836083"/>
                <a:gd name="T5" fmla="*/ 15710 h 836083"/>
                <a:gd name="T6" fmla="*/ 18976 w 836083"/>
                <a:gd name="T7" fmla="*/ 15718 h 836083"/>
                <a:gd name="T8" fmla="*/ 14432 w 836083"/>
                <a:gd name="T9" fmla="*/ 18355 h 836083"/>
                <a:gd name="T10" fmla="*/ 14466 w 836083"/>
                <a:gd name="T11" fmla="*/ 23609 h 836083"/>
                <a:gd name="T12" fmla="*/ 19044 w 836083"/>
                <a:gd name="T13" fmla="*/ 26187 h 836083"/>
                <a:gd name="T14" fmla="*/ 19044 w 836083"/>
                <a:gd name="T15" fmla="*/ 26195 h 836083"/>
                <a:gd name="T16" fmla="*/ 25570 w 836083"/>
                <a:gd name="T17" fmla="*/ 26195 h 836083"/>
                <a:gd name="T18" fmla="*/ 25570 w 836083"/>
                <a:gd name="T19" fmla="*/ 29090 h 836083"/>
                <a:gd name="T20" fmla="*/ 18674 w 836083"/>
                <a:gd name="T21" fmla="*/ 29090 h 836083"/>
                <a:gd name="T22" fmla="*/ 18674 w 836083"/>
                <a:gd name="T23" fmla="*/ 29040 h 836083"/>
                <a:gd name="T24" fmla="*/ 11965 w 836083"/>
                <a:gd name="T25" fmla="*/ 25082 h 836083"/>
                <a:gd name="T26" fmla="*/ 11031 w 836083"/>
                <a:gd name="T27" fmla="*/ 22400 h 836083"/>
                <a:gd name="T28" fmla="*/ 9098 w 836083"/>
                <a:gd name="T29" fmla="*/ 22400 h 836083"/>
                <a:gd name="T30" fmla="*/ 9098 w 836083"/>
                <a:gd name="T31" fmla="*/ 26195 h 836083"/>
                <a:gd name="T32" fmla="*/ 7650 w 836083"/>
                <a:gd name="T33" fmla="*/ 26195 h 836083"/>
                <a:gd name="T34" fmla="*/ 7650 w 836083"/>
                <a:gd name="T35" fmla="*/ 15710 h 836083"/>
                <a:gd name="T36" fmla="*/ 9098 w 836083"/>
                <a:gd name="T37" fmla="*/ 15710 h 836083"/>
                <a:gd name="T38" fmla="*/ 9098 w 836083"/>
                <a:gd name="T39" fmla="*/ 19505 h 836083"/>
                <a:gd name="T40" fmla="*/ 11025 w 836083"/>
                <a:gd name="T41" fmla="*/ 19505 h 836083"/>
                <a:gd name="T42" fmla="*/ 11912 w 836083"/>
                <a:gd name="T43" fmla="*/ 16914 h 836083"/>
                <a:gd name="T44" fmla="*/ 18674 w 836083"/>
                <a:gd name="T45" fmla="*/ 12856 h 836083"/>
                <a:gd name="T46" fmla="*/ 18674 w 836083"/>
                <a:gd name="T47" fmla="*/ 12815 h 836083"/>
                <a:gd name="T48" fmla="*/ 18976 w 836083"/>
                <a:gd name="T49" fmla="*/ 12815 h 836083"/>
                <a:gd name="T50" fmla="*/ 25570 w 836083"/>
                <a:gd name="T51" fmla="*/ 12815 h 836083"/>
                <a:gd name="T52" fmla="*/ 34253 w 836083"/>
                <a:gd name="T53" fmla="*/ 20953 h 836083"/>
                <a:gd name="T54" fmla="*/ 29735 w 836083"/>
                <a:gd name="T55" fmla="*/ 25471 h 836083"/>
                <a:gd name="T56" fmla="*/ 19111 w 836083"/>
                <a:gd name="T57" fmla="*/ 25471 h 836083"/>
                <a:gd name="T58" fmla="*/ 14592 w 836083"/>
                <a:gd name="T59" fmla="*/ 20953 h 836083"/>
                <a:gd name="T60" fmla="*/ 19111 w 836083"/>
                <a:gd name="T61" fmla="*/ 16434 h 836083"/>
                <a:gd name="T62" fmla="*/ 29735 w 836083"/>
                <a:gd name="T63" fmla="*/ 16434 h 836083"/>
                <a:gd name="T64" fmla="*/ 34253 w 836083"/>
                <a:gd name="T65" fmla="*/ 20953 h 836083"/>
                <a:gd name="T66" fmla="*/ 38362 w 836083"/>
                <a:gd name="T67" fmla="*/ 20953 h 836083"/>
                <a:gd name="T68" fmla="*/ 20952 w 836083"/>
                <a:gd name="T69" fmla="*/ 3542 h 836083"/>
                <a:gd name="T70" fmla="*/ 3542 w 836083"/>
                <a:gd name="T71" fmla="*/ 20953 h 836083"/>
                <a:gd name="T72" fmla="*/ 20952 w 836083"/>
                <a:gd name="T73" fmla="*/ 38364 h 836083"/>
                <a:gd name="T74" fmla="*/ 38362 w 836083"/>
                <a:gd name="T75" fmla="*/ 20953 h 836083"/>
                <a:gd name="T76" fmla="*/ 41904 w 836083"/>
                <a:gd name="T77" fmla="*/ 20953 h 836083"/>
                <a:gd name="T78" fmla="*/ 20952 w 836083"/>
                <a:gd name="T79" fmla="*/ 41905 h 836083"/>
                <a:gd name="T80" fmla="*/ 0 w 836083"/>
                <a:gd name="T81" fmla="*/ 20953 h 836083"/>
                <a:gd name="T82" fmla="*/ 20952 w 836083"/>
                <a:gd name="T83" fmla="*/ 0 h 836083"/>
                <a:gd name="T84" fmla="*/ 41904 w 836083"/>
                <a:gd name="T85" fmla="*/ 20953 h 8360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36083"/>
                <a:gd name="T130" fmla="*/ 0 h 836083"/>
                <a:gd name="T131" fmla="*/ 836083 w 836083"/>
                <a:gd name="T132" fmla="*/ 836083 h 83608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36083" h="836083">
                  <a:moveTo>
                    <a:pt x="510179" y="255686"/>
                  </a:moveTo>
                  <a:lnTo>
                    <a:pt x="510179" y="313441"/>
                  </a:lnTo>
                  <a:lnTo>
                    <a:pt x="378615" y="313441"/>
                  </a:lnTo>
                  <a:lnTo>
                    <a:pt x="378615" y="313600"/>
                  </a:lnTo>
                  <a:cubicBezTo>
                    <a:pt x="341141" y="313600"/>
                    <a:pt x="306539" y="333678"/>
                    <a:pt x="287942" y="366213"/>
                  </a:cubicBezTo>
                  <a:cubicBezTo>
                    <a:pt x="269345" y="398747"/>
                    <a:pt x="269605" y="438751"/>
                    <a:pt x="288622" y="471041"/>
                  </a:cubicBezTo>
                  <a:cubicBezTo>
                    <a:pt x="307641" y="503332"/>
                    <a:pt x="342500" y="522958"/>
                    <a:pt x="379971" y="522472"/>
                  </a:cubicBezTo>
                  <a:lnTo>
                    <a:pt x="379973" y="522641"/>
                  </a:lnTo>
                  <a:lnTo>
                    <a:pt x="510179" y="522641"/>
                  </a:lnTo>
                  <a:lnTo>
                    <a:pt x="510179" y="580396"/>
                  </a:lnTo>
                  <a:lnTo>
                    <a:pt x="372585" y="580396"/>
                  </a:lnTo>
                  <a:lnTo>
                    <a:pt x="372585" y="579406"/>
                  </a:lnTo>
                  <a:cubicBezTo>
                    <a:pt x="317441" y="578233"/>
                    <a:pt x="266895" y="548273"/>
                    <a:pt x="238719" y="500433"/>
                  </a:cubicBezTo>
                  <a:cubicBezTo>
                    <a:pt x="228869" y="483708"/>
                    <a:pt x="222257" y="465652"/>
                    <a:pt x="220092" y="446919"/>
                  </a:cubicBezTo>
                  <a:lnTo>
                    <a:pt x="181522" y="446919"/>
                  </a:lnTo>
                  <a:lnTo>
                    <a:pt x="181522" y="522641"/>
                  </a:lnTo>
                  <a:lnTo>
                    <a:pt x="152644" y="522641"/>
                  </a:lnTo>
                  <a:lnTo>
                    <a:pt x="152644" y="313442"/>
                  </a:lnTo>
                  <a:lnTo>
                    <a:pt x="181522" y="313442"/>
                  </a:lnTo>
                  <a:lnTo>
                    <a:pt x="181522" y="389164"/>
                  </a:lnTo>
                  <a:lnTo>
                    <a:pt x="219987" y="389164"/>
                  </a:lnTo>
                  <a:cubicBezTo>
                    <a:pt x="222128" y="371124"/>
                    <a:pt x="228386" y="353701"/>
                    <a:pt x="237661" y="337474"/>
                  </a:cubicBezTo>
                  <a:cubicBezTo>
                    <a:pt x="265566" y="288655"/>
                    <a:pt x="316652" y="257879"/>
                    <a:pt x="372585" y="256490"/>
                  </a:cubicBezTo>
                  <a:lnTo>
                    <a:pt x="372585" y="255686"/>
                  </a:lnTo>
                  <a:lnTo>
                    <a:pt x="378615" y="255686"/>
                  </a:lnTo>
                  <a:lnTo>
                    <a:pt x="510179" y="255686"/>
                  </a:lnTo>
                  <a:close/>
                  <a:moveTo>
                    <a:pt x="683440" y="418041"/>
                  </a:moveTo>
                  <a:cubicBezTo>
                    <a:pt x="683440" y="467832"/>
                    <a:pt x="643076" y="508196"/>
                    <a:pt x="593285" y="508196"/>
                  </a:cubicBezTo>
                  <a:lnTo>
                    <a:pt x="381302" y="508196"/>
                  </a:lnTo>
                  <a:cubicBezTo>
                    <a:pt x="331511" y="508196"/>
                    <a:pt x="291147" y="467832"/>
                    <a:pt x="291147" y="418041"/>
                  </a:cubicBezTo>
                  <a:cubicBezTo>
                    <a:pt x="291147" y="368250"/>
                    <a:pt x="331511" y="327886"/>
                    <a:pt x="381302" y="327886"/>
                  </a:cubicBezTo>
                  <a:lnTo>
                    <a:pt x="593285" y="327886"/>
                  </a:lnTo>
                  <a:cubicBezTo>
                    <a:pt x="643076" y="327886"/>
                    <a:pt x="683440" y="368250"/>
                    <a:pt x="683440" y="418041"/>
                  </a:cubicBezTo>
                  <a:close/>
                  <a:moveTo>
                    <a:pt x="765417" y="418042"/>
                  </a:moveTo>
                  <a:cubicBezTo>
                    <a:pt x="765417" y="226191"/>
                    <a:pt x="609892" y="70666"/>
                    <a:pt x="418042" y="70666"/>
                  </a:cubicBezTo>
                  <a:cubicBezTo>
                    <a:pt x="226191" y="70666"/>
                    <a:pt x="70666" y="226191"/>
                    <a:pt x="70666" y="418042"/>
                  </a:cubicBezTo>
                  <a:cubicBezTo>
                    <a:pt x="70666" y="609892"/>
                    <a:pt x="226191" y="765417"/>
                    <a:pt x="418042" y="765417"/>
                  </a:cubicBezTo>
                  <a:cubicBezTo>
                    <a:pt x="609892" y="765417"/>
                    <a:pt x="765417" y="609892"/>
                    <a:pt x="765417" y="418042"/>
                  </a:cubicBezTo>
                  <a:close/>
                  <a:moveTo>
                    <a:pt x="836083" y="418042"/>
                  </a:moveTo>
                  <a:cubicBezTo>
                    <a:pt x="836083" y="648920"/>
                    <a:pt x="648920" y="836083"/>
                    <a:pt x="418042" y="836083"/>
                  </a:cubicBezTo>
                  <a:cubicBezTo>
                    <a:pt x="187163" y="836083"/>
                    <a:pt x="0" y="648920"/>
                    <a:pt x="0" y="418042"/>
                  </a:cubicBezTo>
                  <a:cubicBezTo>
                    <a:pt x="0" y="187163"/>
                    <a:pt x="187163" y="0"/>
                    <a:pt x="418042" y="0"/>
                  </a:cubicBezTo>
                  <a:cubicBezTo>
                    <a:pt x="648920" y="0"/>
                    <a:pt x="836083" y="187163"/>
                    <a:pt x="836083" y="4180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48" name="淘宝网chenying0907出品 11"/>
          <p:cNvGrpSpPr/>
          <p:nvPr/>
        </p:nvGrpSpPr>
        <p:grpSpPr bwMode="auto">
          <a:xfrm>
            <a:off x="4897757" y="2909440"/>
            <a:ext cx="1246331" cy="1248448"/>
            <a:chOff x="0" y="0"/>
            <a:chExt cx="661926" cy="661926"/>
          </a:xfrm>
        </p:grpSpPr>
        <p:sp>
          <p:nvSpPr>
            <p:cNvPr id="49" name="圆角淘宝网chenying0907出品 12"/>
            <p:cNvSpPr>
              <a:spLocks noChangeArrowheads="1"/>
            </p:cNvSpPr>
            <p:nvPr/>
          </p:nvSpPr>
          <p:spPr bwMode="auto">
            <a:xfrm rot="2700000">
              <a:off x="0" y="0"/>
              <a:ext cx="661926" cy="66192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0" name="淘宝网chenying0907出品 30"/>
            <p:cNvSpPr>
              <a:spLocks noChangeArrowheads="1"/>
            </p:cNvSpPr>
            <p:nvPr/>
          </p:nvSpPr>
          <p:spPr bwMode="auto">
            <a:xfrm>
              <a:off x="135513" y="135513"/>
              <a:ext cx="390901" cy="390901"/>
            </a:xfrm>
            <a:custGeom>
              <a:avLst/>
              <a:gdLst>
                <a:gd name="T0" fmla="*/ 13841 w 944830"/>
                <a:gd name="T1" fmla="*/ 0 h 944830"/>
                <a:gd name="T2" fmla="*/ 18947 w 944830"/>
                <a:gd name="T3" fmla="*/ 5106 h 944830"/>
                <a:gd name="T4" fmla="*/ 22160 w 944830"/>
                <a:gd name="T5" fmla="*/ 2730 h 944830"/>
                <a:gd name="T6" fmla="*/ 25586 w 944830"/>
                <a:gd name="T7" fmla="*/ 6155 h 944830"/>
                <a:gd name="T8" fmla="*/ 23210 w 944830"/>
                <a:gd name="T9" fmla="*/ 9369 h 944830"/>
                <a:gd name="T10" fmla="*/ 27682 w 944830"/>
                <a:gd name="T11" fmla="*/ 13841 h 944830"/>
                <a:gd name="T12" fmla="*/ 23075 w 944830"/>
                <a:gd name="T13" fmla="*/ 18448 h 944830"/>
                <a:gd name="T14" fmla="*/ 20203 w 944830"/>
                <a:gd name="T15" fmla="*/ 16777 h 944830"/>
                <a:gd name="T16" fmla="*/ 16777 w 944830"/>
                <a:gd name="T17" fmla="*/ 20203 h 944830"/>
                <a:gd name="T18" fmla="*/ 18448 w 944830"/>
                <a:gd name="T19" fmla="*/ 23075 h 944830"/>
                <a:gd name="T20" fmla="*/ 13841 w 944830"/>
                <a:gd name="T21" fmla="*/ 27682 h 944830"/>
                <a:gd name="T22" fmla="*/ 9234 w 944830"/>
                <a:gd name="T23" fmla="*/ 23075 h 944830"/>
                <a:gd name="T24" fmla="*/ 10905 w 944830"/>
                <a:gd name="T25" fmla="*/ 20203 h 944830"/>
                <a:gd name="T26" fmla="*/ 7480 w 944830"/>
                <a:gd name="T27" fmla="*/ 16777 h 944830"/>
                <a:gd name="T28" fmla="*/ 4607 w 944830"/>
                <a:gd name="T29" fmla="*/ 18448 h 944830"/>
                <a:gd name="T30" fmla="*/ 0 w 944830"/>
                <a:gd name="T31" fmla="*/ 13841 h 944830"/>
                <a:gd name="T32" fmla="*/ 4472 w 944830"/>
                <a:gd name="T33" fmla="*/ 9369 h 944830"/>
                <a:gd name="T34" fmla="*/ 2096 w 944830"/>
                <a:gd name="T35" fmla="*/ 6155 h 944830"/>
                <a:gd name="T36" fmla="*/ 5522 w 944830"/>
                <a:gd name="T37" fmla="*/ 2730 h 944830"/>
                <a:gd name="T38" fmla="*/ 8736 w 944830"/>
                <a:gd name="T39" fmla="*/ 5106 h 944830"/>
                <a:gd name="T40" fmla="*/ 13841 w 944830"/>
                <a:gd name="T41" fmla="*/ 0 h 9448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44830"/>
                <a:gd name="T64" fmla="*/ 0 h 944830"/>
                <a:gd name="T65" fmla="*/ 944830 w 944830"/>
                <a:gd name="T66" fmla="*/ 944830 h 9448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44830" h="944830">
                  <a:moveTo>
                    <a:pt x="472415" y="0"/>
                  </a:moveTo>
                  <a:lnTo>
                    <a:pt x="646674" y="174258"/>
                  </a:lnTo>
                  <a:cubicBezTo>
                    <a:pt x="660469" y="126985"/>
                    <a:pt x="704464" y="93179"/>
                    <a:pt x="756355" y="93179"/>
                  </a:cubicBezTo>
                  <a:cubicBezTo>
                    <a:pt x="820926" y="93179"/>
                    <a:pt x="873272" y="145525"/>
                    <a:pt x="873272" y="210096"/>
                  </a:cubicBezTo>
                  <a:cubicBezTo>
                    <a:pt x="873272" y="261987"/>
                    <a:pt x="839466" y="305983"/>
                    <a:pt x="792193" y="319778"/>
                  </a:cubicBezTo>
                  <a:lnTo>
                    <a:pt x="944830" y="472415"/>
                  </a:lnTo>
                  <a:lnTo>
                    <a:pt x="787583" y="629662"/>
                  </a:lnTo>
                  <a:cubicBezTo>
                    <a:pt x="768788" y="595026"/>
                    <a:pt x="731782" y="572630"/>
                    <a:pt x="689546" y="572630"/>
                  </a:cubicBezTo>
                  <a:cubicBezTo>
                    <a:pt x="624975" y="572630"/>
                    <a:pt x="572629" y="624976"/>
                    <a:pt x="572629" y="689547"/>
                  </a:cubicBezTo>
                  <a:cubicBezTo>
                    <a:pt x="572629" y="731783"/>
                    <a:pt x="595025" y="768788"/>
                    <a:pt x="629662" y="787584"/>
                  </a:cubicBezTo>
                  <a:lnTo>
                    <a:pt x="472415" y="944830"/>
                  </a:lnTo>
                  <a:lnTo>
                    <a:pt x="315169" y="787584"/>
                  </a:lnTo>
                  <a:cubicBezTo>
                    <a:pt x="349805" y="768788"/>
                    <a:pt x="372201" y="731783"/>
                    <a:pt x="372201" y="689547"/>
                  </a:cubicBezTo>
                  <a:cubicBezTo>
                    <a:pt x="372201" y="624976"/>
                    <a:pt x="319855" y="572630"/>
                    <a:pt x="255284" y="572630"/>
                  </a:cubicBezTo>
                  <a:cubicBezTo>
                    <a:pt x="213048" y="572630"/>
                    <a:pt x="176043" y="595026"/>
                    <a:pt x="157247" y="629662"/>
                  </a:cubicBezTo>
                  <a:lnTo>
                    <a:pt x="0" y="472415"/>
                  </a:lnTo>
                  <a:lnTo>
                    <a:pt x="152637" y="319778"/>
                  </a:lnTo>
                  <a:cubicBezTo>
                    <a:pt x="105363" y="305983"/>
                    <a:pt x="71557" y="261987"/>
                    <a:pt x="71557" y="210096"/>
                  </a:cubicBezTo>
                  <a:cubicBezTo>
                    <a:pt x="71557" y="145525"/>
                    <a:pt x="123903" y="93179"/>
                    <a:pt x="188474" y="93179"/>
                  </a:cubicBezTo>
                  <a:cubicBezTo>
                    <a:pt x="240365" y="93179"/>
                    <a:pt x="284362" y="126985"/>
                    <a:pt x="298156" y="174259"/>
                  </a:cubicBezTo>
                  <a:lnTo>
                    <a:pt x="4724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51" name="TextBox 14"/>
          <p:cNvSpPr>
            <a:spLocks noChangeArrowheads="1"/>
          </p:cNvSpPr>
          <p:nvPr/>
        </p:nvSpPr>
        <p:spPr bwMode="auto">
          <a:xfrm>
            <a:off x="6876227" y="2016481"/>
            <a:ext cx="3901929" cy="69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589" tIns="40794" rIns="81589" bIns="40794" rtlCol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6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单击此处添加标题</a:t>
            </a:r>
            <a:b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</a:b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请在此处输入具体内容，文字请尽量言简意赅，此处为章节文字，表述该章节文字主题。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" name="Rectangle 42"/>
          <p:cNvSpPr>
            <a:spLocks noChangeArrowheads="1"/>
          </p:cNvSpPr>
          <p:nvPr/>
        </p:nvSpPr>
        <p:spPr bwMode="auto">
          <a:xfrm>
            <a:off x="6584217" y="2075728"/>
            <a:ext cx="253922" cy="2539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91412" tIns="45706" rIns="91412" bIns="4570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65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+</a:t>
            </a:r>
          </a:p>
        </p:txBody>
      </p:sp>
      <p:sp>
        <p:nvSpPr>
          <p:cNvPr id="53" name="TextBox 16"/>
          <p:cNvSpPr>
            <a:spLocks noChangeArrowheads="1"/>
          </p:cNvSpPr>
          <p:nvPr/>
        </p:nvSpPr>
        <p:spPr bwMode="auto">
          <a:xfrm>
            <a:off x="6876227" y="3277625"/>
            <a:ext cx="3901929" cy="8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单击此处添加标题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请在此处输入具体内容，文字请尽量言简意赅，此处为章节文字，表述该章节文字主题。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4" name="Rectangle 42"/>
          <p:cNvSpPr>
            <a:spLocks noChangeArrowheads="1"/>
          </p:cNvSpPr>
          <p:nvPr/>
        </p:nvSpPr>
        <p:spPr bwMode="auto">
          <a:xfrm>
            <a:off x="6584217" y="3336873"/>
            <a:ext cx="253922" cy="256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12" tIns="45706" rIns="91412" bIns="4570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65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+</a:t>
            </a:r>
          </a:p>
        </p:txBody>
      </p:sp>
      <p:sp>
        <p:nvSpPr>
          <p:cNvPr id="55" name="TextBox 18"/>
          <p:cNvSpPr>
            <a:spLocks noChangeArrowheads="1"/>
          </p:cNvSpPr>
          <p:nvPr/>
        </p:nvSpPr>
        <p:spPr bwMode="auto">
          <a:xfrm>
            <a:off x="6876227" y="4500681"/>
            <a:ext cx="3901929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单击此处添加标题</a:t>
            </a:r>
            <a:br>
              <a:rPr lang="zh-CN" altLang="en-US" sz="1065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</a:b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请在此处输入具体内容，文字请尽量言简意赅，此处为章节文字，表述该章节文字主题。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6" name="Rectangle 42"/>
          <p:cNvSpPr>
            <a:spLocks noChangeArrowheads="1"/>
          </p:cNvSpPr>
          <p:nvPr/>
        </p:nvSpPr>
        <p:spPr bwMode="auto">
          <a:xfrm>
            <a:off x="6584217" y="4559929"/>
            <a:ext cx="253922" cy="2560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91412" tIns="45706" rIns="91412" bIns="4570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65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+</a:t>
            </a:r>
          </a:p>
        </p:txBody>
      </p:sp>
      <p:grpSp>
        <p:nvGrpSpPr>
          <p:cNvPr id="57" name="淘宝网chenying0907出品 20"/>
          <p:cNvGrpSpPr/>
          <p:nvPr/>
        </p:nvGrpSpPr>
        <p:grpSpPr bwMode="auto">
          <a:xfrm>
            <a:off x="4131760" y="3808746"/>
            <a:ext cx="882377" cy="882377"/>
            <a:chOff x="0" y="0"/>
            <a:chExt cx="661926" cy="661926"/>
          </a:xfrm>
        </p:grpSpPr>
        <p:sp>
          <p:nvSpPr>
            <p:cNvPr id="58" name="圆角淘宝网chenying0907出品 21"/>
            <p:cNvSpPr>
              <a:spLocks noChangeArrowheads="1"/>
            </p:cNvSpPr>
            <p:nvPr/>
          </p:nvSpPr>
          <p:spPr bwMode="auto">
            <a:xfrm rot="2700000">
              <a:off x="0" y="0"/>
              <a:ext cx="661926" cy="66192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9" name="圆角淘宝网chenying0907出品 68"/>
            <p:cNvSpPr>
              <a:spLocks noChangeArrowheads="1"/>
            </p:cNvSpPr>
            <p:nvPr/>
          </p:nvSpPr>
          <p:spPr bwMode="auto">
            <a:xfrm>
              <a:off x="140258" y="208096"/>
              <a:ext cx="381410" cy="245735"/>
            </a:xfrm>
            <a:custGeom>
              <a:avLst/>
              <a:gdLst>
                <a:gd name="T0" fmla="*/ 8699 w 978088"/>
                <a:gd name="T1" fmla="*/ 0 h 630163"/>
                <a:gd name="T2" fmla="*/ 14093 w 978088"/>
                <a:gd name="T3" fmla="*/ 3320 h 630163"/>
                <a:gd name="T4" fmla="*/ 16417 w 978088"/>
                <a:gd name="T5" fmla="*/ 2393 h 630163"/>
                <a:gd name="T6" fmla="*/ 19897 w 978088"/>
                <a:gd name="T7" fmla="*/ 5873 h 630163"/>
                <a:gd name="T8" fmla="*/ 19835 w 978088"/>
                <a:gd name="T9" fmla="*/ 6176 h 630163"/>
                <a:gd name="T10" fmla="*/ 22617 w 978088"/>
                <a:gd name="T11" fmla="*/ 10222 h 630163"/>
                <a:gd name="T12" fmla="*/ 18267 w 978088"/>
                <a:gd name="T13" fmla="*/ 14572 h 630163"/>
                <a:gd name="T14" fmla="*/ 4349 w 978088"/>
                <a:gd name="T15" fmla="*/ 14572 h 630163"/>
                <a:gd name="T16" fmla="*/ 0 w 978088"/>
                <a:gd name="T17" fmla="*/ 10222 h 630163"/>
                <a:gd name="T18" fmla="*/ 2624 w 978088"/>
                <a:gd name="T19" fmla="*/ 6236 h 630163"/>
                <a:gd name="T20" fmla="*/ 2610 w 978088"/>
                <a:gd name="T21" fmla="*/ 6089 h 630163"/>
                <a:gd name="T22" fmla="*/ 8699 w 978088"/>
                <a:gd name="T23" fmla="*/ 0 h 6301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78088"/>
                <a:gd name="T37" fmla="*/ 0 h 630163"/>
                <a:gd name="T38" fmla="*/ 978088 w 978088"/>
                <a:gd name="T39" fmla="*/ 630163 h 6301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78088" h="630163">
                  <a:moveTo>
                    <a:pt x="376188" y="0"/>
                  </a:moveTo>
                  <a:cubicBezTo>
                    <a:pt x="478336" y="0"/>
                    <a:pt x="566899" y="58161"/>
                    <a:pt x="609473" y="143596"/>
                  </a:cubicBezTo>
                  <a:cubicBezTo>
                    <a:pt x="635404" y="118352"/>
                    <a:pt x="670955" y="103500"/>
                    <a:pt x="709975" y="103500"/>
                  </a:cubicBezTo>
                  <a:cubicBezTo>
                    <a:pt x="793080" y="103500"/>
                    <a:pt x="860450" y="170870"/>
                    <a:pt x="860450" y="253975"/>
                  </a:cubicBezTo>
                  <a:lnTo>
                    <a:pt x="857805" y="267079"/>
                  </a:lnTo>
                  <a:cubicBezTo>
                    <a:pt x="928258" y="293890"/>
                    <a:pt x="978088" y="362161"/>
                    <a:pt x="978088" y="442069"/>
                  </a:cubicBezTo>
                  <a:cubicBezTo>
                    <a:pt x="978088" y="545950"/>
                    <a:pt x="893875" y="630163"/>
                    <a:pt x="789994" y="630163"/>
                  </a:cubicBezTo>
                  <a:lnTo>
                    <a:pt x="188094" y="630163"/>
                  </a:lnTo>
                  <a:cubicBezTo>
                    <a:pt x="84213" y="630163"/>
                    <a:pt x="0" y="545950"/>
                    <a:pt x="0" y="442069"/>
                  </a:cubicBezTo>
                  <a:cubicBezTo>
                    <a:pt x="0" y="364739"/>
                    <a:pt x="46666" y="298309"/>
                    <a:pt x="113497" y="269689"/>
                  </a:cubicBezTo>
                  <a:cubicBezTo>
                    <a:pt x="112881" y="267585"/>
                    <a:pt x="112856" y="265461"/>
                    <a:pt x="112856" y="263332"/>
                  </a:cubicBezTo>
                  <a:cubicBezTo>
                    <a:pt x="112856" y="117898"/>
                    <a:pt x="230754" y="0"/>
                    <a:pt x="376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0" name="TextBox 10"/>
          <p:cNvSpPr txBox="1"/>
          <p:nvPr/>
        </p:nvSpPr>
        <p:spPr>
          <a:xfrm>
            <a:off x="879322" y="2338267"/>
            <a:ext cx="430887" cy="2730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关键技术与实践难点</a:t>
            </a:r>
          </a:p>
        </p:txBody>
      </p:sp>
      <p:sp>
        <p:nvSpPr>
          <p:cNvPr id="31" name="Rectangle 2"/>
          <p:cNvSpPr/>
          <p:nvPr/>
        </p:nvSpPr>
        <p:spPr>
          <a:xfrm>
            <a:off x="683749" y="1593358"/>
            <a:ext cx="82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03</a:t>
            </a:r>
            <a:endParaRPr lang="zh-CN" altLang="en-US" sz="3200" b="1" dirty="0">
              <a:solidFill>
                <a:srgbClr val="0059D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032499" y="411957"/>
            <a:ext cx="112145" cy="1208392"/>
            <a:chOff x="1032499" y="411957"/>
            <a:chExt cx="112145" cy="1208392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088571" y="411957"/>
              <a:ext cx="1" cy="1129021"/>
            </a:xfrm>
            <a:prstGeom prst="line">
              <a:avLst/>
            </a:prstGeom>
            <a:ln w="25400">
              <a:solidFill>
                <a:srgbClr val="3B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1032499" y="1518749"/>
              <a:ext cx="112145" cy="101600"/>
            </a:xfrm>
            <a:prstGeom prst="ellipse">
              <a:avLst/>
            </a:prstGeom>
            <a:solidFill>
              <a:srgbClr val="3B3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utoUpdateAnimBg="0"/>
      <p:bldP spid="52" grpId="0" bldLvl="0" animBg="1" autoUpdateAnimBg="0"/>
      <p:bldP spid="53" grpId="0" bldLvl="0" autoUpdateAnimBg="0"/>
      <p:bldP spid="54" grpId="0" bldLvl="0" animBg="1" autoUpdateAnimBg="0"/>
      <p:bldP spid="55" grpId="0" bldLvl="0" autoUpdateAnimBg="0"/>
      <p:bldP spid="56" grpId="0" bldLvl="0" animBg="1" autoUpdateAnimBg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182581" y="1787827"/>
            <a:ext cx="2593954" cy="2595431"/>
            <a:chOff x="304800" y="673100"/>
            <a:chExt cx="4000500" cy="4000500"/>
          </a:xfrm>
          <a:solidFill>
            <a:srgbClr val="F7443D"/>
          </a:solidFill>
          <a:effectLst/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9" name="椭圆 18"/>
          <p:cNvSpPr/>
          <p:nvPr/>
        </p:nvSpPr>
        <p:spPr>
          <a:xfrm>
            <a:off x="5315252" y="1920572"/>
            <a:ext cx="2328616" cy="2329941"/>
          </a:xfrm>
          <a:prstGeom prst="ellipse">
            <a:avLst/>
          </a:prstGeom>
          <a:noFill/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20" name="直接连接符 19"/>
          <p:cNvCxnSpPr>
            <a:stCxn id="19" idx="2"/>
          </p:cNvCxnSpPr>
          <p:nvPr/>
        </p:nvCxnSpPr>
        <p:spPr>
          <a:xfrm flipV="1">
            <a:off x="5315252" y="3085542"/>
            <a:ext cx="1882407" cy="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936502" y="2220618"/>
            <a:ext cx="1079507" cy="36828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>
              <a:solidFill>
                <a:schemeClr val="bg1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5974218" y="2267588"/>
            <a:ext cx="1041790" cy="315312"/>
          </a:xfrm>
          <a:prstGeom prst="rect">
            <a:avLst/>
          </a:prstGeom>
          <a:noFill/>
        </p:spPr>
        <p:txBody>
          <a:bodyPr wrap="square" lIns="68550" tIns="34275" rIns="68550" bIns="34275" rtlCol="0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Arial" panose="020B0604020202020204" pitchFamily="34" charset="0"/>
                <a:sym typeface="字魂59号-创粗黑" panose="00000500000000000000" pitchFamily="2" charset="-122"/>
              </a:rPr>
              <a:t>标题</a:t>
            </a:r>
          </a:p>
        </p:txBody>
      </p:sp>
      <p:sp>
        <p:nvSpPr>
          <p:cNvPr id="23" name="文本框 9"/>
          <p:cNvSpPr txBox="1"/>
          <p:nvPr/>
        </p:nvSpPr>
        <p:spPr>
          <a:xfrm>
            <a:off x="5974218" y="2699636"/>
            <a:ext cx="1041790" cy="315312"/>
          </a:xfrm>
          <a:prstGeom prst="rect">
            <a:avLst/>
          </a:prstGeom>
          <a:noFill/>
        </p:spPr>
        <p:txBody>
          <a:bodyPr wrap="square" lIns="68550" tIns="34275" rIns="68550" bIns="34275" rtlCol="0">
            <a:spAutoFit/>
          </a:bodyPr>
          <a:lstStyle/>
          <a:p>
            <a:pPr marL="0" lvl="1" algn="ctr"/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45%</a:t>
            </a:r>
            <a:endParaRPr lang="zh-CN" altLang="en-US" sz="16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" name="弧形 23"/>
          <p:cNvSpPr/>
          <p:nvPr/>
        </p:nvSpPr>
        <p:spPr>
          <a:xfrm rot="1761226">
            <a:off x="5114595" y="1680281"/>
            <a:ext cx="2806715" cy="2808312"/>
          </a:xfrm>
          <a:prstGeom prst="arc">
            <a:avLst/>
          </a:prstGeom>
          <a:ln>
            <a:solidFill>
              <a:srgbClr val="7A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989296" y="1938701"/>
            <a:ext cx="1550884" cy="338375"/>
          </a:xfrm>
          <a:prstGeom prst="rect">
            <a:avLst/>
          </a:prstGeom>
        </p:spPr>
        <p:txBody>
          <a:bodyPr wrap="square" lIns="91390" tIns="45695" rIns="91390" bIns="45695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添加标题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7989295" y="2261699"/>
            <a:ext cx="3034169" cy="75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0" tIns="45695" rIns="91390" bIns="456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27" name="直接连接符 26"/>
          <p:cNvCxnSpPr>
            <a:stCxn id="24" idx="0"/>
          </p:cNvCxnSpPr>
          <p:nvPr/>
        </p:nvCxnSpPr>
        <p:spPr>
          <a:xfrm flipV="1">
            <a:off x="7205879" y="1286913"/>
            <a:ext cx="570656" cy="573648"/>
          </a:xfrm>
          <a:prstGeom prst="line">
            <a:avLst/>
          </a:prstGeom>
          <a:ln>
            <a:solidFill>
              <a:srgbClr val="7A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5974218" y="3300738"/>
            <a:ext cx="1079507" cy="36828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>
              <a:solidFill>
                <a:schemeClr val="bg1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" name="文本框 9"/>
          <p:cNvSpPr txBox="1"/>
          <p:nvPr/>
        </p:nvSpPr>
        <p:spPr>
          <a:xfrm>
            <a:off x="6011935" y="3347708"/>
            <a:ext cx="1041790" cy="315312"/>
          </a:xfrm>
          <a:prstGeom prst="rect">
            <a:avLst/>
          </a:prstGeom>
          <a:noFill/>
        </p:spPr>
        <p:txBody>
          <a:bodyPr wrap="square" lIns="68550" tIns="34275" rIns="68550" bIns="34275" rtlCol="0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Arial" panose="020B0604020202020204" pitchFamily="34" charset="0"/>
                <a:sym typeface="字魂59号-创粗黑" panose="00000500000000000000" pitchFamily="2" charset="-122"/>
              </a:rPr>
              <a:t>关键词</a:t>
            </a:r>
          </a:p>
        </p:txBody>
      </p:sp>
      <p:sp>
        <p:nvSpPr>
          <p:cNvPr id="30" name="文本框 9"/>
          <p:cNvSpPr txBox="1"/>
          <p:nvPr/>
        </p:nvSpPr>
        <p:spPr>
          <a:xfrm>
            <a:off x="6011935" y="3779756"/>
            <a:ext cx="1041790" cy="315312"/>
          </a:xfrm>
          <a:prstGeom prst="rect">
            <a:avLst/>
          </a:prstGeom>
          <a:noFill/>
        </p:spPr>
        <p:txBody>
          <a:bodyPr wrap="square" lIns="68550" tIns="34275" rIns="68550" bIns="34275" rtlCol="0">
            <a:spAutoFit/>
          </a:bodyPr>
          <a:lstStyle/>
          <a:p>
            <a:pPr marL="0" lvl="1" algn="ctr"/>
            <a:r>
              <a:rPr lang="en-US" altLang="zh-CN" sz="1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55%</a:t>
            </a:r>
            <a:endParaRPr lang="zh-CN" altLang="en-US" sz="16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 flipV="1">
            <a:off x="4362291" y="1882716"/>
            <a:ext cx="767439" cy="573648"/>
          </a:xfrm>
          <a:prstGeom prst="line">
            <a:avLst/>
          </a:prstGeom>
          <a:ln>
            <a:solidFill>
              <a:srgbClr val="7A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弧形 31"/>
          <p:cNvSpPr/>
          <p:nvPr/>
        </p:nvSpPr>
        <p:spPr>
          <a:xfrm rot="12309032">
            <a:off x="4988705" y="1651444"/>
            <a:ext cx="2806715" cy="2808312"/>
          </a:xfrm>
          <a:prstGeom prst="arc">
            <a:avLst/>
          </a:prstGeom>
          <a:ln>
            <a:solidFill>
              <a:srgbClr val="7A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366624" y="2370749"/>
            <a:ext cx="2384155" cy="338375"/>
          </a:xfrm>
          <a:prstGeom prst="rect">
            <a:avLst/>
          </a:prstGeom>
        </p:spPr>
        <p:txBody>
          <a:bodyPr wrap="square" lIns="91390" tIns="45695" rIns="91390" bIns="45695">
            <a:spAutoFit/>
          </a:bodyPr>
          <a:lstStyle/>
          <a:p>
            <a:pPr algn="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Arial" panose="020B0604020202020204" pitchFamily="34" charset="0"/>
                <a:sym typeface="字魂59号-创粗黑" panose="00000500000000000000" pitchFamily="2" charset="-122"/>
              </a:rPr>
              <a:t>添加标题</a:t>
            </a: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1944065" y="2693747"/>
            <a:ext cx="2888611" cy="75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0" tIns="45695" rIns="91390" bIns="456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35" name="组合 38"/>
          <p:cNvGrpSpPr/>
          <p:nvPr/>
        </p:nvGrpSpPr>
        <p:grpSpPr>
          <a:xfrm>
            <a:off x="1740420" y="4649164"/>
            <a:ext cx="526244" cy="474739"/>
            <a:chOff x="5424755" y="1340768"/>
            <a:chExt cx="670560" cy="604586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36" name="组合 3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  <a:grpFill/>
          </p:grpSpPr>
          <p:sp>
            <p:nvSpPr>
              <p:cNvPr id="3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 lim="800000"/>
              </a:ln>
              <a:effectLst/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3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ysDash"/>
              <a:miter lim="800000"/>
            </a:ln>
            <a:effectLst/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40" name="文本框 9"/>
          <p:cNvSpPr txBox="1"/>
          <p:nvPr/>
        </p:nvSpPr>
        <p:spPr>
          <a:xfrm>
            <a:off x="2375866" y="4663335"/>
            <a:ext cx="1871142" cy="315312"/>
          </a:xfrm>
          <a:prstGeom prst="rect">
            <a:avLst/>
          </a:prstGeom>
          <a:noFill/>
        </p:spPr>
        <p:txBody>
          <a:bodyPr wrap="square" lIns="68550" tIns="34275" rIns="68550" bIns="34275" rtlCol="0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Arial" panose="020B0604020202020204" pitchFamily="34" charset="0"/>
                <a:sym typeface="字魂59号-创粗黑" panose="00000500000000000000" pitchFamily="2" charset="-122"/>
              </a:rPr>
              <a:t>添加标题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2447834" y="5023374"/>
            <a:ext cx="816271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5"/>
          <p:cNvGrpSpPr/>
          <p:nvPr/>
        </p:nvGrpSpPr>
        <p:grpSpPr>
          <a:xfrm>
            <a:off x="10845126" y="4886781"/>
            <a:ext cx="258572" cy="233265"/>
            <a:chOff x="3720691" y="2824413"/>
            <a:chExt cx="1341120" cy="1209172"/>
          </a:xfrm>
          <a:solidFill>
            <a:srgbClr val="F7443D"/>
          </a:solidFill>
        </p:grpSpPr>
        <p:sp>
          <p:nvSpPr>
            <p:cNvPr id="43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/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4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45" name="TextBox 48"/>
          <p:cNvSpPr txBox="1"/>
          <p:nvPr/>
        </p:nvSpPr>
        <p:spPr>
          <a:xfrm>
            <a:off x="2351300" y="5170933"/>
            <a:ext cx="8540379" cy="535489"/>
          </a:xfrm>
          <a:prstGeom prst="rect">
            <a:avLst/>
          </a:prstGeom>
          <a:noFill/>
        </p:spPr>
        <p:txBody>
          <a:bodyPr wrap="square" lIns="91400" tIns="45699" rIns="91400" bIns="45699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请在此处输入具体内容，文字请尽量言简意赅，此处为具体文字，请尽量言简意赅，表达意思即可。请在此处输入具体内容，文字请尽量言简意赅，此处为具体文字，请尽量言简意赅，表达意思即可。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" name="TextBox 10"/>
          <p:cNvSpPr txBox="1"/>
          <p:nvPr/>
        </p:nvSpPr>
        <p:spPr>
          <a:xfrm>
            <a:off x="879322" y="2338267"/>
            <a:ext cx="430887" cy="2730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关键技术与实践难点</a:t>
            </a:r>
          </a:p>
        </p:txBody>
      </p:sp>
      <p:sp>
        <p:nvSpPr>
          <p:cNvPr id="47" name="Rectangle 2"/>
          <p:cNvSpPr/>
          <p:nvPr/>
        </p:nvSpPr>
        <p:spPr>
          <a:xfrm>
            <a:off x="683749" y="1593358"/>
            <a:ext cx="82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03</a:t>
            </a:r>
            <a:endParaRPr lang="zh-CN" altLang="en-US" sz="3200" b="1" dirty="0">
              <a:solidFill>
                <a:srgbClr val="0059D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032499" y="411957"/>
            <a:ext cx="112145" cy="1208392"/>
            <a:chOff x="1032499" y="411957"/>
            <a:chExt cx="112145" cy="1208392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1088571" y="411957"/>
              <a:ext cx="1" cy="1129021"/>
            </a:xfrm>
            <a:prstGeom prst="line">
              <a:avLst/>
            </a:prstGeom>
            <a:ln w="25400">
              <a:solidFill>
                <a:srgbClr val="3B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1032499" y="1518749"/>
              <a:ext cx="112145" cy="101600"/>
            </a:xfrm>
            <a:prstGeom prst="ellipse">
              <a:avLst/>
            </a:prstGeom>
            <a:solidFill>
              <a:srgbClr val="3B3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0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/>
      <p:bldP spid="23" grpId="0"/>
      <p:bldP spid="24" grpId="0" animBg="1"/>
      <p:bldP spid="25" grpId="0"/>
      <p:bldP spid="26" grpId="0"/>
      <p:bldP spid="28" grpId="0" animBg="1"/>
      <p:bldP spid="29" grpId="0"/>
      <p:bldP spid="30" grpId="0"/>
      <p:bldP spid="32" grpId="0" animBg="1"/>
      <p:bldP spid="33" grpId="0"/>
      <p:bldP spid="34" grpId="0"/>
      <p:bldP spid="40" grpId="0"/>
      <p:bldP spid="45" grpId="0"/>
      <p:bldP spid="46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1991949" y="1579214"/>
            <a:ext cx="1850059" cy="29953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" name="Freeform 25"/>
          <p:cNvSpPr/>
          <p:nvPr/>
        </p:nvSpPr>
        <p:spPr bwMode="auto">
          <a:xfrm flipH="1">
            <a:off x="3032713" y="1579213"/>
            <a:ext cx="828369" cy="969079"/>
          </a:xfrm>
          <a:custGeom>
            <a:avLst/>
            <a:gdLst>
              <a:gd name="T0" fmla="*/ 64 w 64"/>
              <a:gd name="T1" fmla="*/ 21 h 75"/>
              <a:gd name="T2" fmla="*/ 59 w 64"/>
              <a:gd name="T3" fmla="*/ 0 h 75"/>
              <a:gd name="T4" fmla="*/ 0 w 64"/>
              <a:gd name="T5" fmla="*/ 0 h 75"/>
              <a:gd name="T6" fmla="*/ 0 w 64"/>
              <a:gd name="T7" fmla="*/ 74 h 75"/>
              <a:gd name="T8" fmla="*/ 10 w 64"/>
              <a:gd name="T9" fmla="*/ 75 h 75"/>
              <a:gd name="T10" fmla="*/ 64 w 64"/>
              <a:gd name="T11" fmla="*/ 2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5">
                <a:moveTo>
                  <a:pt x="64" y="21"/>
                </a:moveTo>
                <a:cubicBezTo>
                  <a:pt x="64" y="14"/>
                  <a:pt x="62" y="7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"/>
                  <a:pt x="0" y="74"/>
                  <a:pt x="0" y="74"/>
                </a:cubicBezTo>
                <a:cubicBezTo>
                  <a:pt x="3" y="75"/>
                  <a:pt x="7" y="75"/>
                  <a:pt x="10" y="75"/>
                </a:cubicBezTo>
                <a:cubicBezTo>
                  <a:pt x="40" y="75"/>
                  <a:pt x="64" y="51"/>
                  <a:pt x="64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4419397" y="2236710"/>
            <a:ext cx="1850059" cy="29953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" name="Freeform 25"/>
          <p:cNvSpPr/>
          <p:nvPr/>
        </p:nvSpPr>
        <p:spPr bwMode="auto">
          <a:xfrm flipH="1">
            <a:off x="5460161" y="2236709"/>
            <a:ext cx="828369" cy="969079"/>
          </a:xfrm>
          <a:custGeom>
            <a:avLst/>
            <a:gdLst>
              <a:gd name="T0" fmla="*/ 64 w 64"/>
              <a:gd name="T1" fmla="*/ 21 h 75"/>
              <a:gd name="T2" fmla="*/ 59 w 64"/>
              <a:gd name="T3" fmla="*/ 0 h 75"/>
              <a:gd name="T4" fmla="*/ 0 w 64"/>
              <a:gd name="T5" fmla="*/ 0 h 75"/>
              <a:gd name="T6" fmla="*/ 0 w 64"/>
              <a:gd name="T7" fmla="*/ 74 h 75"/>
              <a:gd name="T8" fmla="*/ 10 w 64"/>
              <a:gd name="T9" fmla="*/ 75 h 75"/>
              <a:gd name="T10" fmla="*/ 64 w 64"/>
              <a:gd name="T11" fmla="*/ 2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5">
                <a:moveTo>
                  <a:pt x="64" y="21"/>
                </a:moveTo>
                <a:cubicBezTo>
                  <a:pt x="64" y="14"/>
                  <a:pt x="62" y="7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"/>
                  <a:pt x="0" y="74"/>
                  <a:pt x="0" y="74"/>
                </a:cubicBezTo>
                <a:cubicBezTo>
                  <a:pt x="3" y="75"/>
                  <a:pt x="7" y="75"/>
                  <a:pt x="10" y="75"/>
                </a:cubicBezTo>
                <a:cubicBezTo>
                  <a:pt x="40" y="75"/>
                  <a:pt x="64" y="51"/>
                  <a:pt x="64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solidFill>
                <a:srgbClr val="937366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21792" y="1579214"/>
            <a:ext cx="1850059" cy="29953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" name="Freeform 25"/>
          <p:cNvSpPr/>
          <p:nvPr/>
        </p:nvSpPr>
        <p:spPr bwMode="auto">
          <a:xfrm flipH="1">
            <a:off x="7862556" y="1579213"/>
            <a:ext cx="828369" cy="969079"/>
          </a:xfrm>
          <a:custGeom>
            <a:avLst/>
            <a:gdLst>
              <a:gd name="T0" fmla="*/ 64 w 64"/>
              <a:gd name="T1" fmla="*/ 21 h 75"/>
              <a:gd name="T2" fmla="*/ 59 w 64"/>
              <a:gd name="T3" fmla="*/ 0 h 75"/>
              <a:gd name="T4" fmla="*/ 0 w 64"/>
              <a:gd name="T5" fmla="*/ 0 h 75"/>
              <a:gd name="T6" fmla="*/ 0 w 64"/>
              <a:gd name="T7" fmla="*/ 74 h 75"/>
              <a:gd name="T8" fmla="*/ 10 w 64"/>
              <a:gd name="T9" fmla="*/ 75 h 75"/>
              <a:gd name="T10" fmla="*/ 64 w 64"/>
              <a:gd name="T11" fmla="*/ 2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5">
                <a:moveTo>
                  <a:pt x="64" y="21"/>
                </a:moveTo>
                <a:cubicBezTo>
                  <a:pt x="64" y="14"/>
                  <a:pt x="62" y="7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"/>
                  <a:pt x="0" y="74"/>
                  <a:pt x="0" y="74"/>
                </a:cubicBezTo>
                <a:cubicBezTo>
                  <a:pt x="3" y="75"/>
                  <a:pt x="7" y="75"/>
                  <a:pt x="10" y="75"/>
                </a:cubicBezTo>
                <a:cubicBezTo>
                  <a:pt x="40" y="75"/>
                  <a:pt x="64" y="51"/>
                  <a:pt x="64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9249237" y="2236710"/>
            <a:ext cx="1850059" cy="29953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" name="Freeform 25"/>
          <p:cNvSpPr/>
          <p:nvPr/>
        </p:nvSpPr>
        <p:spPr bwMode="auto">
          <a:xfrm flipH="1">
            <a:off x="10290001" y="2236709"/>
            <a:ext cx="828369" cy="969079"/>
          </a:xfrm>
          <a:custGeom>
            <a:avLst/>
            <a:gdLst>
              <a:gd name="T0" fmla="*/ 64 w 64"/>
              <a:gd name="T1" fmla="*/ 21 h 75"/>
              <a:gd name="T2" fmla="*/ 59 w 64"/>
              <a:gd name="T3" fmla="*/ 0 h 75"/>
              <a:gd name="T4" fmla="*/ 0 w 64"/>
              <a:gd name="T5" fmla="*/ 0 h 75"/>
              <a:gd name="T6" fmla="*/ 0 w 64"/>
              <a:gd name="T7" fmla="*/ 74 h 75"/>
              <a:gd name="T8" fmla="*/ 10 w 64"/>
              <a:gd name="T9" fmla="*/ 75 h 75"/>
              <a:gd name="T10" fmla="*/ 64 w 64"/>
              <a:gd name="T11" fmla="*/ 2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5">
                <a:moveTo>
                  <a:pt x="64" y="21"/>
                </a:moveTo>
                <a:cubicBezTo>
                  <a:pt x="64" y="14"/>
                  <a:pt x="62" y="7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"/>
                  <a:pt x="0" y="74"/>
                  <a:pt x="0" y="74"/>
                </a:cubicBezTo>
                <a:cubicBezTo>
                  <a:pt x="3" y="75"/>
                  <a:pt x="7" y="75"/>
                  <a:pt x="10" y="75"/>
                </a:cubicBezTo>
                <a:cubicBezTo>
                  <a:pt x="40" y="75"/>
                  <a:pt x="64" y="51"/>
                  <a:pt x="64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272675" y="1619624"/>
            <a:ext cx="588407" cy="607811"/>
            <a:chOff x="8188325" y="3233738"/>
            <a:chExt cx="506413" cy="50006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5" name="Freeform 24"/>
            <p:cNvSpPr/>
            <p:nvPr/>
          </p:nvSpPr>
          <p:spPr bwMode="auto">
            <a:xfrm>
              <a:off x="8262938" y="3346450"/>
              <a:ext cx="19050" cy="198437"/>
            </a:xfrm>
            <a:custGeom>
              <a:avLst/>
              <a:gdLst>
                <a:gd name="T0" fmla="*/ 5 w 5"/>
                <a:gd name="T1" fmla="*/ 51 h 53"/>
                <a:gd name="T2" fmla="*/ 3 w 5"/>
                <a:gd name="T3" fmla="*/ 53 h 53"/>
                <a:gd name="T4" fmla="*/ 3 w 5"/>
                <a:gd name="T5" fmla="*/ 53 h 53"/>
                <a:gd name="T6" fmla="*/ 1 w 5"/>
                <a:gd name="T7" fmla="*/ 51 h 53"/>
                <a:gd name="T8" fmla="*/ 0 w 5"/>
                <a:gd name="T9" fmla="*/ 2 h 53"/>
                <a:gd name="T10" fmla="*/ 3 w 5"/>
                <a:gd name="T11" fmla="*/ 0 h 53"/>
                <a:gd name="T12" fmla="*/ 3 w 5"/>
                <a:gd name="T13" fmla="*/ 0 h 53"/>
                <a:gd name="T14" fmla="*/ 5 w 5"/>
                <a:gd name="T15" fmla="*/ 2 h 53"/>
                <a:gd name="T16" fmla="*/ 5 w 5"/>
                <a:gd name="T1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3">
                  <a:moveTo>
                    <a:pt x="5" y="51"/>
                  </a:moveTo>
                  <a:cubicBezTo>
                    <a:pt x="5" y="52"/>
                    <a:pt x="4" y="53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1" y="52"/>
                    <a:pt x="1" y="5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lnTo>
                    <a:pt x="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8267700" y="3530600"/>
              <a:ext cx="269875" cy="14287"/>
            </a:xfrm>
            <a:custGeom>
              <a:avLst/>
              <a:gdLst>
                <a:gd name="T0" fmla="*/ 69 w 72"/>
                <a:gd name="T1" fmla="*/ 0 h 4"/>
                <a:gd name="T2" fmla="*/ 72 w 72"/>
                <a:gd name="T3" fmla="*/ 2 h 4"/>
                <a:gd name="T4" fmla="*/ 72 w 72"/>
                <a:gd name="T5" fmla="*/ 2 h 4"/>
                <a:gd name="T6" fmla="*/ 69 w 72"/>
                <a:gd name="T7" fmla="*/ 4 h 4"/>
                <a:gd name="T8" fmla="*/ 2 w 72"/>
                <a:gd name="T9" fmla="*/ 4 h 4"/>
                <a:gd name="T10" fmla="*/ 0 w 72"/>
                <a:gd name="T11" fmla="*/ 2 h 4"/>
                <a:gd name="T12" fmla="*/ 0 w 72"/>
                <a:gd name="T13" fmla="*/ 2 h 4"/>
                <a:gd name="T14" fmla="*/ 2 w 72"/>
                <a:gd name="T15" fmla="*/ 0 h 4"/>
                <a:gd name="T16" fmla="*/ 69 w 7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">
                  <a:moveTo>
                    <a:pt x="69" y="0"/>
                  </a:moveTo>
                  <a:cubicBezTo>
                    <a:pt x="70" y="0"/>
                    <a:pt x="72" y="1"/>
                    <a:pt x="72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3"/>
                    <a:pt x="70" y="4"/>
                    <a:pt x="69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8416925" y="3451225"/>
              <a:ext cx="34925" cy="93662"/>
            </a:xfrm>
            <a:custGeom>
              <a:avLst/>
              <a:gdLst>
                <a:gd name="T0" fmla="*/ 7 w 9"/>
                <a:gd name="T1" fmla="*/ 0 h 25"/>
                <a:gd name="T2" fmla="*/ 3 w 9"/>
                <a:gd name="T3" fmla="*/ 0 h 25"/>
                <a:gd name="T4" fmla="*/ 0 w 9"/>
                <a:gd name="T5" fmla="*/ 2 h 25"/>
                <a:gd name="T6" fmla="*/ 0 w 9"/>
                <a:gd name="T7" fmla="*/ 25 h 25"/>
                <a:gd name="T8" fmla="*/ 9 w 9"/>
                <a:gd name="T9" fmla="*/ 25 h 25"/>
                <a:gd name="T10" fmla="*/ 9 w 9"/>
                <a:gd name="T11" fmla="*/ 2 h 25"/>
                <a:gd name="T12" fmla="*/ 7 w 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5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8361363" y="3425825"/>
              <a:ext cx="33338" cy="119062"/>
            </a:xfrm>
            <a:custGeom>
              <a:avLst/>
              <a:gdLst>
                <a:gd name="T0" fmla="*/ 7 w 9"/>
                <a:gd name="T1" fmla="*/ 0 h 32"/>
                <a:gd name="T2" fmla="*/ 3 w 9"/>
                <a:gd name="T3" fmla="*/ 0 h 32"/>
                <a:gd name="T4" fmla="*/ 0 w 9"/>
                <a:gd name="T5" fmla="*/ 2 h 32"/>
                <a:gd name="T6" fmla="*/ 0 w 9"/>
                <a:gd name="T7" fmla="*/ 32 h 32"/>
                <a:gd name="T8" fmla="*/ 9 w 9"/>
                <a:gd name="T9" fmla="*/ 32 h 32"/>
                <a:gd name="T10" fmla="*/ 9 w 9"/>
                <a:gd name="T11" fmla="*/ 2 h 32"/>
                <a:gd name="T12" fmla="*/ 7 w 9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2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8474075" y="3403600"/>
              <a:ext cx="33338" cy="141287"/>
            </a:xfrm>
            <a:custGeom>
              <a:avLst/>
              <a:gdLst>
                <a:gd name="T0" fmla="*/ 7 w 9"/>
                <a:gd name="T1" fmla="*/ 0 h 38"/>
                <a:gd name="T2" fmla="*/ 3 w 9"/>
                <a:gd name="T3" fmla="*/ 0 h 38"/>
                <a:gd name="T4" fmla="*/ 0 w 9"/>
                <a:gd name="T5" fmla="*/ 3 h 38"/>
                <a:gd name="T6" fmla="*/ 0 w 9"/>
                <a:gd name="T7" fmla="*/ 38 h 38"/>
                <a:gd name="T8" fmla="*/ 9 w 9"/>
                <a:gd name="T9" fmla="*/ 38 h 38"/>
                <a:gd name="T10" fmla="*/ 9 w 9"/>
                <a:gd name="T11" fmla="*/ 3 h 38"/>
                <a:gd name="T12" fmla="*/ 7 w 9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8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8304213" y="3481388"/>
              <a:ext cx="34925" cy="63500"/>
            </a:xfrm>
            <a:custGeom>
              <a:avLst/>
              <a:gdLst>
                <a:gd name="T0" fmla="*/ 7 w 9"/>
                <a:gd name="T1" fmla="*/ 0 h 17"/>
                <a:gd name="T2" fmla="*/ 3 w 9"/>
                <a:gd name="T3" fmla="*/ 0 h 17"/>
                <a:gd name="T4" fmla="*/ 0 w 9"/>
                <a:gd name="T5" fmla="*/ 2 h 17"/>
                <a:gd name="T6" fmla="*/ 0 w 9"/>
                <a:gd name="T7" fmla="*/ 17 h 17"/>
                <a:gd name="T8" fmla="*/ 9 w 9"/>
                <a:gd name="T9" fmla="*/ 17 h 17"/>
                <a:gd name="T10" fmla="*/ 9 w 9"/>
                <a:gd name="T11" fmla="*/ 2 h 17"/>
                <a:gd name="T12" fmla="*/ 7 w 9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7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8308975" y="3376613"/>
              <a:ext cx="66675" cy="74612"/>
            </a:xfrm>
            <a:custGeom>
              <a:avLst/>
              <a:gdLst>
                <a:gd name="T0" fmla="*/ 42 w 42"/>
                <a:gd name="T1" fmla="*/ 7 h 47"/>
                <a:gd name="T2" fmla="*/ 7 w 42"/>
                <a:gd name="T3" fmla="*/ 47 h 47"/>
                <a:gd name="T4" fmla="*/ 0 w 42"/>
                <a:gd name="T5" fmla="*/ 40 h 47"/>
                <a:gd name="T6" fmla="*/ 35 w 42"/>
                <a:gd name="T7" fmla="*/ 0 h 47"/>
                <a:gd name="T8" fmla="*/ 42 w 42"/>
                <a:gd name="T9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7">
                  <a:moveTo>
                    <a:pt x="42" y="7"/>
                  </a:moveTo>
                  <a:lnTo>
                    <a:pt x="7" y="47"/>
                  </a:lnTo>
                  <a:lnTo>
                    <a:pt x="0" y="40"/>
                  </a:lnTo>
                  <a:lnTo>
                    <a:pt x="35" y="0"/>
                  </a:lnTo>
                  <a:lnTo>
                    <a:pt x="4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8364538" y="3362325"/>
              <a:ext cx="82550" cy="77787"/>
            </a:xfrm>
            <a:custGeom>
              <a:avLst/>
              <a:gdLst>
                <a:gd name="T0" fmla="*/ 45 w 52"/>
                <a:gd name="T1" fmla="*/ 49 h 49"/>
                <a:gd name="T2" fmla="*/ 0 w 52"/>
                <a:gd name="T3" fmla="*/ 9 h 49"/>
                <a:gd name="T4" fmla="*/ 7 w 52"/>
                <a:gd name="T5" fmla="*/ 0 h 49"/>
                <a:gd name="T6" fmla="*/ 52 w 52"/>
                <a:gd name="T7" fmla="*/ 40 h 49"/>
                <a:gd name="T8" fmla="*/ 45 w 52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9">
                  <a:moveTo>
                    <a:pt x="45" y="49"/>
                  </a:moveTo>
                  <a:lnTo>
                    <a:pt x="0" y="9"/>
                  </a:lnTo>
                  <a:lnTo>
                    <a:pt x="7" y="0"/>
                  </a:lnTo>
                  <a:lnTo>
                    <a:pt x="52" y="40"/>
                  </a:ln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8424863" y="3357563"/>
              <a:ext cx="74613" cy="82550"/>
            </a:xfrm>
            <a:custGeom>
              <a:avLst/>
              <a:gdLst>
                <a:gd name="T0" fmla="*/ 47 w 47"/>
                <a:gd name="T1" fmla="*/ 7 h 52"/>
                <a:gd name="T2" fmla="*/ 7 w 47"/>
                <a:gd name="T3" fmla="*/ 52 h 52"/>
                <a:gd name="T4" fmla="*/ 0 w 47"/>
                <a:gd name="T5" fmla="*/ 45 h 52"/>
                <a:gd name="T6" fmla="*/ 38 w 47"/>
                <a:gd name="T7" fmla="*/ 0 h 52"/>
                <a:gd name="T8" fmla="*/ 47 w 47"/>
                <a:gd name="T9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2">
                  <a:moveTo>
                    <a:pt x="47" y="7"/>
                  </a:moveTo>
                  <a:lnTo>
                    <a:pt x="7" y="52"/>
                  </a:lnTo>
                  <a:lnTo>
                    <a:pt x="0" y="45"/>
                  </a:lnTo>
                  <a:lnTo>
                    <a:pt x="38" y="0"/>
                  </a:lnTo>
                  <a:lnTo>
                    <a:pt x="4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8466138" y="3346450"/>
              <a:ext cx="41275" cy="41275"/>
            </a:xfrm>
            <a:custGeom>
              <a:avLst/>
              <a:gdLst>
                <a:gd name="T0" fmla="*/ 10 w 11"/>
                <a:gd name="T1" fmla="*/ 0 h 11"/>
                <a:gd name="T2" fmla="*/ 11 w 11"/>
                <a:gd name="T3" fmla="*/ 2 h 11"/>
                <a:gd name="T4" fmla="*/ 10 w 11"/>
                <a:gd name="T5" fmla="*/ 4 h 11"/>
                <a:gd name="T6" fmla="*/ 9 w 11"/>
                <a:gd name="T7" fmla="*/ 8 h 11"/>
                <a:gd name="T8" fmla="*/ 9 w 11"/>
                <a:gd name="T9" fmla="*/ 10 h 11"/>
                <a:gd name="T10" fmla="*/ 7 w 11"/>
                <a:gd name="T11" fmla="*/ 11 h 11"/>
                <a:gd name="T12" fmla="*/ 5 w 11"/>
                <a:gd name="T13" fmla="*/ 9 h 11"/>
                <a:gd name="T14" fmla="*/ 3 w 11"/>
                <a:gd name="T15" fmla="*/ 7 h 11"/>
                <a:gd name="T16" fmla="*/ 0 w 11"/>
                <a:gd name="T17" fmla="*/ 5 h 11"/>
                <a:gd name="T18" fmla="*/ 1 w 11"/>
                <a:gd name="T19" fmla="*/ 3 h 11"/>
                <a:gd name="T20" fmla="*/ 3 w 11"/>
                <a:gd name="T21" fmla="*/ 2 h 11"/>
                <a:gd name="T22" fmla="*/ 7 w 11"/>
                <a:gd name="T23" fmla="*/ 1 h 11"/>
                <a:gd name="T24" fmla="*/ 10 w 11"/>
                <a:gd name="T2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1">
                  <a:moveTo>
                    <a:pt x="10" y="0"/>
                  </a:moveTo>
                  <a:cubicBezTo>
                    <a:pt x="10" y="0"/>
                    <a:pt x="11" y="1"/>
                    <a:pt x="11" y="2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7"/>
                    <a:pt x="9" y="8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1"/>
                    <a:pt x="8" y="11"/>
                    <a:pt x="7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8"/>
                    <a:pt x="3" y="7"/>
                    <a:pt x="3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1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6" y="2"/>
                    <a:pt x="7" y="1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8188325" y="3233738"/>
              <a:ext cx="506413" cy="500062"/>
            </a:xfrm>
            <a:custGeom>
              <a:avLst/>
              <a:gdLst>
                <a:gd name="T0" fmla="*/ 128 w 135"/>
                <a:gd name="T1" fmla="*/ 128 h 133"/>
                <a:gd name="T2" fmla="*/ 116 w 135"/>
                <a:gd name="T3" fmla="*/ 133 h 133"/>
                <a:gd name="T4" fmla="*/ 103 w 135"/>
                <a:gd name="T5" fmla="*/ 128 h 133"/>
                <a:gd name="T6" fmla="*/ 82 w 135"/>
                <a:gd name="T7" fmla="*/ 107 h 133"/>
                <a:gd name="T8" fmla="*/ 56 w 135"/>
                <a:gd name="T9" fmla="*/ 113 h 133"/>
                <a:gd name="T10" fmla="*/ 0 w 135"/>
                <a:gd name="T11" fmla="*/ 56 h 133"/>
                <a:gd name="T12" fmla="*/ 56 w 135"/>
                <a:gd name="T13" fmla="*/ 0 h 133"/>
                <a:gd name="T14" fmla="*/ 113 w 135"/>
                <a:gd name="T15" fmla="*/ 56 h 133"/>
                <a:gd name="T16" fmla="*/ 107 w 135"/>
                <a:gd name="T17" fmla="*/ 82 h 133"/>
                <a:gd name="T18" fmla="*/ 128 w 135"/>
                <a:gd name="T19" fmla="*/ 103 h 133"/>
                <a:gd name="T20" fmla="*/ 128 w 135"/>
                <a:gd name="T21" fmla="*/ 128 h 133"/>
                <a:gd name="T22" fmla="*/ 56 w 135"/>
                <a:gd name="T23" fmla="*/ 106 h 133"/>
                <a:gd name="T24" fmla="*/ 106 w 135"/>
                <a:gd name="T25" fmla="*/ 56 h 133"/>
                <a:gd name="T26" fmla="*/ 56 w 135"/>
                <a:gd name="T27" fmla="*/ 7 h 133"/>
                <a:gd name="T28" fmla="*/ 7 w 135"/>
                <a:gd name="T29" fmla="*/ 56 h 133"/>
                <a:gd name="T30" fmla="*/ 56 w 135"/>
                <a:gd name="T31" fmla="*/ 10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33">
                  <a:moveTo>
                    <a:pt x="128" y="128"/>
                  </a:moveTo>
                  <a:cubicBezTo>
                    <a:pt x="125" y="131"/>
                    <a:pt x="120" y="133"/>
                    <a:pt x="116" y="133"/>
                  </a:cubicBezTo>
                  <a:cubicBezTo>
                    <a:pt x="111" y="133"/>
                    <a:pt x="107" y="131"/>
                    <a:pt x="103" y="128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75" y="111"/>
                    <a:pt x="66" y="113"/>
                    <a:pt x="56" y="113"/>
                  </a:cubicBez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8" y="0"/>
                    <a:pt x="113" y="25"/>
                    <a:pt x="113" y="56"/>
                  </a:cubicBezTo>
                  <a:cubicBezTo>
                    <a:pt x="113" y="66"/>
                    <a:pt x="111" y="75"/>
                    <a:pt x="107" y="82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35" y="110"/>
                    <a:pt x="135" y="121"/>
                    <a:pt x="128" y="128"/>
                  </a:cubicBezTo>
                  <a:close/>
                  <a:moveTo>
                    <a:pt x="56" y="106"/>
                  </a:moveTo>
                  <a:cubicBezTo>
                    <a:pt x="84" y="106"/>
                    <a:pt x="106" y="84"/>
                    <a:pt x="106" y="56"/>
                  </a:cubicBezTo>
                  <a:cubicBezTo>
                    <a:pt x="106" y="29"/>
                    <a:pt x="84" y="7"/>
                    <a:pt x="56" y="7"/>
                  </a:cubicBezTo>
                  <a:cubicBezTo>
                    <a:pt x="29" y="7"/>
                    <a:pt x="7" y="29"/>
                    <a:pt x="7" y="56"/>
                  </a:cubicBezTo>
                  <a:cubicBezTo>
                    <a:pt x="7" y="84"/>
                    <a:pt x="29" y="106"/>
                    <a:pt x="5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063946" y="1575428"/>
            <a:ext cx="665548" cy="696203"/>
            <a:chOff x="7640638" y="3014663"/>
            <a:chExt cx="434976" cy="43497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7" name="Freeform 36"/>
            <p:cNvSpPr/>
            <p:nvPr/>
          </p:nvSpPr>
          <p:spPr bwMode="auto">
            <a:xfrm>
              <a:off x="7651751" y="3014663"/>
              <a:ext cx="198438" cy="190500"/>
            </a:xfrm>
            <a:custGeom>
              <a:avLst/>
              <a:gdLst>
                <a:gd name="T0" fmla="*/ 42 w 53"/>
                <a:gd name="T1" fmla="*/ 0 h 51"/>
                <a:gd name="T2" fmla="*/ 41 w 53"/>
                <a:gd name="T3" fmla="*/ 0 h 51"/>
                <a:gd name="T4" fmla="*/ 38 w 53"/>
                <a:gd name="T5" fmla="*/ 2 h 51"/>
                <a:gd name="T6" fmla="*/ 38 w 53"/>
                <a:gd name="T7" fmla="*/ 6 h 51"/>
                <a:gd name="T8" fmla="*/ 13 w 53"/>
                <a:gd name="T9" fmla="*/ 22 h 51"/>
                <a:gd name="T10" fmla="*/ 0 w 53"/>
                <a:gd name="T11" fmla="*/ 50 h 51"/>
                <a:gd name="T12" fmla="*/ 0 w 53"/>
                <a:gd name="T13" fmla="*/ 51 h 51"/>
                <a:gd name="T14" fmla="*/ 1 w 53"/>
                <a:gd name="T15" fmla="*/ 51 h 51"/>
                <a:gd name="T16" fmla="*/ 8 w 53"/>
                <a:gd name="T17" fmla="*/ 51 h 51"/>
                <a:gd name="T18" fmla="*/ 9 w 53"/>
                <a:gd name="T19" fmla="*/ 50 h 51"/>
                <a:gd name="T20" fmla="*/ 38 w 53"/>
                <a:gd name="T21" fmla="*/ 15 h 51"/>
                <a:gd name="T22" fmla="*/ 38 w 53"/>
                <a:gd name="T23" fmla="*/ 18 h 51"/>
                <a:gd name="T24" fmla="*/ 41 w 53"/>
                <a:gd name="T25" fmla="*/ 21 h 51"/>
                <a:gd name="T26" fmla="*/ 42 w 53"/>
                <a:gd name="T27" fmla="*/ 20 h 51"/>
                <a:gd name="T28" fmla="*/ 52 w 53"/>
                <a:gd name="T29" fmla="*/ 12 h 51"/>
                <a:gd name="T30" fmla="*/ 53 w 53"/>
                <a:gd name="T31" fmla="*/ 10 h 51"/>
                <a:gd name="T32" fmla="*/ 52 w 53"/>
                <a:gd name="T33" fmla="*/ 8 h 51"/>
                <a:gd name="T34" fmla="*/ 42 w 53"/>
                <a:gd name="T3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51">
                  <a:moveTo>
                    <a:pt x="42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39" y="0"/>
                    <a:pt x="38" y="1"/>
                    <a:pt x="38" y="2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28" y="9"/>
                    <a:pt x="20" y="14"/>
                    <a:pt x="13" y="22"/>
                  </a:cubicBezTo>
                  <a:cubicBezTo>
                    <a:pt x="6" y="30"/>
                    <a:pt x="1" y="40"/>
                    <a:pt x="0" y="50"/>
                  </a:cubicBezTo>
                  <a:cubicBezTo>
                    <a:pt x="0" y="50"/>
                    <a:pt x="0" y="51"/>
                    <a:pt x="0" y="51"/>
                  </a:cubicBezTo>
                  <a:cubicBezTo>
                    <a:pt x="0" y="51"/>
                    <a:pt x="1" y="51"/>
                    <a:pt x="1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9" y="51"/>
                    <a:pt x="9" y="50"/>
                  </a:cubicBezTo>
                  <a:cubicBezTo>
                    <a:pt x="11" y="34"/>
                    <a:pt x="23" y="20"/>
                    <a:pt x="38" y="15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9"/>
                    <a:pt x="39" y="21"/>
                    <a:pt x="41" y="21"/>
                  </a:cubicBezTo>
                  <a:cubicBezTo>
                    <a:pt x="41" y="21"/>
                    <a:pt x="42" y="20"/>
                    <a:pt x="42" y="20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3" y="11"/>
                    <a:pt x="53" y="10"/>
                  </a:cubicBezTo>
                  <a:cubicBezTo>
                    <a:pt x="53" y="9"/>
                    <a:pt x="52" y="9"/>
                    <a:pt x="52" y="8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7640638" y="3235326"/>
              <a:ext cx="190500" cy="198438"/>
            </a:xfrm>
            <a:custGeom>
              <a:avLst/>
              <a:gdLst>
                <a:gd name="T0" fmla="*/ 50 w 51"/>
                <a:gd name="T1" fmla="*/ 44 h 53"/>
                <a:gd name="T2" fmla="*/ 15 w 51"/>
                <a:gd name="T3" fmla="*/ 14 h 53"/>
                <a:gd name="T4" fmla="*/ 18 w 51"/>
                <a:gd name="T5" fmla="*/ 14 h 53"/>
                <a:gd name="T6" fmla="*/ 20 w 51"/>
                <a:gd name="T7" fmla="*/ 13 h 53"/>
                <a:gd name="T8" fmla="*/ 20 w 51"/>
                <a:gd name="T9" fmla="*/ 10 h 53"/>
                <a:gd name="T10" fmla="*/ 12 w 51"/>
                <a:gd name="T11" fmla="*/ 1 h 53"/>
                <a:gd name="T12" fmla="*/ 10 w 51"/>
                <a:gd name="T13" fmla="*/ 0 h 53"/>
                <a:gd name="T14" fmla="*/ 8 w 51"/>
                <a:gd name="T15" fmla="*/ 1 h 53"/>
                <a:gd name="T16" fmla="*/ 0 w 51"/>
                <a:gd name="T17" fmla="*/ 10 h 53"/>
                <a:gd name="T18" fmla="*/ 0 w 51"/>
                <a:gd name="T19" fmla="*/ 13 h 53"/>
                <a:gd name="T20" fmla="*/ 2 w 51"/>
                <a:gd name="T21" fmla="*/ 14 h 53"/>
                <a:gd name="T22" fmla="*/ 6 w 51"/>
                <a:gd name="T23" fmla="*/ 14 h 53"/>
                <a:gd name="T24" fmla="*/ 22 w 51"/>
                <a:gd name="T25" fmla="*/ 40 h 53"/>
                <a:gd name="T26" fmla="*/ 50 w 51"/>
                <a:gd name="T27" fmla="*/ 53 h 53"/>
                <a:gd name="T28" fmla="*/ 50 w 51"/>
                <a:gd name="T29" fmla="*/ 53 h 53"/>
                <a:gd name="T30" fmla="*/ 51 w 51"/>
                <a:gd name="T31" fmla="*/ 52 h 53"/>
                <a:gd name="T32" fmla="*/ 51 w 51"/>
                <a:gd name="T33" fmla="*/ 52 h 53"/>
                <a:gd name="T34" fmla="*/ 51 w 51"/>
                <a:gd name="T35" fmla="*/ 45 h 53"/>
                <a:gd name="T36" fmla="*/ 50 w 51"/>
                <a:gd name="T37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53">
                  <a:moveTo>
                    <a:pt x="50" y="44"/>
                  </a:moveTo>
                  <a:cubicBezTo>
                    <a:pt x="34" y="42"/>
                    <a:pt x="20" y="30"/>
                    <a:pt x="15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20" y="14"/>
                    <a:pt x="20" y="13"/>
                  </a:cubicBezTo>
                  <a:cubicBezTo>
                    <a:pt x="21" y="12"/>
                    <a:pt x="21" y="11"/>
                    <a:pt x="20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0"/>
                    <a:pt x="9" y="0"/>
                    <a:pt x="8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4"/>
                    <a:pt x="1" y="14"/>
                    <a:pt x="2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24"/>
                    <a:pt x="14" y="33"/>
                    <a:pt x="22" y="40"/>
                  </a:cubicBezTo>
                  <a:cubicBezTo>
                    <a:pt x="30" y="47"/>
                    <a:pt x="40" y="51"/>
                    <a:pt x="50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1" y="53"/>
                    <a:pt x="51" y="53"/>
                    <a:pt x="51" y="52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4"/>
                    <a:pt x="51" y="44"/>
                    <a:pt x="5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7861301" y="3251201"/>
              <a:ext cx="203200" cy="198438"/>
            </a:xfrm>
            <a:custGeom>
              <a:avLst/>
              <a:gdLst>
                <a:gd name="T0" fmla="*/ 53 w 54"/>
                <a:gd name="T1" fmla="*/ 0 h 53"/>
                <a:gd name="T2" fmla="*/ 46 w 54"/>
                <a:gd name="T3" fmla="*/ 0 h 53"/>
                <a:gd name="T4" fmla="*/ 45 w 54"/>
                <a:gd name="T5" fmla="*/ 0 h 53"/>
                <a:gd name="T6" fmla="*/ 15 w 54"/>
                <a:gd name="T7" fmla="*/ 37 h 53"/>
                <a:gd name="T8" fmla="*/ 15 w 54"/>
                <a:gd name="T9" fmla="*/ 34 h 53"/>
                <a:gd name="T10" fmla="*/ 12 w 54"/>
                <a:gd name="T11" fmla="*/ 31 h 53"/>
                <a:gd name="T12" fmla="*/ 11 w 54"/>
                <a:gd name="T13" fmla="*/ 32 h 53"/>
                <a:gd name="T14" fmla="*/ 1 w 54"/>
                <a:gd name="T15" fmla="*/ 40 h 53"/>
                <a:gd name="T16" fmla="*/ 0 w 54"/>
                <a:gd name="T17" fmla="*/ 42 h 53"/>
                <a:gd name="T18" fmla="*/ 1 w 54"/>
                <a:gd name="T19" fmla="*/ 44 h 53"/>
                <a:gd name="T20" fmla="*/ 11 w 54"/>
                <a:gd name="T21" fmla="*/ 52 h 53"/>
                <a:gd name="T22" fmla="*/ 12 w 54"/>
                <a:gd name="T23" fmla="*/ 53 h 53"/>
                <a:gd name="T24" fmla="*/ 15 w 54"/>
                <a:gd name="T25" fmla="*/ 50 h 53"/>
                <a:gd name="T26" fmla="*/ 15 w 54"/>
                <a:gd name="T27" fmla="*/ 46 h 53"/>
                <a:gd name="T28" fmla="*/ 41 w 54"/>
                <a:gd name="T29" fmla="*/ 30 h 53"/>
                <a:gd name="T30" fmla="*/ 54 w 54"/>
                <a:gd name="T31" fmla="*/ 1 h 53"/>
                <a:gd name="T32" fmla="*/ 54 w 54"/>
                <a:gd name="T33" fmla="*/ 0 h 53"/>
                <a:gd name="T34" fmla="*/ 53 w 54"/>
                <a:gd name="T3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53">
                  <a:moveTo>
                    <a:pt x="53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3" y="17"/>
                    <a:pt x="31" y="32"/>
                    <a:pt x="15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2"/>
                    <a:pt x="14" y="31"/>
                    <a:pt x="12" y="31"/>
                  </a:cubicBezTo>
                  <a:cubicBezTo>
                    <a:pt x="12" y="31"/>
                    <a:pt x="11" y="31"/>
                    <a:pt x="11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1"/>
                    <a:pt x="0" y="42"/>
                  </a:cubicBezTo>
                  <a:cubicBezTo>
                    <a:pt x="0" y="43"/>
                    <a:pt x="0" y="43"/>
                    <a:pt x="1" y="4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2" y="53"/>
                    <a:pt x="12" y="53"/>
                  </a:cubicBezTo>
                  <a:cubicBezTo>
                    <a:pt x="14" y="53"/>
                    <a:pt x="15" y="51"/>
                    <a:pt x="15" y="5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25" y="43"/>
                    <a:pt x="34" y="38"/>
                    <a:pt x="41" y="30"/>
                  </a:cubicBezTo>
                  <a:cubicBezTo>
                    <a:pt x="48" y="21"/>
                    <a:pt x="53" y="11"/>
                    <a:pt x="54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7880351" y="3022601"/>
              <a:ext cx="195263" cy="198438"/>
            </a:xfrm>
            <a:custGeom>
              <a:avLst/>
              <a:gdLst>
                <a:gd name="T0" fmla="*/ 51 w 52"/>
                <a:gd name="T1" fmla="*/ 40 h 53"/>
                <a:gd name="T2" fmla="*/ 49 w 52"/>
                <a:gd name="T3" fmla="*/ 39 h 53"/>
                <a:gd name="T4" fmla="*/ 45 w 52"/>
                <a:gd name="T5" fmla="*/ 39 h 53"/>
                <a:gd name="T6" fmla="*/ 29 w 52"/>
                <a:gd name="T7" fmla="*/ 13 h 53"/>
                <a:gd name="T8" fmla="*/ 1 w 52"/>
                <a:gd name="T9" fmla="*/ 0 h 53"/>
                <a:gd name="T10" fmla="*/ 1 w 52"/>
                <a:gd name="T11" fmla="*/ 0 h 53"/>
                <a:gd name="T12" fmla="*/ 1 w 52"/>
                <a:gd name="T13" fmla="*/ 1 h 53"/>
                <a:gd name="T14" fmla="*/ 0 w 52"/>
                <a:gd name="T15" fmla="*/ 1 h 53"/>
                <a:gd name="T16" fmla="*/ 0 w 52"/>
                <a:gd name="T17" fmla="*/ 8 h 53"/>
                <a:gd name="T18" fmla="*/ 1 w 52"/>
                <a:gd name="T19" fmla="*/ 9 h 53"/>
                <a:gd name="T20" fmla="*/ 37 w 52"/>
                <a:gd name="T21" fmla="*/ 39 h 53"/>
                <a:gd name="T22" fmla="*/ 33 w 52"/>
                <a:gd name="T23" fmla="*/ 39 h 53"/>
                <a:gd name="T24" fmla="*/ 31 w 52"/>
                <a:gd name="T25" fmla="*/ 40 h 53"/>
                <a:gd name="T26" fmla="*/ 31 w 52"/>
                <a:gd name="T27" fmla="*/ 43 h 53"/>
                <a:gd name="T28" fmla="*/ 39 w 52"/>
                <a:gd name="T29" fmla="*/ 52 h 53"/>
                <a:gd name="T30" fmla="*/ 41 w 52"/>
                <a:gd name="T31" fmla="*/ 53 h 53"/>
                <a:gd name="T32" fmla="*/ 43 w 52"/>
                <a:gd name="T33" fmla="*/ 52 h 53"/>
                <a:gd name="T34" fmla="*/ 51 w 52"/>
                <a:gd name="T35" fmla="*/ 43 h 53"/>
                <a:gd name="T36" fmla="*/ 51 w 52"/>
                <a:gd name="T37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3">
                  <a:moveTo>
                    <a:pt x="51" y="40"/>
                  </a:moveTo>
                  <a:cubicBezTo>
                    <a:pt x="51" y="39"/>
                    <a:pt x="50" y="39"/>
                    <a:pt x="49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2" y="29"/>
                    <a:pt x="37" y="20"/>
                    <a:pt x="29" y="13"/>
                  </a:cubicBezTo>
                  <a:cubicBezTo>
                    <a:pt x="21" y="6"/>
                    <a:pt x="1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18" y="11"/>
                    <a:pt x="31" y="23"/>
                    <a:pt x="37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2" y="39"/>
                    <a:pt x="31" y="39"/>
                    <a:pt x="31" y="40"/>
                  </a:cubicBezTo>
                  <a:cubicBezTo>
                    <a:pt x="31" y="41"/>
                    <a:pt x="31" y="42"/>
                    <a:pt x="31" y="43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0" y="53"/>
                    <a:pt x="40" y="53"/>
                    <a:pt x="41" y="53"/>
                  </a:cubicBezTo>
                  <a:cubicBezTo>
                    <a:pt x="42" y="53"/>
                    <a:pt x="43" y="53"/>
                    <a:pt x="43" y="52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2" y="42"/>
                    <a:pt x="52" y="41"/>
                    <a:pt x="51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7723188" y="3092451"/>
              <a:ext cx="269875" cy="269875"/>
            </a:xfrm>
            <a:custGeom>
              <a:avLst/>
              <a:gdLst>
                <a:gd name="T0" fmla="*/ 36 w 72"/>
                <a:gd name="T1" fmla="*/ 72 h 72"/>
                <a:gd name="T2" fmla="*/ 61 w 72"/>
                <a:gd name="T3" fmla="*/ 21 h 72"/>
                <a:gd name="T4" fmla="*/ 66 w 72"/>
                <a:gd name="T5" fmla="*/ 34 h 72"/>
                <a:gd name="T6" fmla="*/ 52 w 72"/>
                <a:gd name="T7" fmla="*/ 34 h 72"/>
                <a:gd name="T8" fmla="*/ 51 w 72"/>
                <a:gd name="T9" fmla="*/ 23 h 72"/>
                <a:gd name="T10" fmla="*/ 61 w 72"/>
                <a:gd name="T11" fmla="*/ 21 h 72"/>
                <a:gd name="T12" fmla="*/ 57 w 72"/>
                <a:gd name="T13" fmla="*/ 15 h 72"/>
                <a:gd name="T14" fmla="*/ 57 w 72"/>
                <a:gd name="T15" fmla="*/ 17 h 72"/>
                <a:gd name="T16" fmla="*/ 50 w 72"/>
                <a:gd name="T17" fmla="*/ 18 h 72"/>
                <a:gd name="T18" fmla="*/ 50 w 72"/>
                <a:gd name="T19" fmla="*/ 10 h 72"/>
                <a:gd name="T20" fmla="*/ 24 w 72"/>
                <a:gd name="T21" fmla="*/ 34 h 72"/>
                <a:gd name="T22" fmla="*/ 25 w 72"/>
                <a:gd name="T23" fmla="*/ 23 h 72"/>
                <a:gd name="T24" fmla="*/ 46 w 72"/>
                <a:gd name="T25" fmla="*/ 23 h 72"/>
                <a:gd name="T26" fmla="*/ 48 w 72"/>
                <a:gd name="T27" fmla="*/ 33 h 72"/>
                <a:gd name="T28" fmla="*/ 48 w 72"/>
                <a:gd name="T29" fmla="*/ 38 h 72"/>
                <a:gd name="T30" fmla="*/ 47 w 72"/>
                <a:gd name="T31" fmla="*/ 48 h 72"/>
                <a:gd name="T32" fmla="*/ 26 w 72"/>
                <a:gd name="T33" fmla="*/ 48 h 72"/>
                <a:gd name="T34" fmla="*/ 24 w 72"/>
                <a:gd name="T35" fmla="*/ 39 h 72"/>
                <a:gd name="T36" fmla="*/ 47 w 72"/>
                <a:gd name="T37" fmla="*/ 38 h 72"/>
                <a:gd name="T38" fmla="*/ 28 w 72"/>
                <a:gd name="T39" fmla="*/ 13 h 72"/>
                <a:gd name="T40" fmla="*/ 32 w 72"/>
                <a:gd name="T41" fmla="*/ 7 h 72"/>
                <a:gd name="T42" fmla="*/ 41 w 72"/>
                <a:gd name="T43" fmla="*/ 7 h 72"/>
                <a:gd name="T44" fmla="*/ 46 w 72"/>
                <a:gd name="T45" fmla="*/ 18 h 72"/>
                <a:gd name="T46" fmla="*/ 36 w 72"/>
                <a:gd name="T47" fmla="*/ 20 h 72"/>
                <a:gd name="T48" fmla="*/ 27 w 72"/>
                <a:gd name="T49" fmla="*/ 18 h 72"/>
                <a:gd name="T50" fmla="*/ 23 w 72"/>
                <a:gd name="T51" fmla="*/ 10 h 72"/>
                <a:gd name="T52" fmla="*/ 22 w 72"/>
                <a:gd name="T53" fmla="*/ 18 h 72"/>
                <a:gd name="T54" fmla="*/ 16 w 72"/>
                <a:gd name="T55" fmla="*/ 17 h 72"/>
                <a:gd name="T56" fmla="*/ 7 w 72"/>
                <a:gd name="T57" fmla="*/ 33 h 72"/>
                <a:gd name="T58" fmla="*/ 12 w 72"/>
                <a:gd name="T59" fmla="*/ 21 h 72"/>
                <a:gd name="T60" fmla="*/ 21 w 72"/>
                <a:gd name="T61" fmla="*/ 24 h 72"/>
                <a:gd name="T62" fmla="*/ 19 w 72"/>
                <a:gd name="T63" fmla="*/ 34 h 72"/>
                <a:gd name="T64" fmla="*/ 7 w 72"/>
                <a:gd name="T65" fmla="*/ 33 h 72"/>
                <a:gd name="T66" fmla="*/ 7 w 72"/>
                <a:gd name="T67" fmla="*/ 39 h 72"/>
                <a:gd name="T68" fmla="*/ 19 w 72"/>
                <a:gd name="T69" fmla="*/ 38 h 72"/>
                <a:gd name="T70" fmla="*/ 21 w 72"/>
                <a:gd name="T71" fmla="*/ 48 h 72"/>
                <a:gd name="T72" fmla="*/ 12 w 72"/>
                <a:gd name="T73" fmla="*/ 51 h 72"/>
                <a:gd name="T74" fmla="*/ 15 w 72"/>
                <a:gd name="T75" fmla="*/ 57 h 72"/>
                <a:gd name="T76" fmla="*/ 14 w 72"/>
                <a:gd name="T77" fmla="*/ 55 h 72"/>
                <a:gd name="T78" fmla="*/ 22 w 72"/>
                <a:gd name="T79" fmla="*/ 53 h 72"/>
                <a:gd name="T80" fmla="*/ 26 w 72"/>
                <a:gd name="T81" fmla="*/ 63 h 72"/>
                <a:gd name="T82" fmla="*/ 44 w 72"/>
                <a:gd name="T83" fmla="*/ 59 h 72"/>
                <a:gd name="T84" fmla="*/ 40 w 72"/>
                <a:gd name="T85" fmla="*/ 65 h 72"/>
                <a:gd name="T86" fmla="*/ 32 w 72"/>
                <a:gd name="T87" fmla="*/ 65 h 72"/>
                <a:gd name="T88" fmla="*/ 27 w 72"/>
                <a:gd name="T89" fmla="*/ 54 h 72"/>
                <a:gd name="T90" fmla="*/ 36 w 72"/>
                <a:gd name="T91" fmla="*/ 52 h 72"/>
                <a:gd name="T92" fmla="*/ 46 w 72"/>
                <a:gd name="T93" fmla="*/ 54 h 72"/>
                <a:gd name="T94" fmla="*/ 50 w 72"/>
                <a:gd name="T95" fmla="*/ 62 h 72"/>
                <a:gd name="T96" fmla="*/ 50 w 72"/>
                <a:gd name="T97" fmla="*/ 54 h 72"/>
                <a:gd name="T98" fmla="*/ 57 w 72"/>
                <a:gd name="T99" fmla="*/ 54 h 72"/>
                <a:gd name="T100" fmla="*/ 65 w 72"/>
                <a:gd name="T101" fmla="*/ 39 h 72"/>
                <a:gd name="T102" fmla="*/ 60 w 72"/>
                <a:gd name="T103" fmla="*/ 51 h 72"/>
                <a:gd name="T104" fmla="*/ 52 w 72"/>
                <a:gd name="T105" fmla="*/ 48 h 72"/>
                <a:gd name="T106" fmla="*/ 53 w 72"/>
                <a:gd name="T107" fmla="*/ 38 h 72"/>
                <a:gd name="T108" fmla="*/ 65 w 72"/>
                <a:gd name="T109" fmla="*/ 3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7" y="0"/>
                    <a:pt x="0" y="16"/>
                    <a:pt x="0" y="36"/>
                  </a:cubicBezTo>
                  <a:cubicBezTo>
                    <a:pt x="0" y="56"/>
                    <a:pt x="17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61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4" y="25"/>
                    <a:pt x="65" y="28"/>
                    <a:pt x="65" y="33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0"/>
                    <a:pt x="52" y="27"/>
                    <a:pt x="52" y="24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5" y="22"/>
                    <a:pt x="58" y="22"/>
                    <a:pt x="60" y="21"/>
                  </a:cubicBezTo>
                  <a:lnTo>
                    <a:pt x="61" y="21"/>
                  </a:lnTo>
                  <a:close/>
                  <a:moveTo>
                    <a:pt x="50" y="10"/>
                  </a:moveTo>
                  <a:cubicBezTo>
                    <a:pt x="52" y="11"/>
                    <a:pt x="55" y="13"/>
                    <a:pt x="57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5"/>
                    <a:pt x="57" y="15"/>
                    <a:pt x="57" y="16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5" y="18"/>
                    <a:pt x="53" y="18"/>
                    <a:pt x="52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5"/>
                    <a:pt x="49" y="13"/>
                    <a:pt x="48" y="11"/>
                  </a:cubicBezTo>
                  <a:cubicBezTo>
                    <a:pt x="47" y="8"/>
                    <a:pt x="47" y="8"/>
                    <a:pt x="47" y="8"/>
                  </a:cubicBezTo>
                  <a:lnTo>
                    <a:pt x="50" y="10"/>
                  </a:lnTo>
                  <a:close/>
                  <a:moveTo>
                    <a:pt x="47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0"/>
                    <a:pt x="25" y="27"/>
                    <a:pt x="25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0" y="24"/>
                    <a:pt x="33" y="24"/>
                    <a:pt x="36" y="24"/>
                  </a:cubicBezTo>
                  <a:cubicBezTo>
                    <a:pt x="40" y="24"/>
                    <a:pt x="43" y="24"/>
                    <a:pt x="46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8" y="27"/>
                    <a:pt x="48" y="30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7" y="34"/>
                  </a:lnTo>
                  <a:close/>
                  <a:moveTo>
                    <a:pt x="48" y="38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8" y="42"/>
                    <a:pt x="48" y="45"/>
                    <a:pt x="47" y="47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3" y="48"/>
                    <a:pt x="40" y="48"/>
                    <a:pt x="36" y="48"/>
                  </a:cubicBezTo>
                  <a:cubicBezTo>
                    <a:pt x="33" y="48"/>
                    <a:pt x="30" y="48"/>
                    <a:pt x="26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5"/>
                    <a:pt x="24" y="42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47" y="38"/>
                    <a:pt x="47" y="38"/>
                    <a:pt x="47" y="38"/>
                  </a:cubicBezTo>
                  <a:lnTo>
                    <a:pt x="48" y="38"/>
                  </a:lnTo>
                  <a:close/>
                  <a:moveTo>
                    <a:pt x="27" y="18"/>
                  </a:moveTo>
                  <a:cubicBezTo>
                    <a:pt x="27" y="16"/>
                    <a:pt x="28" y="14"/>
                    <a:pt x="28" y="13"/>
                  </a:cubicBezTo>
                  <a:cubicBezTo>
                    <a:pt x="29" y="10"/>
                    <a:pt x="30" y="9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5" y="7"/>
                    <a:pt x="36" y="7"/>
                  </a:cubicBezTo>
                  <a:cubicBezTo>
                    <a:pt x="38" y="7"/>
                    <a:pt x="39" y="7"/>
                    <a:pt x="40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9"/>
                    <a:pt x="43" y="10"/>
                    <a:pt x="44" y="13"/>
                  </a:cubicBezTo>
                  <a:cubicBezTo>
                    <a:pt x="45" y="14"/>
                    <a:pt x="45" y="16"/>
                    <a:pt x="46" y="18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2" y="20"/>
                    <a:pt x="39" y="20"/>
                    <a:pt x="36" y="20"/>
                  </a:cubicBezTo>
                  <a:cubicBezTo>
                    <a:pt x="33" y="20"/>
                    <a:pt x="30" y="20"/>
                    <a:pt x="28" y="19"/>
                  </a:cubicBezTo>
                  <a:cubicBezTo>
                    <a:pt x="26" y="19"/>
                    <a:pt x="26" y="19"/>
                    <a:pt x="26" y="19"/>
                  </a:cubicBezTo>
                  <a:lnTo>
                    <a:pt x="27" y="18"/>
                  </a:lnTo>
                  <a:close/>
                  <a:moveTo>
                    <a:pt x="15" y="16"/>
                  </a:moveTo>
                  <a:cubicBezTo>
                    <a:pt x="15" y="15"/>
                    <a:pt x="15" y="15"/>
                    <a:pt x="15" y="15"/>
                  </a:cubicBezTo>
                  <a:cubicBezTo>
                    <a:pt x="18" y="13"/>
                    <a:pt x="20" y="11"/>
                    <a:pt x="23" y="1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3"/>
                    <a:pt x="23" y="15"/>
                    <a:pt x="22" y="18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9" y="18"/>
                    <a:pt x="17" y="18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lnTo>
                    <a:pt x="15" y="16"/>
                  </a:lnTo>
                  <a:close/>
                  <a:moveTo>
                    <a:pt x="7" y="33"/>
                  </a:moveTo>
                  <a:cubicBezTo>
                    <a:pt x="8" y="28"/>
                    <a:pt x="9" y="25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4" y="22"/>
                    <a:pt x="17" y="22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7"/>
                    <a:pt x="20" y="30"/>
                    <a:pt x="20" y="3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7" y="34"/>
                    <a:pt x="7" y="34"/>
                    <a:pt x="7" y="34"/>
                  </a:cubicBezTo>
                  <a:lnTo>
                    <a:pt x="7" y="33"/>
                  </a:lnTo>
                  <a:close/>
                  <a:moveTo>
                    <a:pt x="11" y="51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9" y="47"/>
                    <a:pt x="8" y="43"/>
                    <a:pt x="7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42"/>
                    <a:pt x="20" y="45"/>
                    <a:pt x="21" y="48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7" y="50"/>
                    <a:pt x="14" y="50"/>
                    <a:pt x="12" y="51"/>
                  </a:cubicBezTo>
                  <a:lnTo>
                    <a:pt x="11" y="51"/>
                  </a:lnTo>
                  <a:close/>
                  <a:moveTo>
                    <a:pt x="23" y="62"/>
                  </a:moveTo>
                  <a:cubicBezTo>
                    <a:pt x="20" y="61"/>
                    <a:pt x="18" y="59"/>
                    <a:pt x="15" y="57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7" y="54"/>
                    <a:pt x="19" y="53"/>
                    <a:pt x="21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3" y="56"/>
                    <a:pt x="24" y="59"/>
                    <a:pt x="24" y="61"/>
                  </a:cubicBezTo>
                  <a:cubicBezTo>
                    <a:pt x="26" y="63"/>
                    <a:pt x="26" y="63"/>
                    <a:pt x="26" y="63"/>
                  </a:cubicBezTo>
                  <a:lnTo>
                    <a:pt x="23" y="62"/>
                  </a:lnTo>
                  <a:close/>
                  <a:moveTo>
                    <a:pt x="46" y="54"/>
                  </a:moveTo>
                  <a:cubicBezTo>
                    <a:pt x="45" y="56"/>
                    <a:pt x="45" y="58"/>
                    <a:pt x="44" y="59"/>
                  </a:cubicBezTo>
                  <a:cubicBezTo>
                    <a:pt x="43" y="61"/>
                    <a:pt x="42" y="63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5"/>
                    <a:pt x="38" y="65"/>
                    <a:pt x="36" y="65"/>
                  </a:cubicBezTo>
                  <a:cubicBezTo>
                    <a:pt x="35" y="65"/>
                    <a:pt x="34" y="65"/>
                    <a:pt x="32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0" y="63"/>
                    <a:pt x="29" y="61"/>
                    <a:pt x="28" y="59"/>
                  </a:cubicBezTo>
                  <a:cubicBezTo>
                    <a:pt x="28" y="58"/>
                    <a:pt x="27" y="56"/>
                    <a:pt x="27" y="54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30" y="52"/>
                    <a:pt x="33" y="52"/>
                    <a:pt x="36" y="52"/>
                  </a:cubicBezTo>
                  <a:cubicBezTo>
                    <a:pt x="39" y="52"/>
                    <a:pt x="42" y="52"/>
                    <a:pt x="45" y="52"/>
                  </a:cubicBezTo>
                  <a:cubicBezTo>
                    <a:pt x="46" y="53"/>
                    <a:pt x="46" y="53"/>
                    <a:pt x="46" y="53"/>
                  </a:cubicBezTo>
                  <a:lnTo>
                    <a:pt x="46" y="54"/>
                  </a:lnTo>
                  <a:close/>
                  <a:moveTo>
                    <a:pt x="57" y="56"/>
                  </a:moveTo>
                  <a:cubicBezTo>
                    <a:pt x="57" y="56"/>
                    <a:pt x="57" y="56"/>
                    <a:pt x="57" y="57"/>
                  </a:cubicBezTo>
                  <a:cubicBezTo>
                    <a:pt x="55" y="59"/>
                    <a:pt x="52" y="61"/>
                    <a:pt x="50" y="62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9" y="59"/>
                    <a:pt x="50" y="56"/>
                    <a:pt x="50" y="54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3"/>
                    <a:pt x="55" y="54"/>
                    <a:pt x="57" y="54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57" y="56"/>
                  </a:lnTo>
                  <a:close/>
                  <a:moveTo>
                    <a:pt x="65" y="39"/>
                  </a:moveTo>
                  <a:cubicBezTo>
                    <a:pt x="65" y="43"/>
                    <a:pt x="64" y="47"/>
                    <a:pt x="62" y="50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58" y="50"/>
                    <a:pt x="55" y="50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5"/>
                    <a:pt x="52" y="42"/>
                    <a:pt x="52" y="39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lnTo>
                    <a:pt x="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10929" y="2309803"/>
            <a:ext cx="566793" cy="542449"/>
            <a:chOff x="8383588" y="4452938"/>
            <a:chExt cx="522287" cy="47783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3" name="Freeform 42"/>
            <p:cNvSpPr/>
            <p:nvPr/>
          </p:nvSpPr>
          <p:spPr bwMode="auto">
            <a:xfrm>
              <a:off x="8477250" y="4873625"/>
              <a:ext cx="334962" cy="57150"/>
            </a:xfrm>
            <a:custGeom>
              <a:avLst/>
              <a:gdLst>
                <a:gd name="T0" fmla="*/ 69 w 89"/>
                <a:gd name="T1" fmla="*/ 0 h 15"/>
                <a:gd name="T2" fmla="*/ 21 w 89"/>
                <a:gd name="T3" fmla="*/ 0 h 15"/>
                <a:gd name="T4" fmla="*/ 0 w 89"/>
                <a:gd name="T5" fmla="*/ 8 h 15"/>
                <a:gd name="T6" fmla="*/ 10 w 89"/>
                <a:gd name="T7" fmla="*/ 15 h 15"/>
                <a:gd name="T8" fmla="*/ 79 w 89"/>
                <a:gd name="T9" fmla="*/ 15 h 15"/>
                <a:gd name="T10" fmla="*/ 89 w 89"/>
                <a:gd name="T11" fmla="*/ 8 h 15"/>
                <a:gd name="T12" fmla="*/ 69 w 89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5">
                  <a:moveTo>
                    <a:pt x="6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0" y="3"/>
                    <a:pt x="0" y="8"/>
                  </a:cubicBezTo>
                  <a:cubicBezTo>
                    <a:pt x="0" y="12"/>
                    <a:pt x="5" y="15"/>
                    <a:pt x="10" y="1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4" y="15"/>
                    <a:pt x="89" y="12"/>
                    <a:pt x="89" y="8"/>
                  </a:cubicBezTo>
                  <a:cubicBezTo>
                    <a:pt x="89" y="2"/>
                    <a:pt x="74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8383588" y="4452938"/>
              <a:ext cx="522287" cy="387350"/>
            </a:xfrm>
            <a:custGeom>
              <a:avLst/>
              <a:gdLst>
                <a:gd name="T0" fmla="*/ 110 w 139"/>
                <a:gd name="T1" fmla="*/ 103 h 103"/>
                <a:gd name="T2" fmla="*/ 30 w 139"/>
                <a:gd name="T3" fmla="*/ 103 h 103"/>
                <a:gd name="T4" fmla="*/ 0 w 139"/>
                <a:gd name="T5" fmla="*/ 74 h 103"/>
                <a:gd name="T6" fmla="*/ 0 w 139"/>
                <a:gd name="T7" fmla="*/ 30 h 103"/>
                <a:gd name="T8" fmla="*/ 30 w 139"/>
                <a:gd name="T9" fmla="*/ 0 h 103"/>
                <a:gd name="T10" fmla="*/ 110 w 139"/>
                <a:gd name="T11" fmla="*/ 0 h 103"/>
                <a:gd name="T12" fmla="*/ 139 w 139"/>
                <a:gd name="T13" fmla="*/ 30 h 103"/>
                <a:gd name="T14" fmla="*/ 139 w 139"/>
                <a:gd name="T15" fmla="*/ 74 h 103"/>
                <a:gd name="T16" fmla="*/ 110 w 139"/>
                <a:gd name="T17" fmla="*/ 103 h 103"/>
                <a:gd name="T18" fmla="*/ 27 w 139"/>
                <a:gd name="T19" fmla="*/ 9 h 103"/>
                <a:gd name="T20" fmla="*/ 8 w 139"/>
                <a:gd name="T21" fmla="*/ 29 h 103"/>
                <a:gd name="T22" fmla="*/ 8 w 139"/>
                <a:gd name="T23" fmla="*/ 75 h 103"/>
                <a:gd name="T24" fmla="*/ 27 w 139"/>
                <a:gd name="T25" fmla="*/ 95 h 103"/>
                <a:gd name="T26" fmla="*/ 112 w 139"/>
                <a:gd name="T27" fmla="*/ 95 h 103"/>
                <a:gd name="T28" fmla="*/ 131 w 139"/>
                <a:gd name="T29" fmla="*/ 75 h 103"/>
                <a:gd name="T30" fmla="*/ 131 w 139"/>
                <a:gd name="T31" fmla="*/ 29 h 103"/>
                <a:gd name="T32" fmla="*/ 112 w 139"/>
                <a:gd name="T33" fmla="*/ 9 h 103"/>
                <a:gd name="T34" fmla="*/ 27 w 139"/>
                <a:gd name="T35" fmla="*/ 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03">
                  <a:moveTo>
                    <a:pt x="11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13" y="103"/>
                    <a:pt x="0" y="90"/>
                    <a:pt x="0" y="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26" y="0"/>
                    <a:pt x="139" y="14"/>
                    <a:pt x="139" y="30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39" y="90"/>
                    <a:pt x="126" y="103"/>
                    <a:pt x="110" y="103"/>
                  </a:cubicBezTo>
                  <a:close/>
                  <a:moveTo>
                    <a:pt x="27" y="9"/>
                  </a:moveTo>
                  <a:cubicBezTo>
                    <a:pt x="17" y="9"/>
                    <a:pt x="8" y="18"/>
                    <a:pt x="8" y="29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86"/>
                    <a:pt x="17" y="95"/>
                    <a:pt x="27" y="95"/>
                  </a:cubicBezTo>
                  <a:cubicBezTo>
                    <a:pt x="112" y="95"/>
                    <a:pt x="112" y="95"/>
                    <a:pt x="112" y="95"/>
                  </a:cubicBezTo>
                  <a:cubicBezTo>
                    <a:pt x="122" y="95"/>
                    <a:pt x="131" y="86"/>
                    <a:pt x="131" y="75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1" y="18"/>
                    <a:pt x="122" y="9"/>
                    <a:pt x="112" y="9"/>
                  </a:cubicBezTo>
                  <a:lnTo>
                    <a:pt x="2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8774113" y="4559300"/>
              <a:ext cx="63500" cy="63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5 h 17"/>
                <a:gd name="T12" fmla="*/ 5 w 17"/>
                <a:gd name="T13" fmla="*/ 9 h 17"/>
                <a:gd name="T14" fmla="*/ 9 w 17"/>
                <a:gd name="T15" fmla="*/ 13 h 17"/>
                <a:gd name="T16" fmla="*/ 13 w 17"/>
                <a:gd name="T17" fmla="*/ 9 h 17"/>
                <a:gd name="T18" fmla="*/ 9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5"/>
                  </a:move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9"/>
                  </a:cubicBezTo>
                  <a:cubicBezTo>
                    <a:pt x="13" y="7"/>
                    <a:pt x="11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8669338" y="4629150"/>
              <a:ext cx="63500" cy="65087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5 h 17"/>
                <a:gd name="T12" fmla="*/ 5 w 17"/>
                <a:gd name="T13" fmla="*/ 9 h 17"/>
                <a:gd name="T14" fmla="*/ 9 w 17"/>
                <a:gd name="T15" fmla="*/ 13 h 17"/>
                <a:gd name="T16" fmla="*/ 13 w 17"/>
                <a:gd name="T17" fmla="*/ 9 h 17"/>
                <a:gd name="T18" fmla="*/ 9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5"/>
                  </a:move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9"/>
                  </a:cubicBezTo>
                  <a:cubicBezTo>
                    <a:pt x="13" y="7"/>
                    <a:pt x="11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8556625" y="4600575"/>
              <a:ext cx="60325" cy="63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5 h 17"/>
                <a:gd name="T12" fmla="*/ 4 w 16"/>
                <a:gd name="T13" fmla="*/ 9 h 17"/>
                <a:gd name="T14" fmla="*/ 8 w 16"/>
                <a:gd name="T15" fmla="*/ 13 h 17"/>
                <a:gd name="T16" fmla="*/ 12 w 16"/>
                <a:gd name="T17" fmla="*/ 9 h 17"/>
                <a:gd name="T18" fmla="*/ 8 w 16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5"/>
                  </a:moveTo>
                  <a:cubicBezTo>
                    <a:pt x="6" y="5"/>
                    <a:pt x="4" y="7"/>
                    <a:pt x="4" y="9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0" y="13"/>
                    <a:pt x="12" y="11"/>
                    <a:pt x="12" y="9"/>
                  </a:cubicBezTo>
                  <a:cubicBezTo>
                    <a:pt x="12" y="7"/>
                    <a:pt x="10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8451850" y="4675188"/>
              <a:ext cx="63500" cy="60325"/>
            </a:xfrm>
            <a:custGeom>
              <a:avLst/>
              <a:gdLst>
                <a:gd name="T0" fmla="*/ 8 w 17"/>
                <a:gd name="T1" fmla="*/ 16 h 16"/>
                <a:gd name="T2" fmla="*/ 0 w 17"/>
                <a:gd name="T3" fmla="*/ 8 h 16"/>
                <a:gd name="T4" fmla="*/ 8 w 17"/>
                <a:gd name="T5" fmla="*/ 0 h 16"/>
                <a:gd name="T6" fmla="*/ 17 w 17"/>
                <a:gd name="T7" fmla="*/ 8 h 16"/>
                <a:gd name="T8" fmla="*/ 8 w 17"/>
                <a:gd name="T9" fmla="*/ 16 h 16"/>
                <a:gd name="T10" fmla="*/ 8 w 17"/>
                <a:gd name="T11" fmla="*/ 4 h 16"/>
                <a:gd name="T12" fmla="*/ 4 w 17"/>
                <a:gd name="T13" fmla="*/ 8 h 16"/>
                <a:gd name="T14" fmla="*/ 8 w 17"/>
                <a:gd name="T15" fmla="*/ 12 h 16"/>
                <a:gd name="T16" fmla="*/ 12 w 17"/>
                <a:gd name="T17" fmla="*/ 8 h 16"/>
                <a:gd name="T18" fmla="*/ 8 w 17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7" y="3"/>
                    <a:pt x="17" y="8"/>
                  </a:cubicBezTo>
                  <a:cubicBezTo>
                    <a:pt x="17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1" y="12"/>
                    <a:pt x="12" y="10"/>
                    <a:pt x="12" y="8"/>
                  </a:cubicBezTo>
                  <a:cubicBezTo>
                    <a:pt x="12" y="6"/>
                    <a:pt x="11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8721725" y="4595813"/>
              <a:ext cx="71437" cy="57150"/>
            </a:xfrm>
            <a:custGeom>
              <a:avLst/>
              <a:gdLst>
                <a:gd name="T0" fmla="*/ 2 w 19"/>
                <a:gd name="T1" fmla="*/ 15 h 15"/>
                <a:gd name="T2" fmla="*/ 19 w 19"/>
                <a:gd name="T3" fmla="*/ 4 h 15"/>
                <a:gd name="T4" fmla="*/ 17 w 19"/>
                <a:gd name="T5" fmla="*/ 0 h 15"/>
                <a:gd name="T6" fmla="*/ 0 w 19"/>
                <a:gd name="T7" fmla="*/ 11 h 15"/>
                <a:gd name="T8" fmla="*/ 2 w 1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2" y="15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2" y="14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8496300" y="4645025"/>
              <a:ext cx="71437" cy="55562"/>
            </a:xfrm>
            <a:custGeom>
              <a:avLst/>
              <a:gdLst>
                <a:gd name="T0" fmla="*/ 16 w 19"/>
                <a:gd name="T1" fmla="*/ 0 h 15"/>
                <a:gd name="T2" fmla="*/ 0 w 19"/>
                <a:gd name="T3" fmla="*/ 11 h 15"/>
                <a:gd name="T4" fmla="*/ 3 w 19"/>
                <a:gd name="T5" fmla="*/ 15 h 15"/>
                <a:gd name="T6" fmla="*/ 19 w 19"/>
                <a:gd name="T7" fmla="*/ 3 h 15"/>
                <a:gd name="T8" fmla="*/ 16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6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8612188" y="4633913"/>
              <a:ext cx="60325" cy="30162"/>
            </a:xfrm>
            <a:custGeom>
              <a:avLst/>
              <a:gdLst>
                <a:gd name="T0" fmla="*/ 16 w 16"/>
                <a:gd name="T1" fmla="*/ 4 h 8"/>
                <a:gd name="T2" fmla="*/ 1 w 16"/>
                <a:gd name="T3" fmla="*/ 0 h 8"/>
                <a:gd name="T4" fmla="*/ 1 w 16"/>
                <a:gd name="T5" fmla="*/ 0 h 8"/>
                <a:gd name="T6" fmla="*/ 0 w 16"/>
                <a:gd name="T7" fmla="*/ 4 h 8"/>
                <a:gd name="T8" fmla="*/ 15 w 16"/>
                <a:gd name="T9" fmla="*/ 8 h 8"/>
                <a:gd name="T10" fmla="*/ 15 w 16"/>
                <a:gd name="T11" fmla="*/ 8 h 8"/>
                <a:gd name="T12" fmla="*/ 16 w 16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3"/>
                    <a:pt x="0" y="4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6"/>
                    <a:pt x="16" y="5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516116" y="2276618"/>
            <a:ext cx="616101" cy="608812"/>
            <a:chOff x="8334375" y="4232275"/>
            <a:chExt cx="466725" cy="46355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3" name="Freeform 52"/>
            <p:cNvSpPr/>
            <p:nvPr/>
          </p:nvSpPr>
          <p:spPr bwMode="auto">
            <a:xfrm>
              <a:off x="8421688" y="4494213"/>
              <a:ext cx="292100" cy="33338"/>
            </a:xfrm>
            <a:custGeom>
              <a:avLst/>
              <a:gdLst>
                <a:gd name="T0" fmla="*/ 65 w 78"/>
                <a:gd name="T1" fmla="*/ 0 h 9"/>
                <a:gd name="T2" fmla="*/ 12 w 78"/>
                <a:gd name="T3" fmla="*/ 0 h 9"/>
                <a:gd name="T4" fmla="*/ 0 w 78"/>
                <a:gd name="T5" fmla="*/ 9 h 9"/>
                <a:gd name="T6" fmla="*/ 78 w 78"/>
                <a:gd name="T7" fmla="*/ 9 h 9"/>
                <a:gd name="T8" fmla="*/ 65 w 7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">
                  <a:moveTo>
                    <a:pt x="65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1" y="4"/>
                    <a:pt x="0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6" y="4"/>
                    <a:pt x="71" y="0"/>
                    <a:pt x="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8416925" y="4565650"/>
              <a:ext cx="296863" cy="130175"/>
            </a:xfrm>
            <a:custGeom>
              <a:avLst/>
              <a:gdLst>
                <a:gd name="T0" fmla="*/ 0 w 79"/>
                <a:gd name="T1" fmla="*/ 0 h 35"/>
                <a:gd name="T2" fmla="*/ 0 w 79"/>
                <a:gd name="T3" fmla="*/ 22 h 35"/>
                <a:gd name="T4" fmla="*/ 13 w 79"/>
                <a:gd name="T5" fmla="*/ 35 h 35"/>
                <a:gd name="T6" fmla="*/ 66 w 79"/>
                <a:gd name="T7" fmla="*/ 35 h 35"/>
                <a:gd name="T8" fmla="*/ 79 w 79"/>
                <a:gd name="T9" fmla="*/ 22 h 35"/>
                <a:gd name="T10" fmla="*/ 79 w 79"/>
                <a:gd name="T11" fmla="*/ 0 h 35"/>
                <a:gd name="T12" fmla="*/ 0 w 79"/>
                <a:gd name="T13" fmla="*/ 0 h 35"/>
                <a:gd name="T14" fmla="*/ 22 w 79"/>
                <a:gd name="T15" fmla="*/ 25 h 35"/>
                <a:gd name="T16" fmla="*/ 13 w 79"/>
                <a:gd name="T17" fmla="*/ 25 h 35"/>
                <a:gd name="T18" fmla="*/ 10 w 79"/>
                <a:gd name="T19" fmla="*/ 22 h 35"/>
                <a:gd name="T20" fmla="*/ 13 w 79"/>
                <a:gd name="T21" fmla="*/ 20 h 35"/>
                <a:gd name="T22" fmla="*/ 22 w 79"/>
                <a:gd name="T23" fmla="*/ 20 h 35"/>
                <a:gd name="T24" fmla="*/ 25 w 79"/>
                <a:gd name="T25" fmla="*/ 22 h 35"/>
                <a:gd name="T26" fmla="*/ 22 w 79"/>
                <a:gd name="T27" fmla="*/ 25 h 35"/>
                <a:gd name="T28" fmla="*/ 42 w 79"/>
                <a:gd name="T29" fmla="*/ 15 h 35"/>
                <a:gd name="T30" fmla="*/ 13 w 79"/>
                <a:gd name="T31" fmla="*/ 15 h 35"/>
                <a:gd name="T32" fmla="*/ 10 w 79"/>
                <a:gd name="T33" fmla="*/ 13 h 35"/>
                <a:gd name="T34" fmla="*/ 13 w 79"/>
                <a:gd name="T35" fmla="*/ 10 h 35"/>
                <a:gd name="T36" fmla="*/ 42 w 79"/>
                <a:gd name="T37" fmla="*/ 10 h 35"/>
                <a:gd name="T38" fmla="*/ 45 w 79"/>
                <a:gd name="T39" fmla="*/ 13 h 35"/>
                <a:gd name="T40" fmla="*/ 42 w 79"/>
                <a:gd name="T41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35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9"/>
                    <a:pt x="6" y="35"/>
                    <a:pt x="13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9" y="29"/>
                    <a:pt x="79" y="22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0" y="0"/>
                  </a:lnTo>
                  <a:close/>
                  <a:moveTo>
                    <a:pt x="22" y="25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1" y="25"/>
                    <a:pt x="10" y="24"/>
                    <a:pt x="10" y="22"/>
                  </a:cubicBezTo>
                  <a:cubicBezTo>
                    <a:pt x="10" y="21"/>
                    <a:pt x="11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20"/>
                    <a:pt x="25" y="21"/>
                    <a:pt x="25" y="22"/>
                  </a:cubicBezTo>
                  <a:cubicBezTo>
                    <a:pt x="25" y="24"/>
                    <a:pt x="24" y="25"/>
                    <a:pt x="22" y="25"/>
                  </a:cubicBezTo>
                  <a:close/>
                  <a:moveTo>
                    <a:pt x="42" y="15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11" y="15"/>
                    <a:pt x="10" y="14"/>
                    <a:pt x="10" y="13"/>
                  </a:cubicBezTo>
                  <a:cubicBezTo>
                    <a:pt x="10" y="11"/>
                    <a:pt x="11" y="10"/>
                    <a:pt x="13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3" y="10"/>
                    <a:pt x="45" y="11"/>
                    <a:pt x="45" y="13"/>
                  </a:cubicBezTo>
                  <a:cubicBezTo>
                    <a:pt x="45" y="14"/>
                    <a:pt x="43" y="15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8334375" y="4232275"/>
              <a:ext cx="466725" cy="377825"/>
            </a:xfrm>
            <a:custGeom>
              <a:avLst/>
              <a:gdLst>
                <a:gd name="T0" fmla="*/ 117 w 124"/>
                <a:gd name="T1" fmla="*/ 0 h 101"/>
                <a:gd name="T2" fmla="*/ 7 w 124"/>
                <a:gd name="T3" fmla="*/ 0 h 101"/>
                <a:gd name="T4" fmla="*/ 0 w 124"/>
                <a:gd name="T5" fmla="*/ 7 h 101"/>
                <a:gd name="T6" fmla="*/ 0 w 124"/>
                <a:gd name="T7" fmla="*/ 94 h 101"/>
                <a:gd name="T8" fmla="*/ 7 w 124"/>
                <a:gd name="T9" fmla="*/ 101 h 101"/>
                <a:gd name="T10" fmla="*/ 15 w 124"/>
                <a:gd name="T11" fmla="*/ 101 h 101"/>
                <a:gd name="T12" fmla="*/ 15 w 124"/>
                <a:gd name="T13" fmla="*/ 93 h 101"/>
                <a:gd name="T14" fmla="*/ 7 w 124"/>
                <a:gd name="T15" fmla="*/ 93 h 101"/>
                <a:gd name="T16" fmla="*/ 7 w 124"/>
                <a:gd name="T17" fmla="*/ 15 h 101"/>
                <a:gd name="T18" fmla="*/ 116 w 124"/>
                <a:gd name="T19" fmla="*/ 15 h 101"/>
                <a:gd name="T20" fmla="*/ 116 w 124"/>
                <a:gd name="T21" fmla="*/ 93 h 101"/>
                <a:gd name="T22" fmla="*/ 108 w 124"/>
                <a:gd name="T23" fmla="*/ 93 h 101"/>
                <a:gd name="T24" fmla="*/ 108 w 124"/>
                <a:gd name="T25" fmla="*/ 101 h 101"/>
                <a:gd name="T26" fmla="*/ 117 w 124"/>
                <a:gd name="T27" fmla="*/ 101 h 101"/>
                <a:gd name="T28" fmla="*/ 124 w 124"/>
                <a:gd name="T29" fmla="*/ 94 h 101"/>
                <a:gd name="T30" fmla="*/ 124 w 124"/>
                <a:gd name="T31" fmla="*/ 7 h 101"/>
                <a:gd name="T32" fmla="*/ 117 w 124"/>
                <a:gd name="T33" fmla="*/ 0 h 101"/>
                <a:gd name="T34" fmla="*/ 14 w 124"/>
                <a:gd name="T35" fmla="*/ 11 h 101"/>
                <a:gd name="T36" fmla="*/ 7 w 124"/>
                <a:gd name="T37" fmla="*/ 11 h 101"/>
                <a:gd name="T38" fmla="*/ 7 w 124"/>
                <a:gd name="T39" fmla="*/ 5 h 101"/>
                <a:gd name="T40" fmla="*/ 14 w 124"/>
                <a:gd name="T41" fmla="*/ 5 h 101"/>
                <a:gd name="T42" fmla="*/ 14 w 124"/>
                <a:gd name="T43" fmla="*/ 11 h 101"/>
                <a:gd name="T44" fmla="*/ 116 w 124"/>
                <a:gd name="T45" fmla="*/ 11 h 101"/>
                <a:gd name="T46" fmla="*/ 85 w 124"/>
                <a:gd name="T47" fmla="*/ 11 h 101"/>
                <a:gd name="T48" fmla="*/ 85 w 124"/>
                <a:gd name="T49" fmla="*/ 5 h 101"/>
                <a:gd name="T50" fmla="*/ 116 w 124"/>
                <a:gd name="T51" fmla="*/ 5 h 101"/>
                <a:gd name="T52" fmla="*/ 116 w 124"/>
                <a:gd name="T53" fmla="*/ 1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4" h="101">
                  <a:moveTo>
                    <a:pt x="11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8"/>
                    <a:pt x="3" y="101"/>
                    <a:pt x="7" y="101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6" y="93"/>
                    <a:pt x="116" y="93"/>
                    <a:pt x="116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17" y="101"/>
                    <a:pt x="117" y="101"/>
                    <a:pt x="117" y="101"/>
                  </a:cubicBezTo>
                  <a:cubicBezTo>
                    <a:pt x="121" y="101"/>
                    <a:pt x="124" y="98"/>
                    <a:pt x="124" y="94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lose/>
                  <a:moveTo>
                    <a:pt x="14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4" y="5"/>
                    <a:pt x="14" y="5"/>
                    <a:pt x="14" y="5"/>
                  </a:cubicBezTo>
                  <a:lnTo>
                    <a:pt x="14" y="11"/>
                  </a:lnTo>
                  <a:close/>
                  <a:moveTo>
                    <a:pt x="116" y="11"/>
                  </a:moveTo>
                  <a:cubicBezTo>
                    <a:pt x="85" y="11"/>
                    <a:pt x="85" y="11"/>
                    <a:pt x="85" y="11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116" y="5"/>
                    <a:pt x="116" y="5"/>
                    <a:pt x="116" y="5"/>
                  </a:cubicBezTo>
                  <a:lnTo>
                    <a:pt x="11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8443913" y="4318000"/>
              <a:ext cx="82550" cy="146050"/>
            </a:xfrm>
            <a:custGeom>
              <a:avLst/>
              <a:gdLst>
                <a:gd name="T0" fmla="*/ 0 w 22"/>
                <a:gd name="T1" fmla="*/ 13 h 39"/>
                <a:gd name="T2" fmla="*/ 9 w 22"/>
                <a:gd name="T3" fmla="*/ 22 h 39"/>
                <a:gd name="T4" fmla="*/ 15 w 22"/>
                <a:gd name="T5" fmla="*/ 27 h 39"/>
                <a:gd name="T6" fmla="*/ 10 w 22"/>
                <a:gd name="T7" fmla="*/ 30 h 39"/>
                <a:gd name="T8" fmla="*/ 2 w 22"/>
                <a:gd name="T9" fmla="*/ 28 h 39"/>
                <a:gd name="T10" fmla="*/ 0 w 22"/>
                <a:gd name="T11" fmla="*/ 33 h 39"/>
                <a:gd name="T12" fmla="*/ 9 w 22"/>
                <a:gd name="T13" fmla="*/ 36 h 39"/>
                <a:gd name="T14" fmla="*/ 9 w 22"/>
                <a:gd name="T15" fmla="*/ 36 h 39"/>
                <a:gd name="T16" fmla="*/ 9 w 22"/>
                <a:gd name="T17" fmla="*/ 36 h 39"/>
                <a:gd name="T18" fmla="*/ 9 w 22"/>
                <a:gd name="T19" fmla="*/ 37 h 39"/>
                <a:gd name="T20" fmla="*/ 11 w 22"/>
                <a:gd name="T21" fmla="*/ 39 h 39"/>
                <a:gd name="T22" fmla="*/ 14 w 22"/>
                <a:gd name="T23" fmla="*/ 37 h 39"/>
                <a:gd name="T24" fmla="*/ 14 w 22"/>
                <a:gd name="T25" fmla="*/ 36 h 39"/>
                <a:gd name="T26" fmla="*/ 14 w 22"/>
                <a:gd name="T27" fmla="*/ 36 h 39"/>
                <a:gd name="T28" fmla="*/ 14 w 22"/>
                <a:gd name="T29" fmla="*/ 35 h 39"/>
                <a:gd name="T30" fmla="*/ 22 w 22"/>
                <a:gd name="T31" fmla="*/ 26 h 39"/>
                <a:gd name="T32" fmla="*/ 14 w 22"/>
                <a:gd name="T33" fmla="*/ 16 h 39"/>
                <a:gd name="T34" fmla="*/ 8 w 22"/>
                <a:gd name="T35" fmla="*/ 12 h 39"/>
                <a:gd name="T36" fmla="*/ 12 w 22"/>
                <a:gd name="T37" fmla="*/ 9 h 39"/>
                <a:gd name="T38" fmla="*/ 20 w 22"/>
                <a:gd name="T39" fmla="*/ 11 h 39"/>
                <a:gd name="T40" fmla="*/ 21 w 22"/>
                <a:gd name="T41" fmla="*/ 5 h 39"/>
                <a:gd name="T42" fmla="*/ 14 w 22"/>
                <a:gd name="T43" fmla="*/ 4 h 39"/>
                <a:gd name="T44" fmla="*/ 14 w 22"/>
                <a:gd name="T45" fmla="*/ 3 h 39"/>
                <a:gd name="T46" fmla="*/ 14 w 22"/>
                <a:gd name="T47" fmla="*/ 3 h 39"/>
                <a:gd name="T48" fmla="*/ 14 w 22"/>
                <a:gd name="T49" fmla="*/ 3 h 39"/>
                <a:gd name="T50" fmla="*/ 11 w 22"/>
                <a:gd name="T51" fmla="*/ 0 h 39"/>
                <a:gd name="T52" fmla="*/ 9 w 22"/>
                <a:gd name="T53" fmla="*/ 3 h 39"/>
                <a:gd name="T54" fmla="*/ 9 w 22"/>
                <a:gd name="T55" fmla="*/ 3 h 39"/>
                <a:gd name="T56" fmla="*/ 9 w 22"/>
                <a:gd name="T57" fmla="*/ 4 h 39"/>
                <a:gd name="T58" fmla="*/ 9 w 22"/>
                <a:gd name="T59" fmla="*/ 4 h 39"/>
                <a:gd name="T60" fmla="*/ 0 w 22"/>
                <a:gd name="T61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39">
                  <a:moveTo>
                    <a:pt x="0" y="13"/>
                  </a:moveTo>
                  <a:cubicBezTo>
                    <a:pt x="0" y="18"/>
                    <a:pt x="4" y="20"/>
                    <a:pt x="9" y="22"/>
                  </a:cubicBezTo>
                  <a:cubicBezTo>
                    <a:pt x="13" y="23"/>
                    <a:pt x="15" y="25"/>
                    <a:pt x="15" y="27"/>
                  </a:cubicBezTo>
                  <a:cubicBezTo>
                    <a:pt x="15" y="29"/>
                    <a:pt x="13" y="30"/>
                    <a:pt x="10" y="30"/>
                  </a:cubicBezTo>
                  <a:cubicBezTo>
                    <a:pt x="7" y="30"/>
                    <a:pt x="4" y="29"/>
                    <a:pt x="2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34"/>
                    <a:pt x="5" y="35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8"/>
                    <a:pt x="10" y="39"/>
                    <a:pt x="11" y="39"/>
                  </a:cubicBezTo>
                  <a:cubicBezTo>
                    <a:pt x="12" y="39"/>
                    <a:pt x="14" y="38"/>
                    <a:pt x="14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9" y="34"/>
                    <a:pt x="22" y="30"/>
                    <a:pt x="22" y="26"/>
                  </a:cubicBezTo>
                  <a:cubicBezTo>
                    <a:pt x="22" y="21"/>
                    <a:pt x="20" y="19"/>
                    <a:pt x="14" y="16"/>
                  </a:cubicBezTo>
                  <a:cubicBezTo>
                    <a:pt x="10" y="15"/>
                    <a:pt x="8" y="14"/>
                    <a:pt x="8" y="12"/>
                  </a:cubicBezTo>
                  <a:cubicBezTo>
                    <a:pt x="8" y="11"/>
                    <a:pt x="9" y="9"/>
                    <a:pt x="12" y="9"/>
                  </a:cubicBezTo>
                  <a:cubicBezTo>
                    <a:pt x="16" y="9"/>
                    <a:pt x="18" y="11"/>
                    <a:pt x="20" y="1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9" y="5"/>
                    <a:pt x="17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10" y="0"/>
                    <a:pt x="9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4" y="5"/>
                    <a:pt x="0" y="9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8575675" y="4321175"/>
              <a:ext cx="146050" cy="142875"/>
            </a:xfrm>
            <a:custGeom>
              <a:avLst/>
              <a:gdLst>
                <a:gd name="T0" fmla="*/ 33 w 39"/>
                <a:gd name="T1" fmla="*/ 7 h 38"/>
                <a:gd name="T2" fmla="*/ 3 w 39"/>
                <a:gd name="T3" fmla="*/ 0 h 38"/>
                <a:gd name="T4" fmla="*/ 0 w 39"/>
                <a:gd name="T5" fmla="*/ 2 h 38"/>
                <a:gd name="T6" fmla="*/ 7 w 39"/>
                <a:gd name="T7" fmla="*/ 33 h 38"/>
                <a:gd name="T8" fmla="*/ 11 w 39"/>
                <a:gd name="T9" fmla="*/ 34 h 38"/>
                <a:gd name="T10" fmla="*/ 17 w 39"/>
                <a:gd name="T11" fmla="*/ 28 h 38"/>
                <a:gd name="T12" fmla="*/ 28 w 39"/>
                <a:gd name="T13" fmla="*/ 38 h 38"/>
                <a:gd name="T14" fmla="*/ 39 w 39"/>
                <a:gd name="T15" fmla="*/ 28 h 38"/>
                <a:gd name="T16" fmla="*/ 28 w 39"/>
                <a:gd name="T17" fmla="*/ 17 h 38"/>
                <a:gd name="T18" fmla="*/ 34 w 39"/>
                <a:gd name="T19" fmla="*/ 11 h 38"/>
                <a:gd name="T20" fmla="*/ 33 w 39"/>
                <a:gd name="T21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8">
                  <a:moveTo>
                    <a:pt x="33" y="7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5"/>
                    <a:pt x="9" y="36"/>
                    <a:pt x="11" y="3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6" y="9"/>
                    <a:pt x="35" y="7"/>
                    <a:pt x="3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58" name="TextBox 76"/>
          <p:cNvSpPr txBox="1"/>
          <p:nvPr/>
        </p:nvSpPr>
        <p:spPr>
          <a:xfrm>
            <a:off x="2198745" y="2772121"/>
            <a:ext cx="1413059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添加标题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065790" y="3227397"/>
            <a:ext cx="1750225" cy="90486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</a:p>
        </p:txBody>
      </p:sp>
      <p:sp>
        <p:nvSpPr>
          <p:cNvPr id="60" name="TextBox 76"/>
          <p:cNvSpPr txBox="1"/>
          <p:nvPr/>
        </p:nvSpPr>
        <p:spPr>
          <a:xfrm>
            <a:off x="4625369" y="3433401"/>
            <a:ext cx="1413059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添加标题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539914" y="3888677"/>
            <a:ext cx="1750225" cy="8679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</a:p>
        </p:txBody>
      </p:sp>
      <p:sp>
        <p:nvSpPr>
          <p:cNvPr id="63" name="TextBox 76"/>
          <p:cNvSpPr txBox="1"/>
          <p:nvPr/>
        </p:nvSpPr>
        <p:spPr>
          <a:xfrm>
            <a:off x="7021541" y="2772121"/>
            <a:ext cx="1413059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添加标题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6936085" y="3227397"/>
            <a:ext cx="1750225" cy="8679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</a:p>
        </p:txBody>
      </p:sp>
      <p:sp>
        <p:nvSpPr>
          <p:cNvPr id="65" name="TextBox 76"/>
          <p:cNvSpPr txBox="1"/>
          <p:nvPr/>
        </p:nvSpPr>
        <p:spPr>
          <a:xfrm>
            <a:off x="9470884" y="3433401"/>
            <a:ext cx="1413059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添加标题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9385427" y="3888677"/>
            <a:ext cx="1750225" cy="8679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</a:p>
        </p:txBody>
      </p:sp>
      <p:sp>
        <p:nvSpPr>
          <p:cNvPr id="67" name="TextBox 10"/>
          <p:cNvSpPr txBox="1"/>
          <p:nvPr/>
        </p:nvSpPr>
        <p:spPr>
          <a:xfrm>
            <a:off x="879322" y="2338267"/>
            <a:ext cx="430887" cy="2730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关键技术与实践难点</a:t>
            </a:r>
          </a:p>
        </p:txBody>
      </p:sp>
      <p:sp>
        <p:nvSpPr>
          <p:cNvPr id="68" name="Rectangle 2"/>
          <p:cNvSpPr/>
          <p:nvPr/>
        </p:nvSpPr>
        <p:spPr>
          <a:xfrm>
            <a:off x="683749" y="1593358"/>
            <a:ext cx="82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03</a:t>
            </a:r>
            <a:endParaRPr lang="zh-CN" altLang="en-US" sz="3200" b="1" dirty="0">
              <a:solidFill>
                <a:srgbClr val="0059D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032499" y="411957"/>
            <a:ext cx="112145" cy="1208392"/>
            <a:chOff x="1032499" y="411957"/>
            <a:chExt cx="112145" cy="1208392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1088571" y="411957"/>
              <a:ext cx="1" cy="1129021"/>
            </a:xfrm>
            <a:prstGeom prst="line">
              <a:avLst/>
            </a:prstGeom>
            <a:ln w="25400">
              <a:solidFill>
                <a:srgbClr val="3B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/>
            <p:cNvSpPr/>
            <p:nvPr/>
          </p:nvSpPr>
          <p:spPr>
            <a:xfrm>
              <a:off x="1032499" y="1518749"/>
              <a:ext cx="112145" cy="101600"/>
            </a:xfrm>
            <a:prstGeom prst="ellipse">
              <a:avLst/>
            </a:prstGeom>
            <a:solidFill>
              <a:srgbClr val="3B3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24569" y="1098734"/>
            <a:ext cx="389943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dirty="0">
                <a:solidFill>
                  <a:schemeClr val="tx1">
                    <a:alpha val="2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Aharoni" panose="02010803020104030203" pitchFamily="2" charset="-79"/>
                <a:sym typeface="字魂59号-创粗黑" panose="00000500000000000000" pitchFamily="2" charset="-122"/>
              </a:rPr>
              <a:t>04</a:t>
            </a:r>
            <a:endParaRPr lang="zh-CN" altLang="en-US" sz="30000" dirty="0">
              <a:solidFill>
                <a:schemeClr val="tx1">
                  <a:alpha val="2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Aharoni" panose="02010803020104030203" pitchFamily="2" charset="-79"/>
              <a:sym typeface="字魂59号-创粗黑" panose="00000500000000000000" pitchFamily="2" charset="-122"/>
            </a:endParaRPr>
          </a:p>
        </p:txBody>
      </p:sp>
      <p:sp>
        <p:nvSpPr>
          <p:cNvPr id="36" name="Rectangle 2"/>
          <p:cNvSpPr/>
          <p:nvPr/>
        </p:nvSpPr>
        <p:spPr>
          <a:xfrm>
            <a:off x="1013990" y="2921999"/>
            <a:ext cx="4308213" cy="93320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zh-CN" altLang="en-US" sz="6000" b="1" spc="300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研究成果与应用</a:t>
            </a:r>
          </a:p>
        </p:txBody>
      </p:sp>
      <p:sp>
        <p:nvSpPr>
          <p:cNvPr id="37" name="Rectangle 3"/>
          <p:cNvSpPr/>
          <p:nvPr/>
        </p:nvSpPr>
        <p:spPr>
          <a:xfrm>
            <a:off x="4933199" y="850230"/>
            <a:ext cx="2252577" cy="400110"/>
          </a:xfrm>
          <a:prstGeom prst="rect">
            <a:avLst/>
          </a:prstGeom>
          <a:solidFill>
            <a:srgbClr val="0059DB"/>
          </a:solidFill>
        </p:spPr>
        <p:txBody>
          <a:bodyPr wrap="none">
            <a:normAutofit/>
          </a:bodyPr>
          <a:lstStyle/>
          <a:p>
            <a:r>
              <a:rPr lang="en-US" altLang="zh-CN" sz="2000" b="1" spc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FOUR</a:t>
            </a:r>
          </a:p>
        </p:txBody>
      </p:sp>
      <p:sp>
        <p:nvSpPr>
          <p:cNvPr id="47" name="Rectangle 4"/>
          <p:cNvSpPr/>
          <p:nvPr/>
        </p:nvSpPr>
        <p:spPr bwMode="auto">
          <a:xfrm>
            <a:off x="5988320" y="2475881"/>
            <a:ext cx="108152" cy="2157889"/>
          </a:xfrm>
          <a:prstGeom prst="rect">
            <a:avLst/>
          </a:prstGeom>
          <a:solidFill>
            <a:srgbClr val="3B3E45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8" name="Group 5"/>
          <p:cNvGrpSpPr/>
          <p:nvPr/>
        </p:nvGrpSpPr>
        <p:grpSpPr>
          <a:xfrm>
            <a:off x="6742202" y="2424981"/>
            <a:ext cx="4532957" cy="707886"/>
            <a:chOff x="1598315" y="1418185"/>
            <a:chExt cx="4532957" cy="707886"/>
          </a:xfrm>
        </p:grpSpPr>
        <p:sp>
          <p:nvSpPr>
            <p:cNvPr id="49" name="TextBox 6"/>
            <p:cNvSpPr txBox="1"/>
            <p:nvPr/>
          </p:nvSpPr>
          <p:spPr>
            <a:xfrm>
              <a:off x="1598315" y="1418185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01.</a:t>
              </a:r>
            </a:p>
          </p:txBody>
        </p:sp>
        <p:grpSp>
          <p:nvGrpSpPr>
            <p:cNvPr id="50" name="Group 7"/>
            <p:cNvGrpSpPr/>
            <p:nvPr/>
          </p:nvGrpSpPr>
          <p:grpSpPr>
            <a:xfrm>
              <a:off x="2160316" y="1527122"/>
              <a:ext cx="3970956" cy="514602"/>
              <a:chOff x="4037783" y="702267"/>
              <a:chExt cx="3970956" cy="514602"/>
            </a:xfrm>
          </p:grpSpPr>
          <p:sp>
            <p:nvSpPr>
              <p:cNvPr id="51" name="TextBox 8"/>
              <p:cNvSpPr txBox="1"/>
              <p:nvPr/>
            </p:nvSpPr>
            <p:spPr>
              <a:xfrm>
                <a:off x="4037783" y="702267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研究目标</a:t>
                </a:r>
              </a:p>
            </p:txBody>
          </p:sp>
          <p:sp>
            <p:nvSpPr>
              <p:cNvPr id="52" name="TextBox 9"/>
              <p:cNvSpPr txBox="1"/>
              <p:nvPr/>
            </p:nvSpPr>
            <p:spPr>
              <a:xfrm>
                <a:off x="4046165" y="896501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此处简单描述一些文字，尽量言简意赅，说明意思即可。</a:t>
                </a:r>
              </a:p>
            </p:txBody>
          </p:sp>
        </p:grpSp>
      </p:grpSp>
      <p:grpSp>
        <p:nvGrpSpPr>
          <p:cNvPr id="53" name="Group 10"/>
          <p:cNvGrpSpPr/>
          <p:nvPr/>
        </p:nvGrpSpPr>
        <p:grpSpPr>
          <a:xfrm>
            <a:off x="6742202" y="3198582"/>
            <a:ext cx="4564239" cy="707886"/>
            <a:chOff x="1598315" y="2786337"/>
            <a:chExt cx="4564239" cy="707886"/>
          </a:xfrm>
        </p:grpSpPr>
        <p:sp>
          <p:nvSpPr>
            <p:cNvPr id="54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02.</a:t>
              </a:r>
            </a:p>
          </p:txBody>
        </p:sp>
        <p:grpSp>
          <p:nvGrpSpPr>
            <p:cNvPr id="55" name="Group 12"/>
            <p:cNvGrpSpPr/>
            <p:nvPr/>
          </p:nvGrpSpPr>
          <p:grpSpPr>
            <a:xfrm>
              <a:off x="2168698" y="2897416"/>
              <a:ext cx="3993856" cy="524173"/>
              <a:chOff x="4046165" y="704409"/>
              <a:chExt cx="3993856" cy="524173"/>
            </a:xfrm>
          </p:grpSpPr>
          <p:sp>
            <p:nvSpPr>
              <p:cNvPr id="56" name="TextBox 13"/>
              <p:cNvSpPr txBox="1"/>
              <p:nvPr/>
            </p:nvSpPr>
            <p:spPr>
              <a:xfrm>
                <a:off x="4046165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>
                <a:defPPr>
                  <a:defRPr lang="zh-CN"/>
                </a:defPPr>
                <a:lvl1pPr>
                  <a:defRPr sz="1600">
                    <a:solidFill>
                      <a:schemeClr val="tx2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</a:defRPr>
                </a:lvl1pPr>
              </a:lstStyle>
              <a:p>
                <a:r>
                  <a:rPr lang="zh-CN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成果形式</a:t>
                </a:r>
              </a:p>
            </p:txBody>
          </p:sp>
          <p:sp>
            <p:nvSpPr>
              <p:cNvPr id="57" name="TextBox 14"/>
              <p:cNvSpPr txBox="1"/>
              <p:nvPr/>
            </p:nvSpPr>
            <p:spPr>
              <a:xfrm>
                <a:off x="4077447" y="908214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此处简单描述一些文字，尽量言简意赅，说明意思即可。</a:t>
                </a:r>
              </a:p>
            </p:txBody>
          </p:sp>
        </p:grpSp>
      </p:grpSp>
      <p:grpSp>
        <p:nvGrpSpPr>
          <p:cNvPr id="58" name="Group 15"/>
          <p:cNvGrpSpPr/>
          <p:nvPr/>
        </p:nvGrpSpPr>
        <p:grpSpPr>
          <a:xfrm>
            <a:off x="6742202" y="4023225"/>
            <a:ext cx="4563047" cy="707886"/>
            <a:chOff x="1598315" y="4154489"/>
            <a:chExt cx="4563047" cy="707886"/>
          </a:xfrm>
        </p:grpSpPr>
        <p:sp>
          <p:nvSpPr>
            <p:cNvPr id="69" name="TextBox 16"/>
            <p:cNvSpPr txBox="1"/>
            <p:nvPr/>
          </p:nvSpPr>
          <p:spPr>
            <a:xfrm>
              <a:off x="1598315" y="415448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03.</a:t>
              </a:r>
            </a:p>
          </p:txBody>
        </p:sp>
        <p:grpSp>
          <p:nvGrpSpPr>
            <p:cNvPr id="70" name="Group 17"/>
            <p:cNvGrpSpPr/>
            <p:nvPr/>
          </p:nvGrpSpPr>
          <p:grpSpPr>
            <a:xfrm>
              <a:off x="2198788" y="4265568"/>
              <a:ext cx="3962574" cy="541498"/>
              <a:chOff x="4076255" y="704409"/>
              <a:chExt cx="3962574" cy="541498"/>
            </a:xfrm>
          </p:grpSpPr>
          <p:sp>
            <p:nvSpPr>
              <p:cNvPr id="71" name="TextBox 18"/>
              <p:cNvSpPr txBox="1"/>
              <p:nvPr/>
            </p:nvSpPr>
            <p:spPr>
              <a:xfrm>
                <a:off x="4076255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成果形式</a:t>
                </a:r>
              </a:p>
            </p:txBody>
          </p:sp>
          <p:sp>
            <p:nvSpPr>
              <p:cNvPr id="72" name="TextBox 19"/>
              <p:cNvSpPr txBox="1"/>
              <p:nvPr/>
            </p:nvSpPr>
            <p:spPr>
              <a:xfrm>
                <a:off x="4076255" y="925539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此处简单描述一些文字，尽量言简意赅，说明意思即可。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511109" y="1604651"/>
            <a:ext cx="1451245" cy="1392333"/>
            <a:chOff x="2188402" y="2255561"/>
            <a:chExt cx="1451245" cy="1392333"/>
          </a:xfrm>
        </p:grpSpPr>
        <p:sp>
          <p:nvSpPr>
            <p:cNvPr id="46" name="椭圆 45"/>
            <p:cNvSpPr/>
            <p:nvPr/>
          </p:nvSpPr>
          <p:spPr>
            <a:xfrm>
              <a:off x="2188402" y="2255561"/>
              <a:ext cx="1451245" cy="1392333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622300" dist="2159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5" name="graduate-student_79549"/>
            <p:cNvSpPr>
              <a:spLocks noChangeAspect="1"/>
            </p:cNvSpPr>
            <p:nvPr/>
          </p:nvSpPr>
          <p:spPr bwMode="auto">
            <a:xfrm>
              <a:off x="2449496" y="2436673"/>
              <a:ext cx="929055" cy="991969"/>
            </a:xfrm>
            <a:custGeom>
              <a:avLst/>
              <a:gdLst>
                <a:gd name="T0" fmla="*/ 4486 w 5246"/>
                <a:gd name="T1" fmla="*/ 3669 h 5610"/>
                <a:gd name="T2" fmla="*/ 4229 w 5246"/>
                <a:gd name="T3" fmla="*/ 3450 h 5610"/>
                <a:gd name="T4" fmla="*/ 3885 w 5246"/>
                <a:gd name="T5" fmla="*/ 3291 h 5610"/>
                <a:gd name="T6" fmla="*/ 3883 w 5246"/>
                <a:gd name="T7" fmla="*/ 1645 h 5610"/>
                <a:gd name="T8" fmla="*/ 3807 w 5246"/>
                <a:gd name="T9" fmla="*/ 1096 h 5610"/>
                <a:gd name="T10" fmla="*/ 4236 w 5246"/>
                <a:gd name="T11" fmla="*/ 941 h 5610"/>
                <a:gd name="T12" fmla="*/ 4237 w 5246"/>
                <a:gd name="T13" fmla="*/ 1337 h 5610"/>
                <a:gd name="T14" fmla="*/ 4208 w 5246"/>
                <a:gd name="T15" fmla="*/ 1337 h 5610"/>
                <a:gd name="T16" fmla="*/ 4167 w 5246"/>
                <a:gd name="T17" fmla="*/ 1370 h 5610"/>
                <a:gd name="T18" fmla="*/ 4129 w 5246"/>
                <a:gd name="T19" fmla="*/ 1698 h 5610"/>
                <a:gd name="T20" fmla="*/ 4137 w 5246"/>
                <a:gd name="T21" fmla="*/ 1725 h 5610"/>
                <a:gd name="T22" fmla="*/ 4163 w 5246"/>
                <a:gd name="T23" fmla="*/ 1739 h 5610"/>
                <a:gd name="T24" fmla="*/ 4463 w 5246"/>
                <a:gd name="T25" fmla="*/ 1739 h 5610"/>
                <a:gd name="T26" fmla="*/ 4488 w 5246"/>
                <a:gd name="T27" fmla="*/ 1725 h 5610"/>
                <a:gd name="T28" fmla="*/ 4496 w 5246"/>
                <a:gd name="T29" fmla="*/ 1697 h 5610"/>
                <a:gd name="T30" fmla="*/ 4474 w 5246"/>
                <a:gd name="T31" fmla="*/ 1504 h 5610"/>
                <a:gd name="T32" fmla="*/ 4458 w 5246"/>
                <a:gd name="T33" fmla="*/ 1370 h 5610"/>
                <a:gd name="T34" fmla="*/ 4417 w 5246"/>
                <a:gd name="T35" fmla="*/ 1337 h 5610"/>
                <a:gd name="T36" fmla="*/ 4388 w 5246"/>
                <a:gd name="T37" fmla="*/ 1337 h 5610"/>
                <a:gd name="T38" fmla="*/ 4389 w 5246"/>
                <a:gd name="T39" fmla="*/ 885 h 5610"/>
                <a:gd name="T40" fmla="*/ 4404 w 5246"/>
                <a:gd name="T41" fmla="*/ 880 h 5610"/>
                <a:gd name="T42" fmla="*/ 4455 w 5246"/>
                <a:gd name="T43" fmla="*/ 861 h 5610"/>
                <a:gd name="T44" fmla="*/ 4527 w 5246"/>
                <a:gd name="T45" fmla="*/ 759 h 5610"/>
                <a:gd name="T46" fmla="*/ 4455 w 5246"/>
                <a:gd name="T47" fmla="*/ 657 h 5610"/>
                <a:gd name="T48" fmla="*/ 2660 w 5246"/>
                <a:gd name="T49" fmla="*/ 9 h 5610"/>
                <a:gd name="T50" fmla="*/ 2586 w 5246"/>
                <a:gd name="T51" fmla="*/ 9 h 5610"/>
                <a:gd name="T52" fmla="*/ 791 w 5246"/>
                <a:gd name="T53" fmla="*/ 657 h 5610"/>
                <a:gd name="T54" fmla="*/ 720 w 5246"/>
                <a:gd name="T55" fmla="*/ 759 h 5610"/>
                <a:gd name="T56" fmla="*/ 791 w 5246"/>
                <a:gd name="T57" fmla="*/ 861 h 5610"/>
                <a:gd name="T58" fmla="*/ 1442 w 5246"/>
                <a:gd name="T59" fmla="*/ 1096 h 5610"/>
                <a:gd name="T60" fmla="*/ 1362 w 5246"/>
                <a:gd name="T61" fmla="*/ 1660 h 5610"/>
                <a:gd name="T62" fmla="*/ 1362 w 5246"/>
                <a:gd name="T63" fmla="*/ 3291 h 5610"/>
                <a:gd name="T64" fmla="*/ 1017 w 5246"/>
                <a:gd name="T65" fmla="*/ 3450 h 5610"/>
                <a:gd name="T66" fmla="*/ 760 w 5246"/>
                <a:gd name="T67" fmla="*/ 3669 h 5610"/>
                <a:gd name="T68" fmla="*/ 412 w 5246"/>
                <a:gd name="T69" fmla="*/ 5610 h 5610"/>
                <a:gd name="T70" fmla="*/ 4834 w 5246"/>
                <a:gd name="T71" fmla="*/ 5610 h 5610"/>
                <a:gd name="T72" fmla="*/ 4486 w 5246"/>
                <a:gd name="T73" fmla="*/ 3669 h 5610"/>
                <a:gd name="T74" fmla="*/ 3314 w 5246"/>
                <a:gd name="T75" fmla="*/ 3502 h 5610"/>
                <a:gd name="T76" fmla="*/ 2624 w 5246"/>
                <a:gd name="T77" fmla="*/ 4367 h 5610"/>
                <a:gd name="T78" fmla="*/ 2622 w 5246"/>
                <a:gd name="T79" fmla="*/ 4367 h 5610"/>
                <a:gd name="T80" fmla="*/ 1932 w 5246"/>
                <a:gd name="T81" fmla="*/ 3502 h 5610"/>
                <a:gd name="T82" fmla="*/ 2311 w 5246"/>
                <a:gd name="T83" fmla="*/ 3126 h 5610"/>
                <a:gd name="T84" fmla="*/ 1635 w 5246"/>
                <a:gd name="T85" fmla="*/ 2071 h 5610"/>
                <a:gd name="T86" fmla="*/ 1601 w 5246"/>
                <a:gd name="T87" fmla="*/ 1872 h 5610"/>
                <a:gd name="T88" fmla="*/ 2866 w 5246"/>
                <a:gd name="T89" fmla="*/ 1471 h 5610"/>
                <a:gd name="T90" fmla="*/ 3609 w 5246"/>
                <a:gd name="T91" fmla="*/ 2073 h 5610"/>
                <a:gd name="T92" fmla="*/ 2926 w 5246"/>
                <a:gd name="T93" fmla="*/ 3125 h 5610"/>
                <a:gd name="T94" fmla="*/ 3314 w 5246"/>
                <a:gd name="T95" fmla="*/ 3502 h 5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46" h="5610">
                  <a:moveTo>
                    <a:pt x="4486" y="3669"/>
                  </a:moveTo>
                  <a:cubicBezTo>
                    <a:pt x="4441" y="3561"/>
                    <a:pt x="4333" y="3492"/>
                    <a:pt x="4229" y="3450"/>
                  </a:cubicBezTo>
                  <a:lnTo>
                    <a:pt x="3885" y="3291"/>
                  </a:lnTo>
                  <a:cubicBezTo>
                    <a:pt x="3884" y="3038"/>
                    <a:pt x="3882" y="1778"/>
                    <a:pt x="3883" y="1645"/>
                  </a:cubicBezTo>
                  <a:cubicBezTo>
                    <a:pt x="3885" y="1439"/>
                    <a:pt x="3861" y="1255"/>
                    <a:pt x="3807" y="1096"/>
                  </a:cubicBezTo>
                  <a:lnTo>
                    <a:pt x="4236" y="941"/>
                  </a:lnTo>
                  <a:lnTo>
                    <a:pt x="4237" y="1337"/>
                  </a:lnTo>
                  <a:lnTo>
                    <a:pt x="4208" y="1337"/>
                  </a:lnTo>
                  <a:cubicBezTo>
                    <a:pt x="4187" y="1335"/>
                    <a:pt x="4169" y="1350"/>
                    <a:pt x="4167" y="1370"/>
                  </a:cubicBezTo>
                  <a:lnTo>
                    <a:pt x="4129" y="1698"/>
                  </a:lnTo>
                  <a:cubicBezTo>
                    <a:pt x="4128" y="1707"/>
                    <a:pt x="4131" y="1717"/>
                    <a:pt x="4137" y="1725"/>
                  </a:cubicBezTo>
                  <a:cubicBezTo>
                    <a:pt x="4144" y="1733"/>
                    <a:pt x="4153" y="1738"/>
                    <a:pt x="4163" y="1739"/>
                  </a:cubicBezTo>
                  <a:lnTo>
                    <a:pt x="4463" y="1739"/>
                  </a:lnTo>
                  <a:cubicBezTo>
                    <a:pt x="4473" y="1738"/>
                    <a:pt x="4482" y="1733"/>
                    <a:pt x="4488" y="1725"/>
                  </a:cubicBezTo>
                  <a:cubicBezTo>
                    <a:pt x="4495" y="1717"/>
                    <a:pt x="4497" y="1707"/>
                    <a:pt x="4496" y="1697"/>
                  </a:cubicBezTo>
                  <a:cubicBezTo>
                    <a:pt x="4489" y="1633"/>
                    <a:pt x="4481" y="1569"/>
                    <a:pt x="4474" y="1504"/>
                  </a:cubicBezTo>
                  <a:lnTo>
                    <a:pt x="4458" y="1370"/>
                  </a:lnTo>
                  <a:cubicBezTo>
                    <a:pt x="4456" y="1350"/>
                    <a:pt x="4438" y="1335"/>
                    <a:pt x="4417" y="1337"/>
                  </a:cubicBezTo>
                  <a:lnTo>
                    <a:pt x="4388" y="1337"/>
                  </a:lnTo>
                  <a:lnTo>
                    <a:pt x="4389" y="885"/>
                  </a:lnTo>
                  <a:lnTo>
                    <a:pt x="4404" y="880"/>
                  </a:lnTo>
                  <a:lnTo>
                    <a:pt x="4455" y="861"/>
                  </a:lnTo>
                  <a:cubicBezTo>
                    <a:pt x="4498" y="846"/>
                    <a:pt x="4527" y="805"/>
                    <a:pt x="4527" y="759"/>
                  </a:cubicBezTo>
                  <a:cubicBezTo>
                    <a:pt x="4527" y="714"/>
                    <a:pt x="4498" y="673"/>
                    <a:pt x="4455" y="657"/>
                  </a:cubicBezTo>
                  <a:lnTo>
                    <a:pt x="2660" y="9"/>
                  </a:lnTo>
                  <a:cubicBezTo>
                    <a:pt x="2636" y="0"/>
                    <a:pt x="2610" y="0"/>
                    <a:pt x="2586" y="9"/>
                  </a:cubicBezTo>
                  <a:lnTo>
                    <a:pt x="791" y="657"/>
                  </a:lnTo>
                  <a:cubicBezTo>
                    <a:pt x="748" y="673"/>
                    <a:pt x="720" y="714"/>
                    <a:pt x="720" y="759"/>
                  </a:cubicBezTo>
                  <a:cubicBezTo>
                    <a:pt x="720" y="805"/>
                    <a:pt x="748" y="846"/>
                    <a:pt x="791" y="861"/>
                  </a:cubicBezTo>
                  <a:lnTo>
                    <a:pt x="1442" y="1096"/>
                  </a:lnTo>
                  <a:cubicBezTo>
                    <a:pt x="1385" y="1260"/>
                    <a:pt x="1359" y="1449"/>
                    <a:pt x="1362" y="1660"/>
                  </a:cubicBezTo>
                  <a:lnTo>
                    <a:pt x="1362" y="3291"/>
                  </a:lnTo>
                  <a:lnTo>
                    <a:pt x="1017" y="3450"/>
                  </a:lnTo>
                  <a:cubicBezTo>
                    <a:pt x="913" y="3492"/>
                    <a:pt x="812" y="3557"/>
                    <a:pt x="760" y="3669"/>
                  </a:cubicBezTo>
                  <a:cubicBezTo>
                    <a:pt x="760" y="3669"/>
                    <a:pt x="0" y="5610"/>
                    <a:pt x="412" y="5610"/>
                  </a:cubicBezTo>
                  <a:lnTo>
                    <a:pt x="4834" y="5610"/>
                  </a:lnTo>
                  <a:cubicBezTo>
                    <a:pt x="5246" y="5610"/>
                    <a:pt x="4486" y="3669"/>
                    <a:pt x="4486" y="3669"/>
                  </a:cubicBezTo>
                  <a:close/>
                  <a:moveTo>
                    <a:pt x="3314" y="3502"/>
                  </a:moveTo>
                  <a:cubicBezTo>
                    <a:pt x="3314" y="3502"/>
                    <a:pt x="2735" y="3694"/>
                    <a:pt x="2624" y="4367"/>
                  </a:cubicBezTo>
                  <a:cubicBezTo>
                    <a:pt x="2624" y="4369"/>
                    <a:pt x="2623" y="4369"/>
                    <a:pt x="2622" y="4367"/>
                  </a:cubicBezTo>
                  <a:cubicBezTo>
                    <a:pt x="2511" y="3694"/>
                    <a:pt x="1932" y="3502"/>
                    <a:pt x="1932" y="3502"/>
                  </a:cubicBezTo>
                  <a:lnTo>
                    <a:pt x="2311" y="3126"/>
                  </a:lnTo>
                  <a:cubicBezTo>
                    <a:pt x="1777" y="2886"/>
                    <a:pt x="1635" y="2071"/>
                    <a:pt x="1635" y="2071"/>
                  </a:cubicBezTo>
                  <a:cubicBezTo>
                    <a:pt x="1604" y="1953"/>
                    <a:pt x="1601" y="1872"/>
                    <a:pt x="1601" y="1872"/>
                  </a:cubicBezTo>
                  <a:cubicBezTo>
                    <a:pt x="1868" y="1854"/>
                    <a:pt x="2803" y="1773"/>
                    <a:pt x="2866" y="1471"/>
                  </a:cubicBezTo>
                  <a:cubicBezTo>
                    <a:pt x="2954" y="1633"/>
                    <a:pt x="3421" y="2042"/>
                    <a:pt x="3609" y="2073"/>
                  </a:cubicBezTo>
                  <a:cubicBezTo>
                    <a:pt x="3609" y="2073"/>
                    <a:pt x="3426" y="2879"/>
                    <a:pt x="2926" y="3125"/>
                  </a:cubicBezTo>
                  <a:lnTo>
                    <a:pt x="3314" y="3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22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3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32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33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7" grpId="0" animBg="1"/>
          <p:bldP spid="4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7" grpId="0" animBg="1"/>
          <p:bldP spid="47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"/>
          <p:cNvSpPr/>
          <p:nvPr/>
        </p:nvSpPr>
        <p:spPr bwMode="auto">
          <a:xfrm>
            <a:off x="6323903" y="5082573"/>
            <a:ext cx="4284" cy="2118"/>
          </a:xfrm>
          <a:custGeom>
            <a:avLst/>
            <a:gdLst>
              <a:gd name="T0" fmla="*/ 2 w 4"/>
              <a:gd name="T1" fmla="*/ 0 h 4"/>
              <a:gd name="T2" fmla="*/ 4 w 4"/>
              <a:gd name="T3" fmla="*/ 4 h 4"/>
              <a:gd name="T4" fmla="*/ 0 w 4"/>
              <a:gd name="T5" fmla="*/ 4 h 4"/>
              <a:gd name="T6" fmla="*/ 2 w 4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2" y="0"/>
                </a:moveTo>
                <a:lnTo>
                  <a:pt x="4" y="4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FFCA00"/>
          </a:solidFill>
          <a:ln w="0">
            <a:noFill/>
            <a:prstDash val="solid"/>
            <a:round/>
          </a:ln>
        </p:spPr>
        <p:txBody>
          <a:bodyPr vert="horz" wrap="square" lIns="130886" tIns="65442" rIns="130886" bIns="65442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93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8" name="Freeform 46"/>
          <p:cNvSpPr/>
          <p:nvPr/>
        </p:nvSpPr>
        <p:spPr bwMode="auto">
          <a:xfrm flipH="1">
            <a:off x="7741070" y="1857508"/>
            <a:ext cx="2518534" cy="209604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930">
              <a:solidFill>
                <a:srgbClr val="323232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Open Sans Condensed Light" pitchFamily="34" charset="0"/>
              <a:sym typeface="字魂59号-创粗黑" panose="00000500000000000000" pitchFamily="2" charset="-122"/>
            </a:endParaRPr>
          </a:p>
        </p:txBody>
      </p:sp>
      <p:sp>
        <p:nvSpPr>
          <p:cNvPr id="69" name="Freeform 46"/>
          <p:cNvSpPr/>
          <p:nvPr/>
        </p:nvSpPr>
        <p:spPr bwMode="auto">
          <a:xfrm flipH="1">
            <a:off x="8057052" y="3302645"/>
            <a:ext cx="2220166" cy="46126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930">
              <a:solidFill>
                <a:srgbClr val="323232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Open Sans Condensed Light" pitchFamily="34" charset="0"/>
              <a:sym typeface="字魂59号-创粗黑" panose="00000500000000000000" pitchFamily="2" charset="-122"/>
            </a:endParaRPr>
          </a:p>
        </p:txBody>
      </p:sp>
      <p:sp>
        <p:nvSpPr>
          <p:cNvPr id="70" name="Freeform 46"/>
          <p:cNvSpPr/>
          <p:nvPr/>
        </p:nvSpPr>
        <p:spPr bwMode="auto">
          <a:xfrm flipH="1">
            <a:off x="7193724" y="4366316"/>
            <a:ext cx="2813478" cy="46126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930">
              <a:solidFill>
                <a:srgbClr val="323232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Open Sans Condensed Light" pitchFamily="34" charset="0"/>
              <a:sym typeface="字魂59号-创粗黑" panose="00000500000000000000" pitchFamily="2" charset="-122"/>
            </a:endParaRPr>
          </a:p>
        </p:txBody>
      </p:sp>
      <p:sp>
        <p:nvSpPr>
          <p:cNvPr id="71" name="Freeform 46"/>
          <p:cNvSpPr/>
          <p:nvPr/>
        </p:nvSpPr>
        <p:spPr bwMode="auto">
          <a:xfrm>
            <a:off x="2664196" y="2342336"/>
            <a:ext cx="2477253" cy="118883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930">
              <a:solidFill>
                <a:srgbClr val="323232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Open Sans Condensed Light" pitchFamily="34" charset="0"/>
              <a:sym typeface="字魂59号-创粗黑" panose="00000500000000000000" pitchFamily="2" charset="-122"/>
            </a:endParaRPr>
          </a:p>
        </p:txBody>
      </p:sp>
      <p:sp>
        <p:nvSpPr>
          <p:cNvPr id="72" name="Rectangle 37"/>
          <p:cNvSpPr/>
          <p:nvPr/>
        </p:nvSpPr>
        <p:spPr bwMode="auto">
          <a:xfrm>
            <a:off x="2870384" y="2533940"/>
            <a:ext cx="2231133" cy="70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3" name="Freeform 46"/>
          <p:cNvSpPr/>
          <p:nvPr/>
        </p:nvSpPr>
        <p:spPr bwMode="auto">
          <a:xfrm>
            <a:off x="2928975" y="3382396"/>
            <a:ext cx="3040448" cy="118883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930">
              <a:solidFill>
                <a:srgbClr val="323232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Open Sans Condensed Light" pitchFamily="34" charset="0"/>
              <a:sym typeface="字魂59号-创粗黑" panose="00000500000000000000" pitchFamily="2" charset="-122"/>
            </a:endParaRPr>
          </a:p>
        </p:txBody>
      </p:sp>
      <p:sp>
        <p:nvSpPr>
          <p:cNvPr id="74" name="Rectangle 37"/>
          <p:cNvSpPr/>
          <p:nvPr/>
        </p:nvSpPr>
        <p:spPr bwMode="auto">
          <a:xfrm>
            <a:off x="3284588" y="3542496"/>
            <a:ext cx="2231133" cy="65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5" name="Freeform 46"/>
          <p:cNvSpPr/>
          <p:nvPr/>
        </p:nvSpPr>
        <p:spPr bwMode="auto">
          <a:xfrm flipV="1">
            <a:off x="2742524" y="5148822"/>
            <a:ext cx="2643868" cy="118883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930">
              <a:solidFill>
                <a:srgbClr val="323232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Open Sans Condensed Light" pitchFamily="34" charset="0"/>
              <a:sym typeface="字魂59号-创粗黑" panose="00000500000000000000" pitchFamily="2" charset="-122"/>
            </a:endParaRPr>
          </a:p>
        </p:txBody>
      </p:sp>
      <p:sp>
        <p:nvSpPr>
          <p:cNvPr id="76" name="Rectangle 37"/>
          <p:cNvSpPr/>
          <p:nvPr/>
        </p:nvSpPr>
        <p:spPr bwMode="auto">
          <a:xfrm>
            <a:off x="3079274" y="4529594"/>
            <a:ext cx="2231133" cy="63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77" name="Group 5"/>
          <p:cNvGrpSpPr/>
          <p:nvPr/>
        </p:nvGrpSpPr>
        <p:grpSpPr>
          <a:xfrm>
            <a:off x="2462629" y="2553981"/>
            <a:ext cx="403134" cy="352106"/>
            <a:chOff x="1079332" y="2203296"/>
            <a:chExt cx="298739" cy="264080"/>
          </a:xfrm>
        </p:grpSpPr>
        <p:sp>
          <p:nvSpPr>
            <p:cNvPr id="78" name="Oval 2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2" tIns="60941" rIns="121882" bIns="60941" numCol="1" rtlCol="0" anchor="t" anchorCtr="0" compatLnSpc="1"/>
            <a:lstStyle/>
            <a:p>
              <a:pPr algn="ctr" defTabSz="130873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995" kern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9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35" kern="0" dirty="0">
                  <a:solidFill>
                    <a:srgbClr val="FFFFFF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Bebas Neue" charset="0"/>
                  <a:sym typeface="字魂59号-创粗黑" panose="00000500000000000000" pitchFamily="2" charset="-122"/>
                </a:rPr>
                <a:t>1</a:t>
              </a:r>
            </a:p>
          </p:txBody>
        </p:sp>
      </p:grpSp>
      <p:grpSp>
        <p:nvGrpSpPr>
          <p:cNvPr id="80" name="Group 235"/>
          <p:cNvGrpSpPr/>
          <p:nvPr/>
        </p:nvGrpSpPr>
        <p:grpSpPr>
          <a:xfrm>
            <a:off x="2730071" y="3555241"/>
            <a:ext cx="403134" cy="352106"/>
            <a:chOff x="1079332" y="2203296"/>
            <a:chExt cx="298739" cy="264080"/>
          </a:xfrm>
        </p:grpSpPr>
        <p:sp>
          <p:nvSpPr>
            <p:cNvPr id="81" name="Oval 236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0059DB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2" tIns="60941" rIns="121882" bIns="60941" numCol="1" rtlCol="0" anchor="t" anchorCtr="0" compatLnSpc="1"/>
            <a:lstStyle/>
            <a:p>
              <a:pPr algn="ctr" defTabSz="130873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995" kern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82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35" kern="0" dirty="0">
                  <a:solidFill>
                    <a:srgbClr val="FFFFFF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Bebas Neue" charset="0"/>
                  <a:sym typeface="字魂59号-创粗黑" panose="00000500000000000000" pitchFamily="2" charset="-122"/>
                </a:rPr>
                <a:t>2</a:t>
              </a:r>
            </a:p>
          </p:txBody>
        </p:sp>
      </p:grpSp>
      <p:grpSp>
        <p:nvGrpSpPr>
          <p:cNvPr id="83" name="Group 238"/>
          <p:cNvGrpSpPr/>
          <p:nvPr/>
        </p:nvGrpSpPr>
        <p:grpSpPr>
          <a:xfrm>
            <a:off x="2549522" y="4706841"/>
            <a:ext cx="403134" cy="352106"/>
            <a:chOff x="1079332" y="2203296"/>
            <a:chExt cx="298739" cy="264080"/>
          </a:xfrm>
        </p:grpSpPr>
        <p:sp>
          <p:nvSpPr>
            <p:cNvPr id="84" name="Oval 239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0059DB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2" tIns="60941" rIns="121882" bIns="60941" numCol="1" rtlCol="0" anchor="t" anchorCtr="0" compatLnSpc="1"/>
            <a:lstStyle/>
            <a:p>
              <a:pPr algn="ctr" defTabSz="130873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995" kern="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85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35" kern="0" dirty="0">
                  <a:solidFill>
                    <a:srgbClr val="FFFFFF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Bebas Neue" charset="0"/>
                  <a:sym typeface="字魂59号-创粗黑" panose="00000500000000000000" pitchFamily="2" charset="-122"/>
                </a:rPr>
                <a:t>3</a:t>
              </a:r>
            </a:p>
          </p:txBody>
        </p:sp>
      </p:grpSp>
      <p:sp>
        <p:nvSpPr>
          <p:cNvPr id="86" name="Rectangle 37"/>
          <p:cNvSpPr/>
          <p:nvPr/>
        </p:nvSpPr>
        <p:spPr bwMode="auto">
          <a:xfrm>
            <a:off x="7882902" y="2009214"/>
            <a:ext cx="1935549" cy="586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7" name="Rectangle 37"/>
          <p:cNvSpPr/>
          <p:nvPr/>
        </p:nvSpPr>
        <p:spPr bwMode="auto">
          <a:xfrm>
            <a:off x="8158063" y="3463182"/>
            <a:ext cx="1935549" cy="65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8" name="Rectangle 37"/>
          <p:cNvSpPr/>
          <p:nvPr/>
        </p:nvSpPr>
        <p:spPr bwMode="auto">
          <a:xfrm>
            <a:off x="7318467" y="4473319"/>
            <a:ext cx="1935549" cy="63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89" name="Group 244"/>
          <p:cNvGrpSpPr/>
          <p:nvPr/>
        </p:nvGrpSpPr>
        <p:grpSpPr>
          <a:xfrm>
            <a:off x="10066763" y="2160497"/>
            <a:ext cx="403134" cy="352106"/>
            <a:chOff x="1079332" y="2203296"/>
            <a:chExt cx="298739" cy="264080"/>
          </a:xfrm>
        </p:grpSpPr>
        <p:sp>
          <p:nvSpPr>
            <p:cNvPr id="90" name="Oval 245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2" tIns="60941" rIns="121882" bIns="60941" numCol="1" rtlCol="0" anchor="t" anchorCtr="0" compatLnSpc="1"/>
            <a:lstStyle/>
            <a:p>
              <a:pPr algn="ctr" defTabSz="130873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995" kern="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91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35" kern="0" dirty="0">
                  <a:solidFill>
                    <a:srgbClr val="FFFFFF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Bebas Neue" charset="0"/>
                  <a:sym typeface="字魂59号-创粗黑" panose="00000500000000000000" pitchFamily="2" charset="-122"/>
                </a:rPr>
                <a:t>4</a:t>
              </a:r>
            </a:p>
          </p:txBody>
        </p:sp>
      </p:grpSp>
      <p:grpSp>
        <p:nvGrpSpPr>
          <p:cNvPr id="92" name="Group 247"/>
          <p:cNvGrpSpPr/>
          <p:nvPr/>
        </p:nvGrpSpPr>
        <p:grpSpPr>
          <a:xfrm>
            <a:off x="10093612" y="3439813"/>
            <a:ext cx="403134" cy="352106"/>
            <a:chOff x="1079332" y="2203296"/>
            <a:chExt cx="298739" cy="264080"/>
          </a:xfrm>
        </p:grpSpPr>
        <p:sp>
          <p:nvSpPr>
            <p:cNvPr id="93" name="Oval 248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2" tIns="60941" rIns="121882" bIns="60941" numCol="1" rtlCol="0" anchor="t" anchorCtr="0" compatLnSpc="1"/>
            <a:lstStyle/>
            <a:p>
              <a:pPr algn="ctr" defTabSz="130873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995" kern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94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35" kern="0" dirty="0">
                  <a:solidFill>
                    <a:srgbClr val="FFFFFF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Bebas Neue" charset="0"/>
                  <a:sym typeface="字魂59号-创粗黑" panose="00000500000000000000" pitchFamily="2" charset="-122"/>
                </a:rPr>
                <a:t>5</a:t>
              </a:r>
            </a:p>
          </p:txBody>
        </p:sp>
      </p:grpSp>
      <p:grpSp>
        <p:nvGrpSpPr>
          <p:cNvPr id="95" name="Group 250"/>
          <p:cNvGrpSpPr/>
          <p:nvPr/>
        </p:nvGrpSpPr>
        <p:grpSpPr>
          <a:xfrm>
            <a:off x="9800126" y="4530788"/>
            <a:ext cx="403134" cy="352106"/>
            <a:chOff x="1079332" y="2203296"/>
            <a:chExt cx="298739" cy="264080"/>
          </a:xfrm>
        </p:grpSpPr>
        <p:sp>
          <p:nvSpPr>
            <p:cNvPr id="96" name="Oval 251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2" tIns="60941" rIns="121882" bIns="60941" numCol="1" rtlCol="0" anchor="t" anchorCtr="0" compatLnSpc="1"/>
            <a:lstStyle/>
            <a:p>
              <a:pPr algn="ctr" defTabSz="130873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995" kern="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97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35" kern="0" dirty="0">
                  <a:solidFill>
                    <a:srgbClr val="FFFFFF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Bebas Neue" charset="0"/>
                  <a:sym typeface="字魂59号-创粗黑" panose="00000500000000000000" pitchFamily="2" charset="-122"/>
                </a:rPr>
                <a:t>6</a:t>
              </a:r>
            </a:p>
          </p:txBody>
        </p:sp>
      </p:grpSp>
      <p:grpSp>
        <p:nvGrpSpPr>
          <p:cNvPr id="98" name="Group 6"/>
          <p:cNvGrpSpPr/>
          <p:nvPr/>
        </p:nvGrpSpPr>
        <p:grpSpPr>
          <a:xfrm>
            <a:off x="6026311" y="2655206"/>
            <a:ext cx="1110937" cy="947678"/>
            <a:chOff x="4326126" y="2238091"/>
            <a:chExt cx="823252" cy="710758"/>
          </a:xfrm>
        </p:grpSpPr>
        <p:grpSp>
          <p:nvGrpSpPr>
            <p:cNvPr id="99" name="Group 214"/>
            <p:cNvGrpSpPr/>
            <p:nvPr/>
          </p:nvGrpSpPr>
          <p:grpSpPr>
            <a:xfrm>
              <a:off x="4326126" y="2238091"/>
              <a:ext cx="823252" cy="710758"/>
              <a:chOff x="3755667" y="1931353"/>
              <a:chExt cx="680374" cy="587404"/>
            </a:xfrm>
          </p:grpSpPr>
          <p:sp>
            <p:nvSpPr>
              <p:cNvPr id="101" name="Freeform 46"/>
              <p:cNvSpPr/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0059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30" kern="0">
                  <a:solidFill>
                    <a:srgbClr val="000000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02" name="Freeform 46"/>
              <p:cNvSpPr/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30" kern="0">
                  <a:solidFill>
                    <a:srgbClr val="000000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00" name="Freeform 6"/>
            <p:cNvSpPr>
              <a:spLocks noEditPoints="1"/>
            </p:cNvSpPr>
            <p:nvPr/>
          </p:nvSpPr>
          <p:spPr bwMode="auto">
            <a:xfrm>
              <a:off x="4564534" y="2452577"/>
              <a:ext cx="325676" cy="291624"/>
            </a:xfrm>
            <a:custGeom>
              <a:avLst/>
              <a:gdLst>
                <a:gd name="T0" fmla="*/ 18 w 158"/>
                <a:gd name="T1" fmla="*/ 22 h 141"/>
                <a:gd name="T2" fmla="*/ 18 w 158"/>
                <a:gd name="T3" fmla="*/ 138 h 141"/>
                <a:gd name="T4" fmla="*/ 15 w 158"/>
                <a:gd name="T5" fmla="*/ 141 h 141"/>
                <a:gd name="T6" fmla="*/ 9 w 158"/>
                <a:gd name="T7" fmla="*/ 141 h 141"/>
                <a:gd name="T8" fmla="*/ 6 w 158"/>
                <a:gd name="T9" fmla="*/ 138 h 141"/>
                <a:gd name="T10" fmla="*/ 6 w 158"/>
                <a:gd name="T11" fmla="*/ 22 h 141"/>
                <a:gd name="T12" fmla="*/ 0 w 158"/>
                <a:gd name="T13" fmla="*/ 12 h 141"/>
                <a:gd name="T14" fmla="*/ 12 w 158"/>
                <a:gd name="T15" fmla="*/ 0 h 141"/>
                <a:gd name="T16" fmla="*/ 24 w 158"/>
                <a:gd name="T17" fmla="*/ 12 h 141"/>
                <a:gd name="T18" fmla="*/ 18 w 158"/>
                <a:gd name="T19" fmla="*/ 22 h 141"/>
                <a:gd name="T20" fmla="*/ 158 w 158"/>
                <a:gd name="T21" fmla="*/ 88 h 141"/>
                <a:gd name="T22" fmla="*/ 155 w 158"/>
                <a:gd name="T23" fmla="*/ 93 h 141"/>
                <a:gd name="T24" fmla="*/ 154 w 158"/>
                <a:gd name="T25" fmla="*/ 94 h 141"/>
                <a:gd name="T26" fmla="*/ 120 w 158"/>
                <a:gd name="T27" fmla="*/ 105 h 141"/>
                <a:gd name="T28" fmla="*/ 105 w 158"/>
                <a:gd name="T29" fmla="*/ 101 h 141"/>
                <a:gd name="T30" fmla="*/ 103 w 158"/>
                <a:gd name="T31" fmla="*/ 100 h 141"/>
                <a:gd name="T32" fmla="*/ 75 w 158"/>
                <a:gd name="T33" fmla="*/ 92 h 141"/>
                <a:gd name="T34" fmla="*/ 32 w 158"/>
                <a:gd name="T35" fmla="*/ 105 h 141"/>
                <a:gd name="T36" fmla="*/ 29 w 158"/>
                <a:gd name="T37" fmla="*/ 106 h 141"/>
                <a:gd name="T38" fmla="*/ 27 w 158"/>
                <a:gd name="T39" fmla="*/ 105 h 141"/>
                <a:gd name="T40" fmla="*/ 24 w 158"/>
                <a:gd name="T41" fmla="*/ 100 h 141"/>
                <a:gd name="T42" fmla="*/ 24 w 158"/>
                <a:gd name="T43" fmla="*/ 32 h 141"/>
                <a:gd name="T44" fmla="*/ 26 w 158"/>
                <a:gd name="T45" fmla="*/ 27 h 141"/>
                <a:gd name="T46" fmla="*/ 72 w 158"/>
                <a:gd name="T47" fmla="*/ 12 h 141"/>
                <a:gd name="T48" fmla="*/ 110 w 158"/>
                <a:gd name="T49" fmla="*/ 23 h 141"/>
                <a:gd name="T50" fmla="*/ 119 w 158"/>
                <a:gd name="T51" fmla="*/ 25 h 141"/>
                <a:gd name="T52" fmla="*/ 147 w 158"/>
                <a:gd name="T53" fmla="*/ 14 h 141"/>
                <a:gd name="T54" fmla="*/ 150 w 158"/>
                <a:gd name="T55" fmla="*/ 13 h 141"/>
                <a:gd name="T56" fmla="*/ 156 w 158"/>
                <a:gd name="T57" fmla="*/ 13 h 141"/>
                <a:gd name="T58" fmla="*/ 158 w 158"/>
                <a:gd name="T59" fmla="*/ 18 h 141"/>
                <a:gd name="T60" fmla="*/ 158 w 158"/>
                <a:gd name="T61" fmla="*/ 88 h 141"/>
                <a:gd name="T62" fmla="*/ 70 w 158"/>
                <a:gd name="T63" fmla="*/ 24 h 141"/>
                <a:gd name="T64" fmla="*/ 35 w 158"/>
                <a:gd name="T65" fmla="*/ 36 h 141"/>
                <a:gd name="T66" fmla="*/ 35 w 158"/>
                <a:gd name="T67" fmla="*/ 53 h 141"/>
                <a:gd name="T68" fmla="*/ 70 w 158"/>
                <a:gd name="T69" fmla="*/ 42 h 141"/>
                <a:gd name="T70" fmla="*/ 70 w 158"/>
                <a:gd name="T71" fmla="*/ 24 h 141"/>
                <a:gd name="T72" fmla="*/ 70 w 158"/>
                <a:gd name="T73" fmla="*/ 63 h 141"/>
                <a:gd name="T74" fmla="*/ 35 w 158"/>
                <a:gd name="T75" fmla="*/ 73 h 141"/>
                <a:gd name="T76" fmla="*/ 35 w 158"/>
                <a:gd name="T77" fmla="*/ 90 h 141"/>
                <a:gd name="T78" fmla="*/ 70 w 158"/>
                <a:gd name="T79" fmla="*/ 80 h 141"/>
                <a:gd name="T80" fmla="*/ 70 w 158"/>
                <a:gd name="T81" fmla="*/ 63 h 141"/>
                <a:gd name="T82" fmla="*/ 147 w 158"/>
                <a:gd name="T83" fmla="*/ 68 h 141"/>
                <a:gd name="T84" fmla="*/ 111 w 158"/>
                <a:gd name="T85" fmla="*/ 74 h 141"/>
                <a:gd name="T86" fmla="*/ 111 w 158"/>
                <a:gd name="T87" fmla="*/ 54 h 141"/>
                <a:gd name="T88" fmla="*/ 108 w 158"/>
                <a:gd name="T89" fmla="*/ 52 h 141"/>
                <a:gd name="T90" fmla="*/ 75 w 158"/>
                <a:gd name="T91" fmla="*/ 42 h 141"/>
                <a:gd name="T92" fmla="*/ 70 w 158"/>
                <a:gd name="T93" fmla="*/ 42 h 141"/>
                <a:gd name="T94" fmla="*/ 70 w 158"/>
                <a:gd name="T95" fmla="*/ 63 h 141"/>
                <a:gd name="T96" fmla="*/ 72 w 158"/>
                <a:gd name="T97" fmla="*/ 63 h 141"/>
                <a:gd name="T98" fmla="*/ 108 w 158"/>
                <a:gd name="T99" fmla="*/ 73 h 141"/>
                <a:gd name="T100" fmla="*/ 111 w 158"/>
                <a:gd name="T101" fmla="*/ 74 h 141"/>
                <a:gd name="T102" fmla="*/ 111 w 158"/>
                <a:gd name="T103" fmla="*/ 91 h 141"/>
                <a:gd name="T104" fmla="*/ 120 w 158"/>
                <a:gd name="T105" fmla="*/ 93 h 141"/>
                <a:gd name="T106" fmla="*/ 147 w 158"/>
                <a:gd name="T107" fmla="*/ 84 h 141"/>
                <a:gd name="T108" fmla="*/ 147 w 158"/>
                <a:gd name="T109" fmla="*/ 68 h 141"/>
                <a:gd name="T110" fmla="*/ 147 w 158"/>
                <a:gd name="T111" fmla="*/ 28 h 141"/>
                <a:gd name="T112" fmla="*/ 119 w 158"/>
                <a:gd name="T113" fmla="*/ 36 h 141"/>
                <a:gd name="T114" fmla="*/ 111 w 158"/>
                <a:gd name="T115" fmla="*/ 36 h 141"/>
                <a:gd name="T116" fmla="*/ 111 w 158"/>
                <a:gd name="T117" fmla="*/ 54 h 141"/>
                <a:gd name="T118" fmla="*/ 147 w 158"/>
                <a:gd name="T119" fmla="*/ 45 h 141"/>
                <a:gd name="T120" fmla="*/ 147 w 158"/>
                <a:gd name="T121" fmla="*/ 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41">
                  <a:moveTo>
                    <a:pt x="18" y="22"/>
                  </a:moveTo>
                  <a:cubicBezTo>
                    <a:pt x="18" y="138"/>
                    <a:pt x="18" y="138"/>
                    <a:pt x="18" y="138"/>
                  </a:cubicBezTo>
                  <a:cubicBezTo>
                    <a:pt x="18" y="140"/>
                    <a:pt x="16" y="141"/>
                    <a:pt x="15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7" y="141"/>
                    <a:pt x="6" y="140"/>
                    <a:pt x="6" y="138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3" y="20"/>
                    <a:pt x="0" y="16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" y="0"/>
                    <a:pt x="24" y="6"/>
                    <a:pt x="24" y="12"/>
                  </a:cubicBezTo>
                  <a:cubicBezTo>
                    <a:pt x="24" y="16"/>
                    <a:pt x="21" y="20"/>
                    <a:pt x="18" y="22"/>
                  </a:cubicBezTo>
                  <a:close/>
                  <a:moveTo>
                    <a:pt x="158" y="88"/>
                  </a:moveTo>
                  <a:cubicBezTo>
                    <a:pt x="158" y="90"/>
                    <a:pt x="157" y="92"/>
                    <a:pt x="155" y="93"/>
                  </a:cubicBezTo>
                  <a:cubicBezTo>
                    <a:pt x="155" y="93"/>
                    <a:pt x="154" y="94"/>
                    <a:pt x="154" y="94"/>
                  </a:cubicBezTo>
                  <a:cubicBezTo>
                    <a:pt x="148" y="97"/>
                    <a:pt x="134" y="105"/>
                    <a:pt x="120" y="105"/>
                  </a:cubicBezTo>
                  <a:cubicBezTo>
                    <a:pt x="114" y="105"/>
                    <a:pt x="110" y="103"/>
                    <a:pt x="105" y="101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94" y="95"/>
                    <a:pt x="86" y="92"/>
                    <a:pt x="75" y="92"/>
                  </a:cubicBezTo>
                  <a:cubicBezTo>
                    <a:pt x="62" y="92"/>
                    <a:pt x="43" y="99"/>
                    <a:pt x="32" y="105"/>
                  </a:cubicBezTo>
                  <a:cubicBezTo>
                    <a:pt x="32" y="106"/>
                    <a:pt x="30" y="106"/>
                    <a:pt x="29" y="106"/>
                  </a:cubicBezTo>
                  <a:cubicBezTo>
                    <a:pt x="28" y="106"/>
                    <a:pt x="27" y="106"/>
                    <a:pt x="27" y="105"/>
                  </a:cubicBezTo>
                  <a:cubicBezTo>
                    <a:pt x="25" y="104"/>
                    <a:pt x="24" y="102"/>
                    <a:pt x="24" y="100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0"/>
                    <a:pt x="25" y="28"/>
                    <a:pt x="26" y="27"/>
                  </a:cubicBezTo>
                  <a:cubicBezTo>
                    <a:pt x="32" y="24"/>
                    <a:pt x="53" y="12"/>
                    <a:pt x="72" y="12"/>
                  </a:cubicBezTo>
                  <a:cubicBezTo>
                    <a:pt x="87" y="12"/>
                    <a:pt x="100" y="18"/>
                    <a:pt x="110" y="23"/>
                  </a:cubicBezTo>
                  <a:cubicBezTo>
                    <a:pt x="113" y="24"/>
                    <a:pt x="116" y="25"/>
                    <a:pt x="119" y="25"/>
                  </a:cubicBezTo>
                  <a:cubicBezTo>
                    <a:pt x="129" y="25"/>
                    <a:pt x="141" y="18"/>
                    <a:pt x="147" y="14"/>
                  </a:cubicBezTo>
                  <a:cubicBezTo>
                    <a:pt x="148" y="14"/>
                    <a:pt x="149" y="13"/>
                    <a:pt x="150" y="13"/>
                  </a:cubicBezTo>
                  <a:cubicBezTo>
                    <a:pt x="152" y="12"/>
                    <a:pt x="154" y="12"/>
                    <a:pt x="156" y="13"/>
                  </a:cubicBezTo>
                  <a:cubicBezTo>
                    <a:pt x="157" y="14"/>
                    <a:pt x="158" y="16"/>
                    <a:pt x="158" y="18"/>
                  </a:cubicBezTo>
                  <a:lnTo>
                    <a:pt x="158" y="88"/>
                  </a:lnTo>
                  <a:close/>
                  <a:moveTo>
                    <a:pt x="70" y="24"/>
                  </a:moveTo>
                  <a:cubicBezTo>
                    <a:pt x="59" y="25"/>
                    <a:pt x="45" y="30"/>
                    <a:pt x="35" y="3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6" y="47"/>
                    <a:pt x="59" y="42"/>
                    <a:pt x="70" y="42"/>
                  </a:cubicBezTo>
                  <a:lnTo>
                    <a:pt x="70" y="24"/>
                  </a:lnTo>
                  <a:close/>
                  <a:moveTo>
                    <a:pt x="70" y="63"/>
                  </a:moveTo>
                  <a:cubicBezTo>
                    <a:pt x="59" y="64"/>
                    <a:pt x="46" y="68"/>
                    <a:pt x="35" y="73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46" y="85"/>
                    <a:pt x="59" y="81"/>
                    <a:pt x="70" y="80"/>
                  </a:cubicBezTo>
                  <a:lnTo>
                    <a:pt x="70" y="63"/>
                  </a:lnTo>
                  <a:close/>
                  <a:moveTo>
                    <a:pt x="147" y="68"/>
                  </a:moveTo>
                  <a:cubicBezTo>
                    <a:pt x="138" y="72"/>
                    <a:pt x="124" y="78"/>
                    <a:pt x="111" y="7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0" y="53"/>
                    <a:pt x="109" y="53"/>
                    <a:pt x="108" y="52"/>
                  </a:cubicBezTo>
                  <a:cubicBezTo>
                    <a:pt x="97" y="47"/>
                    <a:pt x="89" y="42"/>
                    <a:pt x="75" y="42"/>
                  </a:cubicBezTo>
                  <a:cubicBezTo>
                    <a:pt x="73" y="42"/>
                    <a:pt x="72" y="42"/>
                    <a:pt x="70" y="4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1" y="63"/>
                    <a:pt x="72" y="63"/>
                    <a:pt x="72" y="63"/>
                  </a:cubicBezTo>
                  <a:cubicBezTo>
                    <a:pt x="86" y="63"/>
                    <a:pt x="97" y="67"/>
                    <a:pt x="108" y="73"/>
                  </a:cubicBezTo>
                  <a:cubicBezTo>
                    <a:pt x="109" y="73"/>
                    <a:pt x="110" y="74"/>
                    <a:pt x="111" y="74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14" y="92"/>
                    <a:pt x="117" y="93"/>
                    <a:pt x="120" y="93"/>
                  </a:cubicBezTo>
                  <a:cubicBezTo>
                    <a:pt x="130" y="93"/>
                    <a:pt x="141" y="87"/>
                    <a:pt x="147" y="84"/>
                  </a:cubicBezTo>
                  <a:lnTo>
                    <a:pt x="147" y="68"/>
                  </a:lnTo>
                  <a:close/>
                  <a:moveTo>
                    <a:pt x="147" y="28"/>
                  </a:moveTo>
                  <a:cubicBezTo>
                    <a:pt x="139" y="32"/>
                    <a:pt x="129" y="36"/>
                    <a:pt x="119" y="36"/>
                  </a:cubicBezTo>
                  <a:cubicBezTo>
                    <a:pt x="116" y="36"/>
                    <a:pt x="114" y="36"/>
                    <a:pt x="111" y="36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24" y="57"/>
                    <a:pt x="138" y="50"/>
                    <a:pt x="147" y="45"/>
                  </a:cubicBezTo>
                  <a:lnTo>
                    <a:pt x="147" y="28"/>
                  </a:lnTo>
                  <a:close/>
                </a:path>
              </a:pathLst>
            </a:custGeom>
            <a:solidFill>
              <a:srgbClr val="005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30" kern="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03" name="Group 13"/>
          <p:cNvGrpSpPr/>
          <p:nvPr/>
        </p:nvGrpSpPr>
        <p:grpSpPr>
          <a:xfrm>
            <a:off x="6022582" y="3632375"/>
            <a:ext cx="1110937" cy="947678"/>
            <a:chOff x="4323363" y="2970968"/>
            <a:chExt cx="823252" cy="710758"/>
          </a:xfrm>
        </p:grpSpPr>
        <p:grpSp>
          <p:nvGrpSpPr>
            <p:cNvPr id="104" name="Group 223"/>
            <p:cNvGrpSpPr/>
            <p:nvPr/>
          </p:nvGrpSpPr>
          <p:grpSpPr>
            <a:xfrm>
              <a:off x="4323363" y="2970968"/>
              <a:ext cx="823252" cy="710758"/>
              <a:chOff x="3755667" y="1931353"/>
              <a:chExt cx="680374" cy="587404"/>
            </a:xfrm>
          </p:grpSpPr>
          <p:sp>
            <p:nvSpPr>
              <p:cNvPr id="106" name="Freeform 46"/>
              <p:cNvSpPr/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30" kern="0">
                  <a:solidFill>
                    <a:srgbClr val="000000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07" name="Freeform 46"/>
              <p:cNvSpPr/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30" kern="0">
                  <a:solidFill>
                    <a:srgbClr val="000000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05" name="Freeform 7"/>
            <p:cNvSpPr>
              <a:spLocks noEditPoints="1"/>
            </p:cNvSpPr>
            <p:nvPr/>
          </p:nvSpPr>
          <p:spPr bwMode="auto">
            <a:xfrm>
              <a:off x="4580089" y="3139036"/>
              <a:ext cx="328025" cy="326055"/>
            </a:xfrm>
            <a:custGeom>
              <a:avLst/>
              <a:gdLst>
                <a:gd name="T0" fmla="*/ 124 w 141"/>
                <a:gd name="T1" fmla="*/ 140 h 140"/>
                <a:gd name="T2" fmla="*/ 18 w 141"/>
                <a:gd name="T3" fmla="*/ 140 h 140"/>
                <a:gd name="T4" fmla="*/ 7 w 141"/>
                <a:gd name="T5" fmla="*/ 121 h 140"/>
                <a:gd name="T6" fmla="*/ 53 w 141"/>
                <a:gd name="T7" fmla="*/ 48 h 140"/>
                <a:gd name="T8" fmla="*/ 53 w 141"/>
                <a:gd name="T9" fmla="*/ 11 h 140"/>
                <a:gd name="T10" fmla="*/ 48 w 141"/>
                <a:gd name="T11" fmla="*/ 11 h 140"/>
                <a:gd name="T12" fmla="*/ 42 w 141"/>
                <a:gd name="T13" fmla="*/ 6 h 140"/>
                <a:gd name="T14" fmla="*/ 48 w 141"/>
                <a:gd name="T15" fmla="*/ 0 h 140"/>
                <a:gd name="T16" fmla="*/ 94 w 141"/>
                <a:gd name="T17" fmla="*/ 0 h 140"/>
                <a:gd name="T18" fmla="*/ 100 w 141"/>
                <a:gd name="T19" fmla="*/ 6 h 140"/>
                <a:gd name="T20" fmla="*/ 94 w 141"/>
                <a:gd name="T21" fmla="*/ 11 h 140"/>
                <a:gd name="T22" fmla="*/ 89 w 141"/>
                <a:gd name="T23" fmla="*/ 11 h 140"/>
                <a:gd name="T24" fmla="*/ 89 w 141"/>
                <a:gd name="T25" fmla="*/ 48 h 140"/>
                <a:gd name="T26" fmla="*/ 135 w 141"/>
                <a:gd name="T27" fmla="*/ 121 h 140"/>
                <a:gd name="T28" fmla="*/ 124 w 141"/>
                <a:gd name="T29" fmla="*/ 140 h 140"/>
                <a:gd name="T30" fmla="*/ 38 w 141"/>
                <a:gd name="T31" fmla="*/ 93 h 140"/>
                <a:gd name="T32" fmla="*/ 104 w 141"/>
                <a:gd name="T33" fmla="*/ 93 h 140"/>
                <a:gd name="T34" fmla="*/ 79 w 141"/>
                <a:gd name="T35" fmla="*/ 54 h 140"/>
                <a:gd name="T36" fmla="*/ 77 w 141"/>
                <a:gd name="T37" fmla="*/ 51 h 140"/>
                <a:gd name="T38" fmla="*/ 77 w 141"/>
                <a:gd name="T39" fmla="*/ 48 h 140"/>
                <a:gd name="T40" fmla="*/ 77 w 141"/>
                <a:gd name="T41" fmla="*/ 11 h 140"/>
                <a:gd name="T42" fmla="*/ 65 w 141"/>
                <a:gd name="T43" fmla="*/ 11 h 140"/>
                <a:gd name="T44" fmla="*/ 65 w 141"/>
                <a:gd name="T45" fmla="*/ 48 h 140"/>
                <a:gd name="T46" fmla="*/ 65 w 141"/>
                <a:gd name="T47" fmla="*/ 51 h 140"/>
                <a:gd name="T48" fmla="*/ 63 w 141"/>
                <a:gd name="T49" fmla="*/ 54 h 140"/>
                <a:gd name="T50" fmla="*/ 38 w 141"/>
                <a:gd name="T51" fmla="*/ 9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" h="140">
                  <a:moveTo>
                    <a:pt x="124" y="140"/>
                  </a:moveTo>
                  <a:cubicBezTo>
                    <a:pt x="18" y="140"/>
                    <a:pt x="18" y="140"/>
                    <a:pt x="18" y="140"/>
                  </a:cubicBezTo>
                  <a:cubicBezTo>
                    <a:pt x="5" y="140"/>
                    <a:pt x="0" y="131"/>
                    <a:pt x="7" y="121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4" y="11"/>
                    <a:pt x="42" y="9"/>
                    <a:pt x="42" y="6"/>
                  </a:cubicBezTo>
                  <a:cubicBezTo>
                    <a:pt x="42" y="2"/>
                    <a:pt x="44" y="0"/>
                    <a:pt x="4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2"/>
                    <a:pt x="100" y="6"/>
                  </a:cubicBezTo>
                  <a:cubicBezTo>
                    <a:pt x="100" y="9"/>
                    <a:pt x="98" y="11"/>
                    <a:pt x="94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41" y="131"/>
                    <a:pt x="137" y="140"/>
                    <a:pt x="124" y="140"/>
                  </a:cubicBezTo>
                  <a:close/>
                  <a:moveTo>
                    <a:pt x="38" y="93"/>
                  </a:moveTo>
                  <a:cubicBezTo>
                    <a:pt x="104" y="93"/>
                    <a:pt x="104" y="93"/>
                    <a:pt x="104" y="9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3" y="54"/>
                    <a:pt x="63" y="54"/>
                    <a:pt x="63" y="54"/>
                  </a:cubicBezTo>
                  <a:lnTo>
                    <a:pt x="38" y="9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30" kern="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08" name="Group 7"/>
          <p:cNvGrpSpPr/>
          <p:nvPr/>
        </p:nvGrpSpPr>
        <p:grpSpPr>
          <a:xfrm>
            <a:off x="6887653" y="3141056"/>
            <a:ext cx="1110937" cy="947678"/>
            <a:chOff x="4964418" y="2602479"/>
            <a:chExt cx="823252" cy="710758"/>
          </a:xfrm>
        </p:grpSpPr>
        <p:grpSp>
          <p:nvGrpSpPr>
            <p:cNvPr id="109" name="Group 220"/>
            <p:cNvGrpSpPr/>
            <p:nvPr/>
          </p:nvGrpSpPr>
          <p:grpSpPr>
            <a:xfrm>
              <a:off x="4964418" y="2602479"/>
              <a:ext cx="823252" cy="710758"/>
              <a:chOff x="3755667" y="1931353"/>
              <a:chExt cx="680374" cy="587404"/>
            </a:xfrm>
          </p:grpSpPr>
          <p:sp>
            <p:nvSpPr>
              <p:cNvPr id="111" name="Freeform 46"/>
              <p:cNvSpPr/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30" kern="0">
                  <a:solidFill>
                    <a:srgbClr val="000000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12" name="Freeform 46"/>
              <p:cNvSpPr/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30" kern="0">
                  <a:solidFill>
                    <a:srgbClr val="000000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10" name="Freeform 8"/>
            <p:cNvSpPr>
              <a:spLocks noEditPoints="1"/>
            </p:cNvSpPr>
            <p:nvPr/>
          </p:nvSpPr>
          <p:spPr bwMode="auto">
            <a:xfrm>
              <a:off x="5209647" y="2816545"/>
              <a:ext cx="320093" cy="266264"/>
            </a:xfrm>
            <a:custGeom>
              <a:avLst/>
              <a:gdLst>
                <a:gd name="T0" fmla="*/ 141 w 141"/>
                <a:gd name="T1" fmla="*/ 103 h 117"/>
                <a:gd name="T2" fmla="*/ 126 w 141"/>
                <a:gd name="T3" fmla="*/ 117 h 117"/>
                <a:gd name="T4" fmla="*/ 15 w 141"/>
                <a:gd name="T5" fmla="*/ 117 h 117"/>
                <a:gd name="T6" fmla="*/ 0 w 141"/>
                <a:gd name="T7" fmla="*/ 103 h 117"/>
                <a:gd name="T8" fmla="*/ 0 w 141"/>
                <a:gd name="T9" fmla="*/ 73 h 117"/>
                <a:gd name="T10" fmla="*/ 2 w 141"/>
                <a:gd name="T11" fmla="*/ 66 h 117"/>
                <a:gd name="T12" fmla="*/ 20 w 141"/>
                <a:gd name="T13" fmla="*/ 11 h 117"/>
                <a:gd name="T14" fmla="*/ 35 w 141"/>
                <a:gd name="T15" fmla="*/ 0 h 117"/>
                <a:gd name="T16" fmla="*/ 106 w 141"/>
                <a:gd name="T17" fmla="*/ 0 h 117"/>
                <a:gd name="T18" fmla="*/ 121 w 141"/>
                <a:gd name="T19" fmla="*/ 11 h 117"/>
                <a:gd name="T20" fmla="*/ 140 w 141"/>
                <a:gd name="T21" fmla="*/ 66 h 117"/>
                <a:gd name="T22" fmla="*/ 141 w 141"/>
                <a:gd name="T23" fmla="*/ 73 h 117"/>
                <a:gd name="T24" fmla="*/ 141 w 141"/>
                <a:gd name="T25" fmla="*/ 103 h 117"/>
                <a:gd name="T26" fmla="*/ 129 w 141"/>
                <a:gd name="T27" fmla="*/ 73 h 117"/>
                <a:gd name="T28" fmla="*/ 126 w 141"/>
                <a:gd name="T29" fmla="*/ 70 h 117"/>
                <a:gd name="T30" fmla="*/ 15 w 141"/>
                <a:gd name="T31" fmla="*/ 70 h 117"/>
                <a:gd name="T32" fmla="*/ 12 w 141"/>
                <a:gd name="T33" fmla="*/ 73 h 117"/>
                <a:gd name="T34" fmla="*/ 12 w 141"/>
                <a:gd name="T35" fmla="*/ 103 h 117"/>
                <a:gd name="T36" fmla="*/ 15 w 141"/>
                <a:gd name="T37" fmla="*/ 105 h 117"/>
                <a:gd name="T38" fmla="*/ 126 w 141"/>
                <a:gd name="T39" fmla="*/ 105 h 117"/>
                <a:gd name="T40" fmla="*/ 129 w 141"/>
                <a:gd name="T41" fmla="*/ 103 h 117"/>
                <a:gd name="T42" fmla="*/ 129 w 141"/>
                <a:gd name="T43" fmla="*/ 73 h 117"/>
                <a:gd name="T44" fmla="*/ 125 w 141"/>
                <a:gd name="T45" fmla="*/ 59 h 117"/>
                <a:gd name="T46" fmla="*/ 110 w 141"/>
                <a:gd name="T47" fmla="*/ 14 h 117"/>
                <a:gd name="T48" fmla="*/ 106 w 141"/>
                <a:gd name="T49" fmla="*/ 12 h 117"/>
                <a:gd name="T50" fmla="*/ 35 w 141"/>
                <a:gd name="T51" fmla="*/ 12 h 117"/>
                <a:gd name="T52" fmla="*/ 31 w 141"/>
                <a:gd name="T53" fmla="*/ 14 h 117"/>
                <a:gd name="T54" fmla="*/ 17 w 141"/>
                <a:gd name="T55" fmla="*/ 59 h 117"/>
                <a:gd name="T56" fmla="*/ 125 w 141"/>
                <a:gd name="T57" fmla="*/ 59 h 117"/>
                <a:gd name="T58" fmla="*/ 88 w 141"/>
                <a:gd name="T59" fmla="*/ 95 h 117"/>
                <a:gd name="T60" fmla="*/ 81 w 141"/>
                <a:gd name="T61" fmla="*/ 88 h 117"/>
                <a:gd name="T62" fmla="*/ 88 w 141"/>
                <a:gd name="T63" fmla="*/ 81 h 117"/>
                <a:gd name="T64" fmla="*/ 96 w 141"/>
                <a:gd name="T65" fmla="*/ 88 h 117"/>
                <a:gd name="T66" fmla="*/ 88 w 141"/>
                <a:gd name="T67" fmla="*/ 95 h 117"/>
                <a:gd name="T68" fmla="*/ 112 w 141"/>
                <a:gd name="T69" fmla="*/ 95 h 117"/>
                <a:gd name="T70" fmla="*/ 104 w 141"/>
                <a:gd name="T71" fmla="*/ 88 h 117"/>
                <a:gd name="T72" fmla="*/ 112 w 141"/>
                <a:gd name="T73" fmla="*/ 81 h 117"/>
                <a:gd name="T74" fmla="*/ 119 w 141"/>
                <a:gd name="T75" fmla="*/ 88 h 117"/>
                <a:gd name="T76" fmla="*/ 112 w 141"/>
                <a:gd name="T77" fmla="*/ 9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17">
                  <a:moveTo>
                    <a:pt x="141" y="103"/>
                  </a:moveTo>
                  <a:cubicBezTo>
                    <a:pt x="141" y="111"/>
                    <a:pt x="134" y="117"/>
                    <a:pt x="126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7" y="117"/>
                    <a:pt x="0" y="111"/>
                    <a:pt x="0" y="10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1"/>
                    <a:pt x="1" y="69"/>
                    <a:pt x="2" y="66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2" y="4"/>
                    <a:pt x="28" y="0"/>
                    <a:pt x="35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3" y="0"/>
                    <a:pt x="119" y="4"/>
                    <a:pt x="121" y="11"/>
                  </a:cubicBezTo>
                  <a:cubicBezTo>
                    <a:pt x="140" y="66"/>
                    <a:pt x="140" y="66"/>
                    <a:pt x="140" y="66"/>
                  </a:cubicBezTo>
                  <a:cubicBezTo>
                    <a:pt x="140" y="69"/>
                    <a:pt x="141" y="71"/>
                    <a:pt x="141" y="73"/>
                  </a:cubicBezTo>
                  <a:lnTo>
                    <a:pt x="141" y="103"/>
                  </a:lnTo>
                  <a:close/>
                  <a:moveTo>
                    <a:pt x="129" y="73"/>
                  </a:moveTo>
                  <a:cubicBezTo>
                    <a:pt x="129" y="72"/>
                    <a:pt x="128" y="70"/>
                    <a:pt x="126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3" y="70"/>
                    <a:pt x="12" y="72"/>
                    <a:pt x="12" y="73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4"/>
                    <a:pt x="13" y="105"/>
                    <a:pt x="15" y="105"/>
                  </a:cubicBezTo>
                  <a:cubicBezTo>
                    <a:pt x="126" y="105"/>
                    <a:pt x="126" y="105"/>
                    <a:pt x="126" y="105"/>
                  </a:cubicBezTo>
                  <a:cubicBezTo>
                    <a:pt x="128" y="105"/>
                    <a:pt x="129" y="104"/>
                    <a:pt x="129" y="103"/>
                  </a:cubicBezTo>
                  <a:lnTo>
                    <a:pt x="129" y="73"/>
                  </a:lnTo>
                  <a:close/>
                  <a:moveTo>
                    <a:pt x="125" y="59"/>
                  </a:moveTo>
                  <a:cubicBezTo>
                    <a:pt x="110" y="14"/>
                    <a:pt x="110" y="14"/>
                    <a:pt x="110" y="14"/>
                  </a:cubicBezTo>
                  <a:cubicBezTo>
                    <a:pt x="110" y="13"/>
                    <a:pt x="108" y="12"/>
                    <a:pt x="10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12"/>
                    <a:pt x="32" y="13"/>
                    <a:pt x="31" y="14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125" y="59"/>
                  </a:lnTo>
                  <a:close/>
                  <a:moveTo>
                    <a:pt x="88" y="95"/>
                  </a:moveTo>
                  <a:cubicBezTo>
                    <a:pt x="84" y="95"/>
                    <a:pt x="81" y="92"/>
                    <a:pt x="81" y="88"/>
                  </a:cubicBezTo>
                  <a:cubicBezTo>
                    <a:pt x="81" y="84"/>
                    <a:pt x="84" y="81"/>
                    <a:pt x="88" y="81"/>
                  </a:cubicBezTo>
                  <a:cubicBezTo>
                    <a:pt x="92" y="81"/>
                    <a:pt x="96" y="84"/>
                    <a:pt x="96" y="88"/>
                  </a:cubicBezTo>
                  <a:cubicBezTo>
                    <a:pt x="96" y="92"/>
                    <a:pt x="92" y="95"/>
                    <a:pt x="88" y="95"/>
                  </a:cubicBezTo>
                  <a:close/>
                  <a:moveTo>
                    <a:pt x="112" y="95"/>
                  </a:moveTo>
                  <a:cubicBezTo>
                    <a:pt x="108" y="95"/>
                    <a:pt x="104" y="92"/>
                    <a:pt x="104" y="88"/>
                  </a:cubicBezTo>
                  <a:cubicBezTo>
                    <a:pt x="104" y="84"/>
                    <a:pt x="108" y="81"/>
                    <a:pt x="112" y="81"/>
                  </a:cubicBezTo>
                  <a:cubicBezTo>
                    <a:pt x="116" y="81"/>
                    <a:pt x="119" y="84"/>
                    <a:pt x="119" y="88"/>
                  </a:cubicBezTo>
                  <a:cubicBezTo>
                    <a:pt x="119" y="92"/>
                    <a:pt x="116" y="95"/>
                    <a:pt x="112" y="9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30" kern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13" name="Group 4"/>
          <p:cNvGrpSpPr/>
          <p:nvPr/>
        </p:nvGrpSpPr>
        <p:grpSpPr>
          <a:xfrm>
            <a:off x="6592668" y="1671008"/>
            <a:ext cx="1110937" cy="947678"/>
            <a:chOff x="4745821" y="1499943"/>
            <a:chExt cx="823252" cy="710758"/>
          </a:xfrm>
        </p:grpSpPr>
        <p:grpSp>
          <p:nvGrpSpPr>
            <p:cNvPr id="114" name="Group 217"/>
            <p:cNvGrpSpPr/>
            <p:nvPr/>
          </p:nvGrpSpPr>
          <p:grpSpPr>
            <a:xfrm>
              <a:off x="4745821" y="1499943"/>
              <a:ext cx="823252" cy="710758"/>
              <a:chOff x="3755667" y="1931353"/>
              <a:chExt cx="680374" cy="587404"/>
            </a:xfrm>
          </p:grpSpPr>
          <p:sp>
            <p:nvSpPr>
              <p:cNvPr id="116" name="Freeform 46"/>
              <p:cNvSpPr/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30" kern="0">
                  <a:solidFill>
                    <a:srgbClr val="000000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17" name="Freeform 46"/>
              <p:cNvSpPr/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30" kern="0">
                  <a:solidFill>
                    <a:srgbClr val="000000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15" name="Freeform 9"/>
            <p:cNvSpPr>
              <a:spLocks noEditPoints="1"/>
            </p:cNvSpPr>
            <p:nvPr/>
          </p:nvSpPr>
          <p:spPr bwMode="auto">
            <a:xfrm>
              <a:off x="4982104" y="1749116"/>
              <a:ext cx="367123" cy="246476"/>
            </a:xfrm>
            <a:custGeom>
              <a:avLst/>
              <a:gdLst>
                <a:gd name="T0" fmla="*/ 208 w 210"/>
                <a:gd name="T1" fmla="*/ 38 h 141"/>
                <a:gd name="T2" fmla="*/ 106 w 210"/>
                <a:gd name="T3" fmla="*/ 70 h 141"/>
                <a:gd name="T4" fmla="*/ 105 w 210"/>
                <a:gd name="T5" fmla="*/ 71 h 141"/>
                <a:gd name="T6" fmla="*/ 104 w 210"/>
                <a:gd name="T7" fmla="*/ 70 h 141"/>
                <a:gd name="T8" fmla="*/ 44 w 210"/>
                <a:gd name="T9" fmla="*/ 52 h 141"/>
                <a:gd name="T10" fmla="*/ 35 w 210"/>
                <a:gd name="T11" fmla="*/ 78 h 141"/>
                <a:gd name="T12" fmla="*/ 41 w 210"/>
                <a:gd name="T13" fmla="*/ 88 h 141"/>
                <a:gd name="T14" fmla="*/ 35 w 210"/>
                <a:gd name="T15" fmla="*/ 98 h 141"/>
                <a:gd name="T16" fmla="*/ 41 w 210"/>
                <a:gd name="T17" fmla="*/ 138 h 141"/>
                <a:gd name="T18" fmla="*/ 40 w 210"/>
                <a:gd name="T19" fmla="*/ 140 h 141"/>
                <a:gd name="T20" fmla="*/ 38 w 210"/>
                <a:gd name="T21" fmla="*/ 141 h 141"/>
                <a:gd name="T22" fmla="*/ 20 w 210"/>
                <a:gd name="T23" fmla="*/ 141 h 141"/>
                <a:gd name="T24" fmla="*/ 18 w 210"/>
                <a:gd name="T25" fmla="*/ 140 h 141"/>
                <a:gd name="T26" fmla="*/ 17 w 210"/>
                <a:gd name="T27" fmla="*/ 138 h 141"/>
                <a:gd name="T28" fmla="*/ 22 w 210"/>
                <a:gd name="T29" fmla="*/ 98 h 141"/>
                <a:gd name="T30" fmla="*/ 17 w 210"/>
                <a:gd name="T31" fmla="*/ 88 h 141"/>
                <a:gd name="T32" fmla="*/ 23 w 210"/>
                <a:gd name="T33" fmla="*/ 78 h 141"/>
                <a:gd name="T34" fmla="*/ 32 w 210"/>
                <a:gd name="T35" fmla="*/ 48 h 141"/>
                <a:gd name="T36" fmla="*/ 2 w 210"/>
                <a:gd name="T37" fmla="*/ 38 h 141"/>
                <a:gd name="T38" fmla="*/ 0 w 210"/>
                <a:gd name="T39" fmla="*/ 35 h 141"/>
                <a:gd name="T40" fmla="*/ 2 w 210"/>
                <a:gd name="T41" fmla="*/ 33 h 141"/>
                <a:gd name="T42" fmla="*/ 104 w 210"/>
                <a:gd name="T43" fmla="*/ 0 h 141"/>
                <a:gd name="T44" fmla="*/ 105 w 210"/>
                <a:gd name="T45" fmla="*/ 0 h 141"/>
                <a:gd name="T46" fmla="*/ 106 w 210"/>
                <a:gd name="T47" fmla="*/ 0 h 141"/>
                <a:gd name="T48" fmla="*/ 208 w 210"/>
                <a:gd name="T49" fmla="*/ 33 h 141"/>
                <a:gd name="T50" fmla="*/ 210 w 210"/>
                <a:gd name="T51" fmla="*/ 35 h 141"/>
                <a:gd name="T52" fmla="*/ 208 w 210"/>
                <a:gd name="T53" fmla="*/ 38 h 141"/>
                <a:gd name="T54" fmla="*/ 164 w 210"/>
                <a:gd name="T55" fmla="*/ 94 h 141"/>
                <a:gd name="T56" fmla="*/ 105 w 210"/>
                <a:gd name="T57" fmla="*/ 117 h 141"/>
                <a:gd name="T58" fmla="*/ 46 w 210"/>
                <a:gd name="T59" fmla="*/ 94 h 141"/>
                <a:gd name="T60" fmla="*/ 48 w 210"/>
                <a:gd name="T61" fmla="*/ 65 h 141"/>
                <a:gd name="T62" fmla="*/ 101 w 210"/>
                <a:gd name="T63" fmla="*/ 82 h 141"/>
                <a:gd name="T64" fmla="*/ 105 w 210"/>
                <a:gd name="T65" fmla="*/ 82 h 141"/>
                <a:gd name="T66" fmla="*/ 109 w 210"/>
                <a:gd name="T67" fmla="*/ 82 h 141"/>
                <a:gd name="T68" fmla="*/ 162 w 210"/>
                <a:gd name="T69" fmla="*/ 65 h 141"/>
                <a:gd name="T70" fmla="*/ 164 w 210"/>
                <a:gd name="T71" fmla="*/ 9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0" h="141">
                  <a:moveTo>
                    <a:pt x="208" y="38"/>
                  </a:moveTo>
                  <a:cubicBezTo>
                    <a:pt x="106" y="70"/>
                    <a:pt x="106" y="70"/>
                    <a:pt x="106" y="70"/>
                  </a:cubicBezTo>
                  <a:cubicBezTo>
                    <a:pt x="106" y="71"/>
                    <a:pt x="105" y="71"/>
                    <a:pt x="105" y="71"/>
                  </a:cubicBezTo>
                  <a:cubicBezTo>
                    <a:pt x="105" y="71"/>
                    <a:pt x="104" y="71"/>
                    <a:pt x="104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9" y="56"/>
                    <a:pt x="36" y="66"/>
                    <a:pt x="35" y="78"/>
                  </a:cubicBezTo>
                  <a:cubicBezTo>
                    <a:pt x="38" y="80"/>
                    <a:pt x="41" y="84"/>
                    <a:pt x="41" y="88"/>
                  </a:cubicBezTo>
                  <a:cubicBezTo>
                    <a:pt x="41" y="92"/>
                    <a:pt x="38" y="96"/>
                    <a:pt x="35" y="9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1" y="138"/>
                    <a:pt x="40" y="139"/>
                    <a:pt x="40" y="140"/>
                  </a:cubicBezTo>
                  <a:cubicBezTo>
                    <a:pt x="39" y="141"/>
                    <a:pt x="38" y="141"/>
                    <a:pt x="38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9" y="141"/>
                    <a:pt x="18" y="141"/>
                    <a:pt x="18" y="140"/>
                  </a:cubicBezTo>
                  <a:cubicBezTo>
                    <a:pt x="17" y="139"/>
                    <a:pt x="17" y="138"/>
                    <a:pt x="17" y="13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19" y="96"/>
                    <a:pt x="17" y="92"/>
                    <a:pt x="17" y="88"/>
                  </a:cubicBezTo>
                  <a:cubicBezTo>
                    <a:pt x="17" y="84"/>
                    <a:pt x="20" y="80"/>
                    <a:pt x="23" y="78"/>
                  </a:cubicBezTo>
                  <a:cubicBezTo>
                    <a:pt x="24" y="67"/>
                    <a:pt x="26" y="56"/>
                    <a:pt x="32" y="4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8"/>
                    <a:pt x="0" y="37"/>
                    <a:pt x="0" y="35"/>
                  </a:cubicBezTo>
                  <a:cubicBezTo>
                    <a:pt x="0" y="34"/>
                    <a:pt x="0" y="33"/>
                    <a:pt x="2" y="3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0"/>
                    <a:pt x="105" y="0"/>
                  </a:cubicBezTo>
                  <a:cubicBezTo>
                    <a:pt x="105" y="0"/>
                    <a:pt x="106" y="0"/>
                    <a:pt x="106" y="0"/>
                  </a:cubicBezTo>
                  <a:cubicBezTo>
                    <a:pt x="208" y="33"/>
                    <a:pt x="208" y="33"/>
                    <a:pt x="208" y="33"/>
                  </a:cubicBezTo>
                  <a:cubicBezTo>
                    <a:pt x="210" y="33"/>
                    <a:pt x="210" y="34"/>
                    <a:pt x="210" y="35"/>
                  </a:cubicBezTo>
                  <a:cubicBezTo>
                    <a:pt x="210" y="37"/>
                    <a:pt x="210" y="38"/>
                    <a:pt x="208" y="38"/>
                  </a:cubicBezTo>
                  <a:close/>
                  <a:moveTo>
                    <a:pt x="164" y="94"/>
                  </a:moveTo>
                  <a:cubicBezTo>
                    <a:pt x="164" y="107"/>
                    <a:pt x="137" y="117"/>
                    <a:pt x="105" y="117"/>
                  </a:cubicBezTo>
                  <a:cubicBezTo>
                    <a:pt x="73" y="117"/>
                    <a:pt x="46" y="107"/>
                    <a:pt x="46" y="94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2" y="82"/>
                    <a:pt x="104" y="82"/>
                    <a:pt x="105" y="82"/>
                  </a:cubicBezTo>
                  <a:cubicBezTo>
                    <a:pt x="106" y="82"/>
                    <a:pt x="108" y="82"/>
                    <a:pt x="109" y="82"/>
                  </a:cubicBezTo>
                  <a:cubicBezTo>
                    <a:pt x="162" y="65"/>
                    <a:pt x="162" y="65"/>
                    <a:pt x="162" y="65"/>
                  </a:cubicBezTo>
                  <a:lnTo>
                    <a:pt x="164" y="9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30" kern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18" name="Group 14"/>
          <p:cNvGrpSpPr/>
          <p:nvPr/>
        </p:nvGrpSpPr>
        <p:grpSpPr>
          <a:xfrm>
            <a:off x="5448267" y="4603318"/>
            <a:ext cx="1110937" cy="947678"/>
            <a:chOff x="3897771" y="3699175"/>
            <a:chExt cx="823252" cy="710758"/>
          </a:xfrm>
        </p:grpSpPr>
        <p:grpSp>
          <p:nvGrpSpPr>
            <p:cNvPr id="119" name="Group 226"/>
            <p:cNvGrpSpPr/>
            <p:nvPr/>
          </p:nvGrpSpPr>
          <p:grpSpPr>
            <a:xfrm>
              <a:off x="3897771" y="3699175"/>
              <a:ext cx="823252" cy="710758"/>
              <a:chOff x="3755667" y="1931353"/>
              <a:chExt cx="680374" cy="587404"/>
            </a:xfrm>
          </p:grpSpPr>
          <p:sp>
            <p:nvSpPr>
              <p:cNvPr id="121" name="Freeform 46"/>
              <p:cNvSpPr/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0059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30" kern="0">
                  <a:solidFill>
                    <a:srgbClr val="000000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22" name="Freeform 46"/>
              <p:cNvSpPr/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30" kern="0">
                  <a:solidFill>
                    <a:srgbClr val="000000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20" name="Freeform 10"/>
            <p:cNvSpPr>
              <a:spLocks noEditPoints="1"/>
            </p:cNvSpPr>
            <p:nvPr/>
          </p:nvSpPr>
          <p:spPr bwMode="auto">
            <a:xfrm>
              <a:off x="4160844" y="3911642"/>
              <a:ext cx="309068" cy="285823"/>
            </a:xfrm>
            <a:custGeom>
              <a:avLst/>
              <a:gdLst>
                <a:gd name="T0" fmla="*/ 152 w 152"/>
                <a:gd name="T1" fmla="*/ 114 h 140"/>
                <a:gd name="T2" fmla="*/ 149 w 152"/>
                <a:gd name="T3" fmla="*/ 117 h 140"/>
                <a:gd name="T4" fmla="*/ 129 w 152"/>
                <a:gd name="T5" fmla="*/ 117 h 140"/>
                <a:gd name="T6" fmla="*/ 129 w 152"/>
                <a:gd name="T7" fmla="*/ 131 h 140"/>
                <a:gd name="T8" fmla="*/ 120 w 152"/>
                <a:gd name="T9" fmla="*/ 140 h 140"/>
                <a:gd name="T10" fmla="*/ 32 w 152"/>
                <a:gd name="T11" fmla="*/ 140 h 140"/>
                <a:gd name="T12" fmla="*/ 23 w 152"/>
                <a:gd name="T13" fmla="*/ 131 h 140"/>
                <a:gd name="T14" fmla="*/ 23 w 152"/>
                <a:gd name="T15" fmla="*/ 117 h 140"/>
                <a:gd name="T16" fmla="*/ 3 w 152"/>
                <a:gd name="T17" fmla="*/ 117 h 140"/>
                <a:gd name="T18" fmla="*/ 0 w 152"/>
                <a:gd name="T19" fmla="*/ 114 h 140"/>
                <a:gd name="T20" fmla="*/ 0 w 152"/>
                <a:gd name="T21" fmla="*/ 76 h 140"/>
                <a:gd name="T22" fmla="*/ 17 w 152"/>
                <a:gd name="T23" fmla="*/ 58 h 140"/>
                <a:gd name="T24" fmla="*/ 23 w 152"/>
                <a:gd name="T25" fmla="*/ 58 h 140"/>
                <a:gd name="T26" fmla="*/ 23 w 152"/>
                <a:gd name="T27" fmla="*/ 8 h 140"/>
                <a:gd name="T28" fmla="*/ 32 w 152"/>
                <a:gd name="T29" fmla="*/ 0 h 140"/>
                <a:gd name="T30" fmla="*/ 94 w 152"/>
                <a:gd name="T31" fmla="*/ 0 h 140"/>
                <a:gd name="T32" fmla="*/ 109 w 152"/>
                <a:gd name="T33" fmla="*/ 6 h 140"/>
                <a:gd name="T34" fmla="*/ 123 w 152"/>
                <a:gd name="T35" fmla="*/ 20 h 140"/>
                <a:gd name="T36" fmla="*/ 129 w 152"/>
                <a:gd name="T37" fmla="*/ 35 h 140"/>
                <a:gd name="T38" fmla="*/ 129 w 152"/>
                <a:gd name="T39" fmla="*/ 58 h 140"/>
                <a:gd name="T40" fmla="*/ 135 w 152"/>
                <a:gd name="T41" fmla="*/ 58 h 140"/>
                <a:gd name="T42" fmla="*/ 152 w 152"/>
                <a:gd name="T43" fmla="*/ 76 h 140"/>
                <a:gd name="T44" fmla="*/ 152 w 152"/>
                <a:gd name="T45" fmla="*/ 114 h 140"/>
                <a:gd name="T46" fmla="*/ 117 w 152"/>
                <a:gd name="T47" fmla="*/ 70 h 140"/>
                <a:gd name="T48" fmla="*/ 117 w 152"/>
                <a:gd name="T49" fmla="*/ 35 h 140"/>
                <a:gd name="T50" fmla="*/ 102 w 152"/>
                <a:gd name="T51" fmla="*/ 35 h 140"/>
                <a:gd name="T52" fmla="*/ 94 w 152"/>
                <a:gd name="T53" fmla="*/ 26 h 140"/>
                <a:gd name="T54" fmla="*/ 94 w 152"/>
                <a:gd name="T55" fmla="*/ 11 h 140"/>
                <a:gd name="T56" fmla="*/ 35 w 152"/>
                <a:gd name="T57" fmla="*/ 11 h 140"/>
                <a:gd name="T58" fmla="*/ 35 w 152"/>
                <a:gd name="T59" fmla="*/ 70 h 140"/>
                <a:gd name="T60" fmla="*/ 117 w 152"/>
                <a:gd name="T61" fmla="*/ 70 h 140"/>
                <a:gd name="T62" fmla="*/ 117 w 152"/>
                <a:gd name="T63" fmla="*/ 129 h 140"/>
                <a:gd name="T64" fmla="*/ 117 w 152"/>
                <a:gd name="T65" fmla="*/ 105 h 140"/>
                <a:gd name="T66" fmla="*/ 35 w 152"/>
                <a:gd name="T67" fmla="*/ 105 h 140"/>
                <a:gd name="T68" fmla="*/ 35 w 152"/>
                <a:gd name="T69" fmla="*/ 129 h 140"/>
                <a:gd name="T70" fmla="*/ 117 w 152"/>
                <a:gd name="T71" fmla="*/ 129 h 140"/>
                <a:gd name="T72" fmla="*/ 135 w 152"/>
                <a:gd name="T73" fmla="*/ 70 h 140"/>
                <a:gd name="T74" fmla="*/ 129 w 152"/>
                <a:gd name="T75" fmla="*/ 76 h 140"/>
                <a:gd name="T76" fmla="*/ 135 w 152"/>
                <a:gd name="T77" fmla="*/ 82 h 140"/>
                <a:gd name="T78" fmla="*/ 140 w 152"/>
                <a:gd name="T79" fmla="*/ 76 h 140"/>
                <a:gd name="T80" fmla="*/ 135 w 152"/>
                <a:gd name="T81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2" h="140">
                  <a:moveTo>
                    <a:pt x="152" y="114"/>
                  </a:moveTo>
                  <a:cubicBezTo>
                    <a:pt x="152" y="115"/>
                    <a:pt x="151" y="117"/>
                    <a:pt x="149" y="117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9" y="136"/>
                    <a:pt x="125" y="140"/>
                    <a:pt x="120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27" y="140"/>
                    <a:pt x="23" y="136"/>
                    <a:pt x="23" y="131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1" y="117"/>
                    <a:pt x="0" y="115"/>
                    <a:pt x="0" y="11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66"/>
                    <a:pt x="8" y="58"/>
                    <a:pt x="17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4"/>
                    <a:pt x="27" y="0"/>
                    <a:pt x="3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5" y="2"/>
                    <a:pt x="109" y="6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6" y="23"/>
                    <a:pt x="129" y="30"/>
                    <a:pt x="129" y="35"/>
                  </a:cubicBezTo>
                  <a:cubicBezTo>
                    <a:pt x="129" y="58"/>
                    <a:pt x="129" y="58"/>
                    <a:pt x="129" y="58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44" y="58"/>
                    <a:pt x="152" y="66"/>
                    <a:pt x="152" y="76"/>
                  </a:cubicBezTo>
                  <a:lnTo>
                    <a:pt x="152" y="114"/>
                  </a:lnTo>
                  <a:close/>
                  <a:moveTo>
                    <a:pt x="117" y="70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98" y="35"/>
                    <a:pt x="94" y="31"/>
                    <a:pt x="94" y="26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70"/>
                    <a:pt x="35" y="70"/>
                    <a:pt x="35" y="70"/>
                  </a:cubicBezTo>
                  <a:lnTo>
                    <a:pt x="117" y="70"/>
                  </a:lnTo>
                  <a:close/>
                  <a:moveTo>
                    <a:pt x="117" y="129"/>
                  </a:moveTo>
                  <a:cubicBezTo>
                    <a:pt x="117" y="105"/>
                    <a:pt x="117" y="105"/>
                    <a:pt x="117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29"/>
                    <a:pt x="35" y="129"/>
                    <a:pt x="35" y="129"/>
                  </a:cubicBezTo>
                  <a:lnTo>
                    <a:pt x="117" y="129"/>
                  </a:lnTo>
                  <a:close/>
                  <a:moveTo>
                    <a:pt x="135" y="70"/>
                  </a:moveTo>
                  <a:cubicBezTo>
                    <a:pt x="131" y="70"/>
                    <a:pt x="129" y="73"/>
                    <a:pt x="129" y="76"/>
                  </a:cubicBezTo>
                  <a:cubicBezTo>
                    <a:pt x="129" y="79"/>
                    <a:pt x="131" y="82"/>
                    <a:pt x="135" y="82"/>
                  </a:cubicBezTo>
                  <a:cubicBezTo>
                    <a:pt x="138" y="82"/>
                    <a:pt x="140" y="79"/>
                    <a:pt x="140" y="76"/>
                  </a:cubicBezTo>
                  <a:cubicBezTo>
                    <a:pt x="140" y="73"/>
                    <a:pt x="138" y="70"/>
                    <a:pt x="135" y="70"/>
                  </a:cubicBezTo>
                  <a:close/>
                </a:path>
              </a:pathLst>
            </a:custGeom>
            <a:solidFill>
              <a:srgbClr val="005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30" kern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23" name="Group 3"/>
          <p:cNvGrpSpPr/>
          <p:nvPr/>
        </p:nvGrpSpPr>
        <p:grpSpPr>
          <a:xfrm>
            <a:off x="5160101" y="2163985"/>
            <a:ext cx="1110937" cy="947678"/>
            <a:chOff x="3684228" y="1869676"/>
            <a:chExt cx="823252" cy="710758"/>
          </a:xfrm>
        </p:grpSpPr>
        <p:grpSp>
          <p:nvGrpSpPr>
            <p:cNvPr id="124" name="Group 1"/>
            <p:cNvGrpSpPr/>
            <p:nvPr/>
          </p:nvGrpSpPr>
          <p:grpSpPr>
            <a:xfrm>
              <a:off x="3684228" y="1869676"/>
              <a:ext cx="823252" cy="710758"/>
              <a:chOff x="3755667" y="1931353"/>
              <a:chExt cx="680374" cy="587404"/>
            </a:xfrm>
            <a:solidFill>
              <a:srgbClr val="FFFFFF"/>
            </a:solidFill>
          </p:grpSpPr>
          <p:sp>
            <p:nvSpPr>
              <p:cNvPr id="126" name="Freeform 46"/>
              <p:cNvSpPr/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30" kern="0">
                  <a:solidFill>
                    <a:srgbClr val="000000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27" name="Freeform 46"/>
              <p:cNvSpPr/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30" kern="0">
                  <a:solidFill>
                    <a:srgbClr val="000000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25" name="Freeform 11"/>
            <p:cNvSpPr>
              <a:spLocks noEditPoints="1"/>
            </p:cNvSpPr>
            <p:nvPr/>
          </p:nvSpPr>
          <p:spPr bwMode="auto">
            <a:xfrm>
              <a:off x="3950778" y="2059444"/>
              <a:ext cx="290153" cy="341524"/>
            </a:xfrm>
            <a:custGeom>
              <a:avLst/>
              <a:gdLst>
                <a:gd name="T0" fmla="*/ 118 w 129"/>
                <a:gd name="T1" fmla="*/ 87 h 152"/>
                <a:gd name="T2" fmla="*/ 107 w 129"/>
                <a:gd name="T3" fmla="*/ 99 h 152"/>
                <a:gd name="T4" fmla="*/ 51 w 129"/>
                <a:gd name="T5" fmla="*/ 107 h 152"/>
                <a:gd name="T6" fmla="*/ 15 w 129"/>
                <a:gd name="T7" fmla="*/ 94 h 152"/>
                <a:gd name="T8" fmla="*/ 9 w 129"/>
                <a:gd name="T9" fmla="*/ 79 h 152"/>
                <a:gd name="T10" fmla="*/ 0 w 129"/>
                <a:gd name="T11" fmla="*/ 22 h 152"/>
                <a:gd name="T12" fmla="*/ 17 w 129"/>
                <a:gd name="T13" fmla="*/ 8 h 152"/>
                <a:gd name="T14" fmla="*/ 46 w 129"/>
                <a:gd name="T15" fmla="*/ 2 h 152"/>
                <a:gd name="T16" fmla="*/ 107 w 129"/>
                <a:gd name="T17" fmla="*/ 6 h 152"/>
                <a:gd name="T18" fmla="*/ 127 w 129"/>
                <a:gd name="T19" fmla="*/ 18 h 152"/>
                <a:gd name="T20" fmla="*/ 128 w 129"/>
                <a:gd name="T21" fmla="*/ 27 h 152"/>
                <a:gd name="T22" fmla="*/ 118 w 129"/>
                <a:gd name="T23" fmla="*/ 87 h 152"/>
                <a:gd name="T24" fmla="*/ 101 w 129"/>
                <a:gd name="T25" fmla="*/ 141 h 152"/>
                <a:gd name="T26" fmla="*/ 47 w 129"/>
                <a:gd name="T27" fmla="*/ 148 h 152"/>
                <a:gd name="T28" fmla="*/ 21 w 129"/>
                <a:gd name="T29" fmla="*/ 135 h 152"/>
                <a:gd name="T30" fmla="*/ 16 w 129"/>
                <a:gd name="T31" fmla="*/ 108 h 152"/>
                <a:gd name="T32" fmla="*/ 16 w 129"/>
                <a:gd name="T33" fmla="*/ 106 h 152"/>
                <a:gd name="T34" fmla="*/ 18 w 129"/>
                <a:gd name="T35" fmla="*/ 106 h 152"/>
                <a:gd name="T36" fmla="*/ 111 w 129"/>
                <a:gd name="T37" fmla="*/ 106 h 152"/>
                <a:gd name="T38" fmla="*/ 112 w 129"/>
                <a:gd name="T39" fmla="*/ 115 h 152"/>
                <a:gd name="T40" fmla="*/ 101 w 129"/>
                <a:gd name="T41" fmla="*/ 141 h 152"/>
                <a:gd name="T42" fmla="*/ 89 w 129"/>
                <a:gd name="T43" fmla="*/ 13 h 152"/>
                <a:gd name="T44" fmla="*/ 38 w 129"/>
                <a:gd name="T45" fmla="*/ 13 h 152"/>
                <a:gd name="T46" fmla="*/ 22 w 129"/>
                <a:gd name="T47" fmla="*/ 20 h 152"/>
                <a:gd name="T48" fmla="*/ 44 w 129"/>
                <a:gd name="T49" fmla="*/ 28 h 152"/>
                <a:gd name="T50" fmla="*/ 85 w 129"/>
                <a:gd name="T51" fmla="*/ 28 h 152"/>
                <a:gd name="T52" fmla="*/ 106 w 129"/>
                <a:gd name="T53" fmla="*/ 20 h 152"/>
                <a:gd name="T54" fmla="*/ 89 w 129"/>
                <a:gd name="T55" fmla="*/ 13 h 152"/>
                <a:gd name="T56" fmla="*/ 56 w 129"/>
                <a:gd name="T57" fmla="*/ 54 h 152"/>
                <a:gd name="T58" fmla="*/ 44 w 129"/>
                <a:gd name="T59" fmla="*/ 74 h 152"/>
                <a:gd name="T60" fmla="*/ 66 w 129"/>
                <a:gd name="T61" fmla="*/ 93 h 152"/>
                <a:gd name="T62" fmla="*/ 84 w 129"/>
                <a:gd name="T63" fmla="*/ 70 h 152"/>
                <a:gd name="T64" fmla="*/ 56 w 129"/>
                <a:gd name="T65" fmla="*/ 54 h 152"/>
                <a:gd name="T66" fmla="*/ 59 w 129"/>
                <a:gd name="T67" fmla="*/ 82 h 152"/>
                <a:gd name="T68" fmla="*/ 59 w 129"/>
                <a:gd name="T69" fmla="*/ 64 h 152"/>
                <a:gd name="T70" fmla="*/ 74 w 129"/>
                <a:gd name="T71" fmla="*/ 72 h 152"/>
                <a:gd name="T72" fmla="*/ 59 w 129"/>
                <a:gd name="T73" fmla="*/ 8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52">
                  <a:moveTo>
                    <a:pt x="118" y="87"/>
                  </a:moveTo>
                  <a:cubicBezTo>
                    <a:pt x="117" y="93"/>
                    <a:pt x="111" y="96"/>
                    <a:pt x="107" y="99"/>
                  </a:cubicBezTo>
                  <a:cubicBezTo>
                    <a:pt x="89" y="107"/>
                    <a:pt x="69" y="109"/>
                    <a:pt x="51" y="107"/>
                  </a:cubicBezTo>
                  <a:cubicBezTo>
                    <a:pt x="38" y="106"/>
                    <a:pt x="25" y="102"/>
                    <a:pt x="15" y="94"/>
                  </a:cubicBezTo>
                  <a:cubicBezTo>
                    <a:pt x="10" y="90"/>
                    <a:pt x="10" y="84"/>
                    <a:pt x="9" y="79"/>
                  </a:cubicBezTo>
                  <a:cubicBezTo>
                    <a:pt x="6" y="60"/>
                    <a:pt x="2" y="41"/>
                    <a:pt x="0" y="22"/>
                  </a:cubicBezTo>
                  <a:cubicBezTo>
                    <a:pt x="1" y="14"/>
                    <a:pt x="10" y="10"/>
                    <a:pt x="17" y="8"/>
                  </a:cubicBezTo>
                  <a:cubicBezTo>
                    <a:pt x="26" y="4"/>
                    <a:pt x="36" y="3"/>
                    <a:pt x="46" y="2"/>
                  </a:cubicBezTo>
                  <a:cubicBezTo>
                    <a:pt x="66" y="0"/>
                    <a:pt x="87" y="1"/>
                    <a:pt x="107" y="6"/>
                  </a:cubicBezTo>
                  <a:cubicBezTo>
                    <a:pt x="115" y="9"/>
                    <a:pt x="122" y="12"/>
                    <a:pt x="127" y="18"/>
                  </a:cubicBezTo>
                  <a:cubicBezTo>
                    <a:pt x="129" y="20"/>
                    <a:pt x="129" y="24"/>
                    <a:pt x="128" y="27"/>
                  </a:cubicBezTo>
                  <a:cubicBezTo>
                    <a:pt x="125" y="47"/>
                    <a:pt x="121" y="67"/>
                    <a:pt x="118" y="87"/>
                  </a:cubicBezTo>
                  <a:close/>
                  <a:moveTo>
                    <a:pt x="101" y="141"/>
                  </a:moveTo>
                  <a:cubicBezTo>
                    <a:pt x="85" y="151"/>
                    <a:pt x="65" y="152"/>
                    <a:pt x="47" y="148"/>
                  </a:cubicBezTo>
                  <a:cubicBezTo>
                    <a:pt x="37" y="147"/>
                    <a:pt x="26" y="144"/>
                    <a:pt x="21" y="135"/>
                  </a:cubicBezTo>
                  <a:cubicBezTo>
                    <a:pt x="18" y="126"/>
                    <a:pt x="17" y="117"/>
                    <a:pt x="16" y="108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45" y="124"/>
                    <a:pt x="83" y="124"/>
                    <a:pt x="111" y="106"/>
                  </a:cubicBezTo>
                  <a:cubicBezTo>
                    <a:pt x="115" y="107"/>
                    <a:pt x="112" y="112"/>
                    <a:pt x="112" y="115"/>
                  </a:cubicBezTo>
                  <a:cubicBezTo>
                    <a:pt x="109" y="124"/>
                    <a:pt x="110" y="136"/>
                    <a:pt x="101" y="141"/>
                  </a:cubicBezTo>
                  <a:close/>
                  <a:moveTo>
                    <a:pt x="89" y="13"/>
                  </a:moveTo>
                  <a:cubicBezTo>
                    <a:pt x="72" y="11"/>
                    <a:pt x="55" y="10"/>
                    <a:pt x="38" y="13"/>
                  </a:cubicBezTo>
                  <a:cubicBezTo>
                    <a:pt x="32" y="14"/>
                    <a:pt x="26" y="15"/>
                    <a:pt x="22" y="20"/>
                  </a:cubicBezTo>
                  <a:cubicBezTo>
                    <a:pt x="28" y="26"/>
                    <a:pt x="36" y="27"/>
                    <a:pt x="44" y="28"/>
                  </a:cubicBezTo>
                  <a:cubicBezTo>
                    <a:pt x="57" y="29"/>
                    <a:pt x="71" y="30"/>
                    <a:pt x="85" y="28"/>
                  </a:cubicBezTo>
                  <a:cubicBezTo>
                    <a:pt x="92" y="27"/>
                    <a:pt x="101" y="26"/>
                    <a:pt x="106" y="20"/>
                  </a:cubicBezTo>
                  <a:cubicBezTo>
                    <a:pt x="102" y="15"/>
                    <a:pt x="95" y="14"/>
                    <a:pt x="89" y="13"/>
                  </a:cubicBezTo>
                  <a:close/>
                  <a:moveTo>
                    <a:pt x="56" y="54"/>
                  </a:moveTo>
                  <a:cubicBezTo>
                    <a:pt x="48" y="57"/>
                    <a:pt x="43" y="65"/>
                    <a:pt x="44" y="74"/>
                  </a:cubicBezTo>
                  <a:cubicBezTo>
                    <a:pt x="44" y="85"/>
                    <a:pt x="55" y="94"/>
                    <a:pt x="66" y="93"/>
                  </a:cubicBezTo>
                  <a:cubicBezTo>
                    <a:pt x="77" y="92"/>
                    <a:pt x="86" y="81"/>
                    <a:pt x="84" y="70"/>
                  </a:cubicBezTo>
                  <a:cubicBezTo>
                    <a:pt x="83" y="57"/>
                    <a:pt x="68" y="48"/>
                    <a:pt x="56" y="54"/>
                  </a:cubicBezTo>
                  <a:close/>
                  <a:moveTo>
                    <a:pt x="59" y="82"/>
                  </a:moveTo>
                  <a:cubicBezTo>
                    <a:pt x="52" y="79"/>
                    <a:pt x="52" y="67"/>
                    <a:pt x="59" y="64"/>
                  </a:cubicBezTo>
                  <a:cubicBezTo>
                    <a:pt x="65" y="60"/>
                    <a:pt x="74" y="65"/>
                    <a:pt x="74" y="72"/>
                  </a:cubicBezTo>
                  <a:cubicBezTo>
                    <a:pt x="75" y="80"/>
                    <a:pt x="66" y="86"/>
                    <a:pt x="59" y="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30" kern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28" name="TextBox 10"/>
          <p:cNvSpPr txBox="1"/>
          <p:nvPr/>
        </p:nvSpPr>
        <p:spPr>
          <a:xfrm>
            <a:off x="879322" y="2338267"/>
            <a:ext cx="430887" cy="2730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研究成果与应用</a:t>
            </a:r>
          </a:p>
        </p:txBody>
      </p:sp>
      <p:sp>
        <p:nvSpPr>
          <p:cNvPr id="129" name="Rectangle 2"/>
          <p:cNvSpPr/>
          <p:nvPr/>
        </p:nvSpPr>
        <p:spPr>
          <a:xfrm>
            <a:off x="683749" y="1593358"/>
            <a:ext cx="82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04</a:t>
            </a:r>
            <a:endParaRPr lang="zh-CN" altLang="en-US" sz="3200" b="1" dirty="0">
              <a:solidFill>
                <a:srgbClr val="0059D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1032499" y="411957"/>
            <a:ext cx="112145" cy="1208392"/>
            <a:chOff x="1032499" y="411957"/>
            <a:chExt cx="112145" cy="1208392"/>
          </a:xfrm>
        </p:grpSpPr>
        <p:cxnSp>
          <p:nvCxnSpPr>
            <p:cNvPr id="131" name="直接连接符 130"/>
            <p:cNvCxnSpPr/>
            <p:nvPr/>
          </p:nvCxnSpPr>
          <p:spPr>
            <a:xfrm>
              <a:off x="1088571" y="411957"/>
              <a:ext cx="1" cy="1129021"/>
            </a:xfrm>
            <a:prstGeom prst="line">
              <a:avLst/>
            </a:prstGeom>
            <a:ln w="25400">
              <a:solidFill>
                <a:srgbClr val="3B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椭圆 131"/>
            <p:cNvSpPr/>
            <p:nvPr/>
          </p:nvSpPr>
          <p:spPr>
            <a:xfrm>
              <a:off x="1032499" y="1518749"/>
              <a:ext cx="112145" cy="101600"/>
            </a:xfrm>
            <a:prstGeom prst="ellipse">
              <a:avLst/>
            </a:prstGeom>
            <a:solidFill>
              <a:srgbClr val="3B3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/>
      <p:bldP spid="73" grpId="0" animBg="1"/>
      <p:bldP spid="74" grpId="0"/>
      <p:bldP spid="75" grpId="0" animBg="1"/>
      <p:bldP spid="76" grpId="0"/>
      <p:bldP spid="86" grpId="0"/>
      <p:bldP spid="87" grpId="0"/>
      <p:bldP spid="88" grpId="0"/>
      <p:bldP spid="128" grpId="0"/>
      <p:bldP spid="1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淘宝店chenying0907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75512" y="1452766"/>
            <a:ext cx="1607892" cy="1608388"/>
          </a:xfrm>
          <a:prstGeom prst="rect">
            <a:avLst/>
          </a:prstGeom>
          <a:solidFill>
            <a:srgbClr val="0059DB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" name="PA_淘宝店chenying0907 10" descr="001e90bc453a118d6b423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54776" y="2212518"/>
            <a:ext cx="2483768" cy="1729016"/>
          </a:xfrm>
          <a:prstGeom prst="rect">
            <a:avLst/>
          </a:prstGeom>
          <a:blipFill dpi="0" rotWithShape="1"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 sz="240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" name="PA_淘宝店chenying0907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97213" y="1452766"/>
            <a:ext cx="2490117" cy="160838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endParaRPr lang="zh-CN" altLang="en-US" sz="240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" name="PA_淘宝店chenying0907 1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952350" y="1452766"/>
            <a:ext cx="1633279" cy="16083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endParaRPr lang="zh-CN" altLang="zh-CN" sz="240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" name="PA_淘宝店chenying0907 1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54776" y="4110841"/>
            <a:ext cx="2483768" cy="16316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" name="PA_淘宝店chenying0907 15" descr="160621-20121008053110-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97214" y="3217762"/>
            <a:ext cx="3410422" cy="2524746"/>
          </a:xfrm>
          <a:prstGeom prst="rect">
            <a:avLst/>
          </a:prstGeom>
          <a:blipFill dpi="0" rotWithShape="1"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 sz="240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" name="PA_淘宝店chenying0907 1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875512" y="3217760"/>
            <a:ext cx="1607892" cy="1608388"/>
          </a:xfrm>
          <a:prstGeom prst="rect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zh-CN" altLang="en-US" sz="240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30" name="PA_组合 23"/>
          <p:cNvGrpSpPr/>
          <p:nvPr>
            <p:custDataLst>
              <p:tags r:id="rId9"/>
            </p:custDataLst>
          </p:nvPr>
        </p:nvGrpSpPr>
        <p:grpSpPr bwMode="auto">
          <a:xfrm>
            <a:off x="9470686" y="1912005"/>
            <a:ext cx="590266" cy="590447"/>
            <a:chOff x="0" y="0"/>
            <a:chExt cx="279" cy="279"/>
          </a:xfrm>
          <a:solidFill>
            <a:schemeClr val="bg1"/>
          </a:solidFill>
        </p:grpSpPr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0" y="0"/>
              <a:ext cx="279" cy="279"/>
            </a:xfrm>
            <a:custGeom>
              <a:avLst/>
              <a:gdLst>
                <a:gd name="T0" fmla="*/ 114 w 118"/>
                <a:gd name="T1" fmla="*/ 46 h 118"/>
                <a:gd name="T2" fmla="*/ 103 w 118"/>
                <a:gd name="T3" fmla="*/ 38 h 118"/>
                <a:gd name="T4" fmla="*/ 107 w 118"/>
                <a:gd name="T5" fmla="*/ 24 h 118"/>
                <a:gd name="T6" fmla="*/ 89 w 118"/>
                <a:gd name="T7" fmla="*/ 11 h 118"/>
                <a:gd name="T8" fmla="*/ 76 w 118"/>
                <a:gd name="T9" fmla="*/ 13 h 118"/>
                <a:gd name="T10" fmla="*/ 68 w 118"/>
                <a:gd name="T11" fmla="*/ 1 h 118"/>
                <a:gd name="T12" fmla="*/ 46 w 118"/>
                <a:gd name="T13" fmla="*/ 4 h 118"/>
                <a:gd name="T14" fmla="*/ 39 w 118"/>
                <a:gd name="T15" fmla="*/ 15 h 118"/>
                <a:gd name="T16" fmla="*/ 24 w 118"/>
                <a:gd name="T17" fmla="*/ 11 h 118"/>
                <a:gd name="T18" fmla="*/ 11 w 118"/>
                <a:gd name="T19" fmla="*/ 29 h 118"/>
                <a:gd name="T20" fmla="*/ 14 w 118"/>
                <a:gd name="T21" fmla="*/ 43 h 118"/>
                <a:gd name="T22" fmla="*/ 1 w 118"/>
                <a:gd name="T23" fmla="*/ 50 h 118"/>
                <a:gd name="T24" fmla="*/ 1 w 118"/>
                <a:gd name="T25" fmla="*/ 68 h 118"/>
                <a:gd name="T26" fmla="*/ 14 w 118"/>
                <a:gd name="T27" fmla="*/ 75 h 118"/>
                <a:gd name="T28" fmla="*/ 11 w 118"/>
                <a:gd name="T29" fmla="*/ 89 h 118"/>
                <a:gd name="T30" fmla="*/ 24 w 118"/>
                <a:gd name="T31" fmla="*/ 106 h 118"/>
                <a:gd name="T32" fmla="*/ 39 w 118"/>
                <a:gd name="T33" fmla="*/ 103 h 118"/>
                <a:gd name="T34" fmla="*/ 46 w 118"/>
                <a:gd name="T35" fmla="*/ 114 h 118"/>
                <a:gd name="T36" fmla="*/ 59 w 118"/>
                <a:gd name="T37" fmla="*/ 118 h 118"/>
                <a:gd name="T38" fmla="*/ 72 w 118"/>
                <a:gd name="T39" fmla="*/ 114 h 118"/>
                <a:gd name="T40" fmla="*/ 80 w 118"/>
                <a:gd name="T41" fmla="*/ 103 h 118"/>
                <a:gd name="T42" fmla="*/ 94 w 118"/>
                <a:gd name="T43" fmla="*/ 106 h 118"/>
                <a:gd name="T44" fmla="*/ 107 w 118"/>
                <a:gd name="T45" fmla="*/ 89 h 118"/>
                <a:gd name="T46" fmla="*/ 105 w 118"/>
                <a:gd name="T47" fmla="*/ 75 h 118"/>
                <a:gd name="T48" fmla="*/ 118 w 118"/>
                <a:gd name="T49" fmla="*/ 68 h 118"/>
                <a:gd name="T50" fmla="*/ 118 w 118"/>
                <a:gd name="T51" fmla="*/ 50 h 118"/>
                <a:gd name="T52" fmla="*/ 99 w 118"/>
                <a:gd name="T53" fmla="*/ 66 h 118"/>
                <a:gd name="T54" fmla="*/ 93 w 118"/>
                <a:gd name="T55" fmla="*/ 77 h 118"/>
                <a:gd name="T56" fmla="*/ 97 w 118"/>
                <a:gd name="T57" fmla="*/ 90 h 118"/>
                <a:gd name="T58" fmla="*/ 82 w 118"/>
                <a:gd name="T59" fmla="*/ 92 h 118"/>
                <a:gd name="T60" fmla="*/ 70 w 118"/>
                <a:gd name="T61" fmla="*/ 96 h 118"/>
                <a:gd name="T62" fmla="*/ 64 w 118"/>
                <a:gd name="T63" fmla="*/ 107 h 118"/>
                <a:gd name="T64" fmla="*/ 52 w 118"/>
                <a:gd name="T65" fmla="*/ 99 h 118"/>
                <a:gd name="T66" fmla="*/ 41 w 118"/>
                <a:gd name="T67" fmla="*/ 93 h 118"/>
                <a:gd name="T68" fmla="*/ 28 w 118"/>
                <a:gd name="T69" fmla="*/ 96 h 118"/>
                <a:gd name="T70" fmla="*/ 26 w 118"/>
                <a:gd name="T71" fmla="*/ 82 h 118"/>
                <a:gd name="T72" fmla="*/ 23 w 118"/>
                <a:gd name="T73" fmla="*/ 70 h 118"/>
                <a:gd name="T74" fmla="*/ 11 w 118"/>
                <a:gd name="T75" fmla="*/ 63 h 118"/>
                <a:gd name="T76" fmla="*/ 11 w 118"/>
                <a:gd name="T77" fmla="*/ 54 h 118"/>
                <a:gd name="T78" fmla="*/ 23 w 118"/>
                <a:gd name="T79" fmla="*/ 48 h 118"/>
                <a:gd name="T80" fmla="*/ 26 w 118"/>
                <a:gd name="T81" fmla="*/ 36 h 118"/>
                <a:gd name="T82" fmla="*/ 28 w 118"/>
                <a:gd name="T83" fmla="*/ 21 h 118"/>
                <a:gd name="T84" fmla="*/ 41 w 118"/>
                <a:gd name="T85" fmla="*/ 25 h 118"/>
                <a:gd name="T86" fmla="*/ 52 w 118"/>
                <a:gd name="T87" fmla="*/ 19 h 118"/>
                <a:gd name="T88" fmla="*/ 64 w 118"/>
                <a:gd name="T89" fmla="*/ 10 h 118"/>
                <a:gd name="T90" fmla="*/ 70 w 118"/>
                <a:gd name="T91" fmla="*/ 22 h 118"/>
                <a:gd name="T92" fmla="*/ 82 w 118"/>
                <a:gd name="T93" fmla="*/ 25 h 118"/>
                <a:gd name="T94" fmla="*/ 97 w 118"/>
                <a:gd name="T95" fmla="*/ 28 h 118"/>
                <a:gd name="T96" fmla="*/ 93 w 118"/>
                <a:gd name="T97" fmla="*/ 41 h 118"/>
                <a:gd name="T98" fmla="*/ 99 w 118"/>
                <a:gd name="T99" fmla="*/ 51 h 118"/>
                <a:gd name="T100" fmla="*/ 108 w 118"/>
                <a:gd name="T10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" h="118">
                  <a:moveTo>
                    <a:pt x="118" y="50"/>
                  </a:moveTo>
                  <a:cubicBezTo>
                    <a:pt x="117" y="48"/>
                    <a:pt x="116" y="46"/>
                    <a:pt x="114" y="46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4" y="41"/>
                    <a:pt x="104" y="39"/>
                    <a:pt x="103" y="38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7"/>
                    <a:pt x="108" y="25"/>
                    <a:pt x="107" y="24"/>
                  </a:cubicBezTo>
                  <a:cubicBezTo>
                    <a:pt x="103" y="19"/>
                    <a:pt x="99" y="15"/>
                    <a:pt x="94" y="11"/>
                  </a:cubicBezTo>
                  <a:cubicBezTo>
                    <a:pt x="93" y="10"/>
                    <a:pt x="91" y="10"/>
                    <a:pt x="89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9" y="14"/>
                    <a:pt x="77" y="14"/>
                    <a:pt x="76" y="1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1"/>
                    <a:pt x="68" y="1"/>
                  </a:cubicBezTo>
                  <a:cubicBezTo>
                    <a:pt x="62" y="0"/>
                    <a:pt x="57" y="0"/>
                    <a:pt x="50" y="1"/>
                  </a:cubicBezTo>
                  <a:cubicBezTo>
                    <a:pt x="49" y="1"/>
                    <a:pt x="47" y="2"/>
                    <a:pt x="46" y="4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2" y="14"/>
                    <a:pt x="40" y="14"/>
                    <a:pt x="39" y="15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8" y="10"/>
                    <a:pt x="26" y="10"/>
                    <a:pt x="24" y="11"/>
                  </a:cubicBezTo>
                  <a:cubicBezTo>
                    <a:pt x="20" y="15"/>
                    <a:pt x="15" y="19"/>
                    <a:pt x="12" y="24"/>
                  </a:cubicBezTo>
                  <a:cubicBezTo>
                    <a:pt x="11" y="25"/>
                    <a:pt x="11" y="27"/>
                    <a:pt x="11" y="2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5" y="39"/>
                    <a:pt x="14" y="41"/>
                    <a:pt x="14" y="43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1" y="48"/>
                    <a:pt x="1" y="50"/>
                  </a:cubicBezTo>
                  <a:cubicBezTo>
                    <a:pt x="1" y="53"/>
                    <a:pt x="0" y="56"/>
                    <a:pt x="0" y="59"/>
                  </a:cubicBezTo>
                  <a:cubicBezTo>
                    <a:pt x="0" y="62"/>
                    <a:pt x="1" y="64"/>
                    <a:pt x="1" y="68"/>
                  </a:cubicBezTo>
                  <a:cubicBezTo>
                    <a:pt x="1" y="70"/>
                    <a:pt x="3" y="71"/>
                    <a:pt x="4" y="72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7"/>
                    <a:pt x="15" y="78"/>
                    <a:pt x="16" y="8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90"/>
                    <a:pt x="11" y="92"/>
                    <a:pt x="12" y="94"/>
                  </a:cubicBezTo>
                  <a:cubicBezTo>
                    <a:pt x="15" y="99"/>
                    <a:pt x="20" y="103"/>
                    <a:pt x="24" y="106"/>
                  </a:cubicBezTo>
                  <a:cubicBezTo>
                    <a:pt x="26" y="107"/>
                    <a:pt x="28" y="108"/>
                    <a:pt x="30" y="107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40" y="103"/>
                    <a:pt x="42" y="104"/>
                    <a:pt x="43" y="104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7" y="116"/>
                    <a:pt x="49" y="117"/>
                    <a:pt x="50" y="117"/>
                  </a:cubicBezTo>
                  <a:cubicBezTo>
                    <a:pt x="54" y="118"/>
                    <a:pt x="57" y="118"/>
                    <a:pt x="59" y="118"/>
                  </a:cubicBezTo>
                  <a:cubicBezTo>
                    <a:pt x="62" y="118"/>
                    <a:pt x="65" y="118"/>
                    <a:pt x="68" y="117"/>
                  </a:cubicBezTo>
                  <a:cubicBezTo>
                    <a:pt x="70" y="117"/>
                    <a:pt x="72" y="116"/>
                    <a:pt x="72" y="11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77" y="104"/>
                    <a:pt x="79" y="103"/>
                    <a:pt x="80" y="103"/>
                  </a:cubicBezTo>
                  <a:cubicBezTo>
                    <a:pt x="89" y="107"/>
                    <a:pt x="89" y="107"/>
                    <a:pt x="89" y="107"/>
                  </a:cubicBezTo>
                  <a:cubicBezTo>
                    <a:pt x="91" y="108"/>
                    <a:pt x="93" y="107"/>
                    <a:pt x="94" y="106"/>
                  </a:cubicBezTo>
                  <a:cubicBezTo>
                    <a:pt x="99" y="103"/>
                    <a:pt x="103" y="99"/>
                    <a:pt x="107" y="94"/>
                  </a:cubicBezTo>
                  <a:cubicBezTo>
                    <a:pt x="108" y="92"/>
                    <a:pt x="108" y="90"/>
                    <a:pt x="107" y="89"/>
                  </a:cubicBezTo>
                  <a:cubicBezTo>
                    <a:pt x="103" y="80"/>
                    <a:pt x="103" y="80"/>
                    <a:pt x="103" y="80"/>
                  </a:cubicBezTo>
                  <a:cubicBezTo>
                    <a:pt x="104" y="78"/>
                    <a:pt x="104" y="77"/>
                    <a:pt x="105" y="75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6" y="71"/>
                    <a:pt x="117" y="70"/>
                    <a:pt x="118" y="68"/>
                  </a:cubicBezTo>
                  <a:cubicBezTo>
                    <a:pt x="118" y="64"/>
                    <a:pt x="118" y="62"/>
                    <a:pt x="118" y="59"/>
                  </a:cubicBezTo>
                  <a:cubicBezTo>
                    <a:pt x="118" y="56"/>
                    <a:pt x="118" y="53"/>
                    <a:pt x="118" y="50"/>
                  </a:cubicBezTo>
                  <a:close/>
                  <a:moveTo>
                    <a:pt x="108" y="63"/>
                  </a:moveTo>
                  <a:cubicBezTo>
                    <a:pt x="99" y="66"/>
                    <a:pt x="99" y="66"/>
                    <a:pt x="99" y="66"/>
                  </a:cubicBezTo>
                  <a:cubicBezTo>
                    <a:pt x="98" y="67"/>
                    <a:pt x="97" y="68"/>
                    <a:pt x="96" y="70"/>
                  </a:cubicBezTo>
                  <a:cubicBezTo>
                    <a:pt x="95" y="72"/>
                    <a:pt x="94" y="75"/>
                    <a:pt x="93" y="77"/>
                  </a:cubicBezTo>
                  <a:cubicBezTo>
                    <a:pt x="92" y="79"/>
                    <a:pt x="92" y="80"/>
                    <a:pt x="93" y="82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5" y="92"/>
                    <a:pt x="93" y="94"/>
                    <a:pt x="91" y="96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1" y="92"/>
                    <a:pt x="79" y="92"/>
                    <a:pt x="78" y="93"/>
                  </a:cubicBezTo>
                  <a:cubicBezTo>
                    <a:pt x="75" y="94"/>
                    <a:pt x="73" y="95"/>
                    <a:pt x="70" y="96"/>
                  </a:cubicBezTo>
                  <a:cubicBezTo>
                    <a:pt x="69" y="96"/>
                    <a:pt x="67" y="97"/>
                    <a:pt x="67" y="99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1" y="108"/>
                    <a:pt x="58" y="108"/>
                    <a:pt x="55" y="107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1" y="97"/>
                    <a:pt x="50" y="96"/>
                    <a:pt x="48" y="96"/>
                  </a:cubicBezTo>
                  <a:cubicBezTo>
                    <a:pt x="46" y="95"/>
                    <a:pt x="43" y="94"/>
                    <a:pt x="41" y="93"/>
                  </a:cubicBezTo>
                  <a:cubicBezTo>
                    <a:pt x="40" y="92"/>
                    <a:pt x="38" y="92"/>
                    <a:pt x="36" y="9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6" y="94"/>
                    <a:pt x="24" y="92"/>
                    <a:pt x="22" y="90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6" y="80"/>
                    <a:pt x="26" y="79"/>
                    <a:pt x="26" y="77"/>
                  </a:cubicBezTo>
                  <a:cubicBezTo>
                    <a:pt x="24" y="75"/>
                    <a:pt x="23" y="72"/>
                    <a:pt x="23" y="70"/>
                  </a:cubicBezTo>
                  <a:cubicBezTo>
                    <a:pt x="22" y="68"/>
                    <a:pt x="21" y="67"/>
                    <a:pt x="19" y="66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2"/>
                    <a:pt x="10" y="60"/>
                    <a:pt x="10" y="59"/>
                  </a:cubicBezTo>
                  <a:cubicBezTo>
                    <a:pt x="10" y="57"/>
                    <a:pt x="11" y="56"/>
                    <a:pt x="11" y="54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1" y="51"/>
                    <a:pt x="22" y="49"/>
                    <a:pt x="23" y="48"/>
                  </a:cubicBezTo>
                  <a:cubicBezTo>
                    <a:pt x="23" y="45"/>
                    <a:pt x="24" y="43"/>
                    <a:pt x="26" y="41"/>
                  </a:cubicBezTo>
                  <a:cubicBezTo>
                    <a:pt x="26" y="39"/>
                    <a:pt x="26" y="37"/>
                    <a:pt x="26" y="36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5"/>
                    <a:pt x="26" y="23"/>
                    <a:pt x="28" y="21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8" y="26"/>
                    <a:pt x="40" y="26"/>
                    <a:pt x="41" y="25"/>
                  </a:cubicBezTo>
                  <a:cubicBezTo>
                    <a:pt x="43" y="24"/>
                    <a:pt x="46" y="23"/>
                    <a:pt x="48" y="22"/>
                  </a:cubicBezTo>
                  <a:cubicBezTo>
                    <a:pt x="50" y="22"/>
                    <a:pt x="51" y="20"/>
                    <a:pt x="52" y="19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8" y="10"/>
                    <a:pt x="61" y="10"/>
                    <a:pt x="64" y="1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20"/>
                    <a:pt x="69" y="22"/>
                    <a:pt x="70" y="22"/>
                  </a:cubicBezTo>
                  <a:cubicBezTo>
                    <a:pt x="73" y="23"/>
                    <a:pt x="75" y="24"/>
                    <a:pt x="78" y="25"/>
                  </a:cubicBezTo>
                  <a:cubicBezTo>
                    <a:pt x="79" y="26"/>
                    <a:pt x="81" y="26"/>
                    <a:pt x="82" y="25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3" y="23"/>
                    <a:pt x="95" y="25"/>
                    <a:pt x="97" y="28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2" y="37"/>
                    <a:pt x="92" y="39"/>
                    <a:pt x="93" y="41"/>
                  </a:cubicBezTo>
                  <a:cubicBezTo>
                    <a:pt x="94" y="43"/>
                    <a:pt x="95" y="45"/>
                    <a:pt x="96" y="48"/>
                  </a:cubicBezTo>
                  <a:cubicBezTo>
                    <a:pt x="97" y="49"/>
                    <a:pt x="98" y="51"/>
                    <a:pt x="99" y="51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6"/>
                    <a:pt x="108" y="57"/>
                    <a:pt x="108" y="59"/>
                  </a:cubicBezTo>
                  <a:cubicBezTo>
                    <a:pt x="108" y="60"/>
                    <a:pt x="108" y="62"/>
                    <a:pt x="108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auto">
            <a:xfrm>
              <a:off x="86" y="80"/>
              <a:ext cx="111" cy="111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23 w 47"/>
                <a:gd name="T11" fmla="*/ 37 h 47"/>
                <a:gd name="T12" fmla="*/ 10 w 47"/>
                <a:gd name="T13" fmla="*/ 24 h 47"/>
                <a:gd name="T14" fmla="*/ 23 w 47"/>
                <a:gd name="T15" fmla="*/ 10 h 47"/>
                <a:gd name="T16" fmla="*/ 37 w 47"/>
                <a:gd name="T17" fmla="*/ 24 h 47"/>
                <a:gd name="T18" fmla="*/ 23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23" y="37"/>
                  </a:moveTo>
                  <a:cubicBezTo>
                    <a:pt x="16" y="37"/>
                    <a:pt x="10" y="31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31" y="10"/>
                    <a:pt x="37" y="16"/>
                    <a:pt x="37" y="24"/>
                  </a:cubicBezTo>
                  <a:cubicBezTo>
                    <a:pt x="37" y="31"/>
                    <a:pt x="31" y="37"/>
                    <a:pt x="23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33" name="PA_组合 26"/>
          <p:cNvGrpSpPr/>
          <p:nvPr>
            <p:custDataLst>
              <p:tags r:id="rId10"/>
            </p:custDataLst>
          </p:nvPr>
        </p:nvGrpSpPr>
        <p:grpSpPr bwMode="auto">
          <a:xfrm>
            <a:off x="2385386" y="3721441"/>
            <a:ext cx="594497" cy="601029"/>
            <a:chOff x="0" y="0"/>
            <a:chExt cx="281" cy="28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4" name="Freeform 27"/>
            <p:cNvSpPr/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91 w 119"/>
                <a:gd name="T1" fmla="*/ 32 h 87"/>
                <a:gd name="T2" fmla="*/ 86 w 119"/>
                <a:gd name="T3" fmla="*/ 32 h 87"/>
                <a:gd name="T4" fmla="*/ 86 w 119"/>
                <a:gd name="T5" fmla="*/ 30 h 87"/>
                <a:gd name="T6" fmla="*/ 56 w 119"/>
                <a:gd name="T7" fmla="*/ 0 h 87"/>
                <a:gd name="T8" fmla="*/ 27 w 119"/>
                <a:gd name="T9" fmla="*/ 25 h 87"/>
                <a:gd name="T10" fmla="*/ 19 w 119"/>
                <a:gd name="T11" fmla="*/ 26 h 87"/>
                <a:gd name="T12" fmla="*/ 19 w 119"/>
                <a:gd name="T13" fmla="*/ 26 h 87"/>
                <a:gd name="T14" fmla="*/ 7 w 119"/>
                <a:gd name="T15" fmla="*/ 43 h 87"/>
                <a:gd name="T16" fmla="*/ 9 w 119"/>
                <a:gd name="T17" fmla="*/ 52 h 87"/>
                <a:gd name="T18" fmla="*/ 0 w 119"/>
                <a:gd name="T19" fmla="*/ 68 h 87"/>
                <a:gd name="T20" fmla="*/ 19 w 119"/>
                <a:gd name="T21" fmla="*/ 87 h 87"/>
                <a:gd name="T22" fmla="*/ 39 w 119"/>
                <a:gd name="T23" fmla="*/ 87 h 87"/>
                <a:gd name="T24" fmla="*/ 44 w 119"/>
                <a:gd name="T25" fmla="*/ 81 h 87"/>
                <a:gd name="T26" fmla="*/ 39 w 119"/>
                <a:gd name="T27" fmla="*/ 76 h 87"/>
                <a:gd name="T28" fmla="*/ 19 w 119"/>
                <a:gd name="T29" fmla="*/ 76 h 87"/>
                <a:gd name="T30" fmla="*/ 10 w 119"/>
                <a:gd name="T31" fmla="*/ 68 h 87"/>
                <a:gd name="T32" fmla="*/ 18 w 119"/>
                <a:gd name="T33" fmla="*/ 59 h 87"/>
                <a:gd name="T34" fmla="*/ 22 w 119"/>
                <a:gd name="T35" fmla="*/ 55 h 87"/>
                <a:gd name="T36" fmla="*/ 20 w 119"/>
                <a:gd name="T37" fmla="*/ 50 h 87"/>
                <a:gd name="T38" fmla="*/ 17 w 119"/>
                <a:gd name="T39" fmla="*/ 43 h 87"/>
                <a:gd name="T40" fmla="*/ 22 w 119"/>
                <a:gd name="T41" fmla="*/ 35 h 87"/>
                <a:gd name="T42" fmla="*/ 22 w 119"/>
                <a:gd name="T43" fmla="*/ 35 h 87"/>
                <a:gd name="T44" fmla="*/ 30 w 119"/>
                <a:gd name="T45" fmla="*/ 36 h 87"/>
                <a:gd name="T46" fmla="*/ 35 w 119"/>
                <a:gd name="T47" fmla="*/ 36 h 87"/>
                <a:gd name="T48" fmla="*/ 37 w 119"/>
                <a:gd name="T49" fmla="*/ 31 h 87"/>
                <a:gd name="T50" fmla="*/ 37 w 119"/>
                <a:gd name="T51" fmla="*/ 30 h 87"/>
                <a:gd name="T52" fmla="*/ 37 w 119"/>
                <a:gd name="T53" fmla="*/ 30 h 87"/>
                <a:gd name="T54" fmla="*/ 56 w 119"/>
                <a:gd name="T55" fmla="*/ 11 h 87"/>
                <a:gd name="T56" fmla="*/ 75 w 119"/>
                <a:gd name="T57" fmla="*/ 30 h 87"/>
                <a:gd name="T58" fmla="*/ 73 w 119"/>
                <a:gd name="T59" fmla="*/ 40 h 87"/>
                <a:gd name="T60" fmla="*/ 74 w 119"/>
                <a:gd name="T61" fmla="*/ 46 h 87"/>
                <a:gd name="T62" fmla="*/ 80 w 119"/>
                <a:gd name="T63" fmla="*/ 46 h 87"/>
                <a:gd name="T64" fmla="*/ 91 w 119"/>
                <a:gd name="T65" fmla="*/ 42 h 87"/>
                <a:gd name="T66" fmla="*/ 108 w 119"/>
                <a:gd name="T67" fmla="*/ 59 h 87"/>
                <a:gd name="T68" fmla="*/ 91 w 119"/>
                <a:gd name="T69" fmla="*/ 76 h 87"/>
                <a:gd name="T70" fmla="*/ 80 w 119"/>
                <a:gd name="T71" fmla="*/ 76 h 87"/>
                <a:gd name="T72" fmla="*/ 75 w 119"/>
                <a:gd name="T73" fmla="*/ 81 h 87"/>
                <a:gd name="T74" fmla="*/ 80 w 119"/>
                <a:gd name="T75" fmla="*/ 87 h 87"/>
                <a:gd name="T76" fmla="*/ 91 w 119"/>
                <a:gd name="T77" fmla="*/ 87 h 87"/>
                <a:gd name="T78" fmla="*/ 119 w 119"/>
                <a:gd name="T79" fmla="*/ 59 h 87"/>
                <a:gd name="T80" fmla="*/ 91 w 119"/>
                <a:gd name="T81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37 w 46"/>
                <a:gd name="T1" fmla="*/ 45 h 71"/>
                <a:gd name="T2" fmla="*/ 28 w 46"/>
                <a:gd name="T3" fmla="*/ 54 h 71"/>
                <a:gd name="T4" fmla="*/ 28 w 46"/>
                <a:gd name="T5" fmla="*/ 5 h 71"/>
                <a:gd name="T6" fmla="*/ 23 w 46"/>
                <a:gd name="T7" fmla="*/ 0 h 71"/>
                <a:gd name="T8" fmla="*/ 18 w 46"/>
                <a:gd name="T9" fmla="*/ 5 h 71"/>
                <a:gd name="T10" fmla="*/ 18 w 46"/>
                <a:gd name="T11" fmla="*/ 54 h 71"/>
                <a:gd name="T12" fmla="*/ 9 w 46"/>
                <a:gd name="T13" fmla="*/ 45 h 71"/>
                <a:gd name="T14" fmla="*/ 2 w 46"/>
                <a:gd name="T15" fmla="*/ 45 h 71"/>
                <a:gd name="T16" fmla="*/ 2 w 46"/>
                <a:gd name="T17" fmla="*/ 52 h 71"/>
                <a:gd name="T18" fmla="*/ 20 w 46"/>
                <a:gd name="T19" fmla="*/ 70 h 71"/>
                <a:gd name="T20" fmla="*/ 23 w 46"/>
                <a:gd name="T21" fmla="*/ 71 h 71"/>
                <a:gd name="T22" fmla="*/ 27 w 46"/>
                <a:gd name="T23" fmla="*/ 70 h 71"/>
                <a:gd name="T24" fmla="*/ 44 w 46"/>
                <a:gd name="T25" fmla="*/ 52 h 71"/>
                <a:gd name="T26" fmla="*/ 44 w 46"/>
                <a:gd name="T27" fmla="*/ 45 h 71"/>
                <a:gd name="T28" fmla="*/ 37 w 46"/>
                <a:gd name="T29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36" name="PA_组合 29"/>
          <p:cNvGrpSpPr/>
          <p:nvPr>
            <p:custDataLst>
              <p:tags r:id="rId11"/>
            </p:custDataLst>
          </p:nvPr>
        </p:nvGrpSpPr>
        <p:grpSpPr bwMode="auto">
          <a:xfrm>
            <a:off x="2408656" y="1977608"/>
            <a:ext cx="541605" cy="533309"/>
            <a:chOff x="0" y="0"/>
            <a:chExt cx="256" cy="252"/>
          </a:xfrm>
        </p:grpSpPr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0" y="0"/>
              <a:ext cx="256" cy="252"/>
            </a:xfrm>
            <a:custGeom>
              <a:avLst/>
              <a:gdLst>
                <a:gd name="T0" fmla="*/ 234 w 256"/>
                <a:gd name="T1" fmla="*/ 186 h 252"/>
                <a:gd name="T2" fmla="*/ 69 w 256"/>
                <a:gd name="T3" fmla="*/ 186 h 252"/>
                <a:gd name="T4" fmla="*/ 69 w 256"/>
                <a:gd name="T5" fmla="*/ 21 h 252"/>
                <a:gd name="T6" fmla="*/ 126 w 256"/>
                <a:gd name="T7" fmla="*/ 21 h 252"/>
                <a:gd name="T8" fmla="*/ 126 w 256"/>
                <a:gd name="T9" fmla="*/ 0 h 252"/>
                <a:gd name="T10" fmla="*/ 48 w 256"/>
                <a:gd name="T11" fmla="*/ 0 h 252"/>
                <a:gd name="T12" fmla="*/ 48 w 256"/>
                <a:gd name="T13" fmla="*/ 45 h 252"/>
                <a:gd name="T14" fmla="*/ 0 w 256"/>
                <a:gd name="T15" fmla="*/ 45 h 252"/>
                <a:gd name="T16" fmla="*/ 0 w 256"/>
                <a:gd name="T17" fmla="*/ 252 h 252"/>
                <a:gd name="T18" fmla="*/ 208 w 256"/>
                <a:gd name="T19" fmla="*/ 252 h 252"/>
                <a:gd name="T20" fmla="*/ 208 w 256"/>
                <a:gd name="T21" fmla="*/ 208 h 252"/>
                <a:gd name="T22" fmla="*/ 256 w 256"/>
                <a:gd name="T23" fmla="*/ 208 h 252"/>
                <a:gd name="T24" fmla="*/ 256 w 256"/>
                <a:gd name="T25" fmla="*/ 130 h 252"/>
                <a:gd name="T26" fmla="*/ 234 w 256"/>
                <a:gd name="T27" fmla="*/ 130 h 252"/>
                <a:gd name="T28" fmla="*/ 234 w 256"/>
                <a:gd name="T29" fmla="*/ 186 h 252"/>
                <a:gd name="T30" fmla="*/ 187 w 256"/>
                <a:gd name="T31" fmla="*/ 231 h 252"/>
                <a:gd name="T32" fmla="*/ 24 w 256"/>
                <a:gd name="T33" fmla="*/ 231 h 252"/>
                <a:gd name="T34" fmla="*/ 24 w 256"/>
                <a:gd name="T35" fmla="*/ 68 h 252"/>
                <a:gd name="T36" fmla="*/ 48 w 256"/>
                <a:gd name="T37" fmla="*/ 68 h 252"/>
                <a:gd name="T38" fmla="*/ 48 w 256"/>
                <a:gd name="T39" fmla="*/ 208 h 252"/>
                <a:gd name="T40" fmla="*/ 187 w 256"/>
                <a:gd name="T41" fmla="*/ 208 h 252"/>
                <a:gd name="T42" fmla="*/ 187 w 256"/>
                <a:gd name="T43" fmla="*/ 23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6" h="252">
                  <a:moveTo>
                    <a:pt x="234" y="186"/>
                  </a:moveTo>
                  <a:lnTo>
                    <a:pt x="69" y="186"/>
                  </a:lnTo>
                  <a:lnTo>
                    <a:pt x="69" y="21"/>
                  </a:lnTo>
                  <a:lnTo>
                    <a:pt x="126" y="21"/>
                  </a:lnTo>
                  <a:lnTo>
                    <a:pt x="126" y="0"/>
                  </a:lnTo>
                  <a:lnTo>
                    <a:pt x="48" y="0"/>
                  </a:lnTo>
                  <a:lnTo>
                    <a:pt x="48" y="45"/>
                  </a:lnTo>
                  <a:lnTo>
                    <a:pt x="0" y="45"/>
                  </a:lnTo>
                  <a:lnTo>
                    <a:pt x="0" y="252"/>
                  </a:lnTo>
                  <a:lnTo>
                    <a:pt x="208" y="252"/>
                  </a:lnTo>
                  <a:lnTo>
                    <a:pt x="208" y="208"/>
                  </a:lnTo>
                  <a:lnTo>
                    <a:pt x="256" y="208"/>
                  </a:lnTo>
                  <a:lnTo>
                    <a:pt x="256" y="130"/>
                  </a:lnTo>
                  <a:lnTo>
                    <a:pt x="234" y="130"/>
                  </a:lnTo>
                  <a:lnTo>
                    <a:pt x="234" y="186"/>
                  </a:lnTo>
                  <a:close/>
                  <a:moveTo>
                    <a:pt x="187" y="231"/>
                  </a:moveTo>
                  <a:lnTo>
                    <a:pt x="24" y="231"/>
                  </a:lnTo>
                  <a:lnTo>
                    <a:pt x="24" y="68"/>
                  </a:lnTo>
                  <a:lnTo>
                    <a:pt x="48" y="68"/>
                  </a:lnTo>
                  <a:lnTo>
                    <a:pt x="48" y="208"/>
                  </a:lnTo>
                  <a:lnTo>
                    <a:pt x="187" y="208"/>
                  </a:lnTo>
                  <a:lnTo>
                    <a:pt x="187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145" y="0"/>
              <a:ext cx="111" cy="111"/>
            </a:xfrm>
            <a:custGeom>
              <a:avLst/>
              <a:gdLst>
                <a:gd name="T0" fmla="*/ 18 w 111"/>
                <a:gd name="T1" fmla="*/ 0 h 111"/>
                <a:gd name="T2" fmla="*/ 18 w 111"/>
                <a:gd name="T3" fmla="*/ 21 h 111"/>
                <a:gd name="T4" fmla="*/ 73 w 111"/>
                <a:gd name="T5" fmla="*/ 21 h 111"/>
                <a:gd name="T6" fmla="*/ 0 w 111"/>
                <a:gd name="T7" fmla="*/ 94 h 111"/>
                <a:gd name="T8" fmla="*/ 14 w 111"/>
                <a:gd name="T9" fmla="*/ 111 h 111"/>
                <a:gd name="T10" fmla="*/ 89 w 111"/>
                <a:gd name="T11" fmla="*/ 37 h 111"/>
                <a:gd name="T12" fmla="*/ 89 w 111"/>
                <a:gd name="T13" fmla="*/ 92 h 111"/>
                <a:gd name="T14" fmla="*/ 111 w 111"/>
                <a:gd name="T15" fmla="*/ 92 h 111"/>
                <a:gd name="T16" fmla="*/ 111 w 111"/>
                <a:gd name="T17" fmla="*/ 0 h 111"/>
                <a:gd name="T18" fmla="*/ 18 w 111"/>
                <a:gd name="T1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1">
                  <a:moveTo>
                    <a:pt x="18" y="0"/>
                  </a:moveTo>
                  <a:lnTo>
                    <a:pt x="18" y="21"/>
                  </a:lnTo>
                  <a:lnTo>
                    <a:pt x="73" y="21"/>
                  </a:lnTo>
                  <a:lnTo>
                    <a:pt x="0" y="94"/>
                  </a:lnTo>
                  <a:lnTo>
                    <a:pt x="14" y="111"/>
                  </a:lnTo>
                  <a:lnTo>
                    <a:pt x="89" y="37"/>
                  </a:lnTo>
                  <a:lnTo>
                    <a:pt x="89" y="92"/>
                  </a:lnTo>
                  <a:lnTo>
                    <a:pt x="111" y="92"/>
                  </a:lnTo>
                  <a:lnTo>
                    <a:pt x="111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9" name="PA_淘宝店chenying0907 3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686497" y="1842165"/>
            <a:ext cx="1823686" cy="10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335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点击添加文本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</a:p>
        </p:txBody>
      </p:sp>
      <p:sp>
        <p:nvSpPr>
          <p:cNvPr id="40" name="PA_淘宝店chenying0907 3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984817" y="4449393"/>
            <a:ext cx="1823686" cy="10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33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点击添加文本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</a:p>
        </p:txBody>
      </p:sp>
      <p:sp>
        <p:nvSpPr>
          <p:cNvPr id="41" name="TextBox 10"/>
          <p:cNvSpPr txBox="1"/>
          <p:nvPr/>
        </p:nvSpPr>
        <p:spPr>
          <a:xfrm>
            <a:off x="879322" y="2338267"/>
            <a:ext cx="430887" cy="2730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研究成果与应用</a:t>
            </a:r>
          </a:p>
        </p:txBody>
      </p:sp>
      <p:sp>
        <p:nvSpPr>
          <p:cNvPr id="42" name="Rectangle 2"/>
          <p:cNvSpPr/>
          <p:nvPr/>
        </p:nvSpPr>
        <p:spPr>
          <a:xfrm>
            <a:off x="683749" y="1593358"/>
            <a:ext cx="82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04</a:t>
            </a:r>
            <a:endParaRPr lang="zh-CN" altLang="en-US" sz="3200" b="1" dirty="0">
              <a:solidFill>
                <a:srgbClr val="0059D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032499" y="411957"/>
            <a:ext cx="112145" cy="1208392"/>
            <a:chOff x="1032499" y="411957"/>
            <a:chExt cx="112145" cy="120839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088571" y="411957"/>
              <a:ext cx="1" cy="1129021"/>
            </a:xfrm>
            <a:prstGeom prst="line">
              <a:avLst/>
            </a:prstGeom>
            <a:ln w="25400">
              <a:solidFill>
                <a:srgbClr val="3B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1032499" y="1518749"/>
              <a:ext cx="112145" cy="101600"/>
            </a:xfrm>
            <a:prstGeom prst="ellipse">
              <a:avLst/>
            </a:prstGeom>
            <a:solidFill>
              <a:srgbClr val="3B3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4" grpId="0" animBg="1" autoUpdateAnimBg="0"/>
      <p:bldP spid="15" grpId="0" animBg="1" autoUpdateAnimBg="0"/>
      <p:bldP spid="19" grpId="0" animBg="1" autoUpdateAnimBg="0"/>
      <p:bldP spid="21" grpId="0" animBg="1"/>
      <p:bldP spid="22" grpId="0" animBg="1"/>
      <p:bldP spid="23" grpId="0" animBg="1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/>
          <p:nvPr/>
        </p:nvSpPr>
        <p:spPr>
          <a:xfrm>
            <a:off x="4567471" y="634208"/>
            <a:ext cx="2903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6000"/>
              </a:lnSpc>
            </a:pPr>
            <a:r>
              <a:rPr lang="en-US" altLang="zh-CN" sz="4000" b="1" dirty="0">
                <a:solidFill>
                  <a:srgbClr val="3B3E4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CONTENT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059488" y="2151162"/>
            <a:ext cx="4307703" cy="369332"/>
            <a:chOff x="5703932" y="1980340"/>
            <a:chExt cx="4307703" cy="369332"/>
          </a:xfrm>
        </p:grpSpPr>
        <p:sp>
          <p:nvSpPr>
            <p:cNvPr id="28" name="矩形 27"/>
            <p:cNvSpPr/>
            <p:nvPr/>
          </p:nvSpPr>
          <p:spPr>
            <a:xfrm>
              <a:off x="6488069" y="1980340"/>
              <a:ext cx="3523566" cy="369332"/>
            </a:xfrm>
            <a:prstGeom prst="rect">
              <a:avLst/>
            </a:prstGeom>
            <a:gradFill>
              <a:gsLst>
                <a:gs pos="73000">
                  <a:srgbClr val="E0E0E0"/>
                </a:gs>
                <a:gs pos="100000">
                  <a:srgbClr val="999999"/>
                </a:gs>
                <a:gs pos="0">
                  <a:schemeClr val="bg1"/>
                </a:gs>
              </a:gsLst>
              <a:lin ang="2700000" scaled="1"/>
            </a:gradFill>
            <a:ln>
              <a:noFill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 </a:t>
              </a:r>
              <a:r>
                <a:rPr lang="zh-CN" altLang="en-US" b="1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绪论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703932" y="1980340"/>
              <a:ext cx="520102" cy="369332"/>
            </a:xfrm>
            <a:prstGeom prst="rect">
              <a:avLst/>
            </a:prstGeom>
            <a:gradFill>
              <a:gsLst>
                <a:gs pos="73000">
                  <a:srgbClr val="E0E0E0"/>
                </a:gs>
                <a:gs pos="100000">
                  <a:srgbClr val="999999"/>
                </a:gs>
                <a:gs pos="0">
                  <a:schemeClr val="bg1"/>
                </a:gs>
              </a:gsLst>
              <a:lin ang="2700000" scaled="1"/>
            </a:gra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 01</a:t>
              </a:r>
              <a:endParaRPr lang="zh-CN" altLang="en-US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59488" y="2671429"/>
            <a:ext cx="4307703" cy="369332"/>
            <a:chOff x="5703932" y="2500607"/>
            <a:chExt cx="4307703" cy="369332"/>
          </a:xfrm>
        </p:grpSpPr>
        <p:sp>
          <p:nvSpPr>
            <p:cNvPr id="41" name="矩形 40"/>
            <p:cNvSpPr/>
            <p:nvPr/>
          </p:nvSpPr>
          <p:spPr>
            <a:xfrm>
              <a:off x="6488069" y="2500607"/>
              <a:ext cx="3523566" cy="369332"/>
            </a:xfrm>
            <a:prstGeom prst="rect">
              <a:avLst/>
            </a:prstGeom>
            <a:gradFill>
              <a:gsLst>
                <a:gs pos="73000">
                  <a:srgbClr val="E0E0E0"/>
                </a:gs>
                <a:gs pos="100000">
                  <a:srgbClr val="999999"/>
                </a:gs>
                <a:gs pos="0">
                  <a:schemeClr val="bg1"/>
                </a:gs>
              </a:gsLst>
              <a:lin ang="2700000" scaled="1"/>
            </a:gradFill>
            <a:ln>
              <a:noFill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 </a:t>
              </a:r>
              <a:r>
                <a:rPr lang="zh-CN" altLang="en-US" b="1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研究方法与思路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5703932" y="2500607"/>
              <a:ext cx="520102" cy="369332"/>
            </a:xfrm>
            <a:prstGeom prst="rect">
              <a:avLst/>
            </a:prstGeom>
            <a:gradFill>
              <a:gsLst>
                <a:gs pos="73000">
                  <a:srgbClr val="E0E0E0"/>
                </a:gs>
                <a:gs pos="100000">
                  <a:srgbClr val="999999"/>
                </a:gs>
                <a:gs pos="0">
                  <a:schemeClr val="bg1"/>
                </a:gs>
              </a:gsLst>
              <a:lin ang="2700000" scaled="1"/>
            </a:gra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 02</a:t>
              </a:r>
              <a:endParaRPr lang="zh-CN" altLang="en-US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059487" y="4123365"/>
            <a:ext cx="4307705" cy="387864"/>
            <a:chOff x="5703931" y="3952543"/>
            <a:chExt cx="4307705" cy="387864"/>
          </a:xfrm>
        </p:grpSpPr>
        <p:sp>
          <p:nvSpPr>
            <p:cNvPr id="63" name="矩形 62"/>
            <p:cNvSpPr/>
            <p:nvPr/>
          </p:nvSpPr>
          <p:spPr>
            <a:xfrm>
              <a:off x="6488071" y="3971075"/>
              <a:ext cx="3523565" cy="369332"/>
            </a:xfrm>
            <a:prstGeom prst="rect">
              <a:avLst/>
            </a:prstGeom>
            <a:gradFill>
              <a:gsLst>
                <a:gs pos="73000">
                  <a:srgbClr val="E0E0E0"/>
                </a:gs>
                <a:gs pos="100000">
                  <a:srgbClr val="999999"/>
                </a:gs>
                <a:gs pos="0">
                  <a:schemeClr val="bg1"/>
                </a:gs>
              </a:gsLst>
              <a:lin ang="2700000" scaled="1"/>
            </a:gradFill>
            <a:ln>
              <a:noFill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 </a:t>
              </a:r>
              <a:r>
                <a:rPr lang="zh-CN" altLang="en-US" b="1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相关建议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5703931" y="3952543"/>
              <a:ext cx="520102" cy="369332"/>
            </a:xfrm>
            <a:prstGeom prst="rect">
              <a:avLst/>
            </a:prstGeom>
            <a:gradFill>
              <a:gsLst>
                <a:gs pos="73000">
                  <a:srgbClr val="E0E0E0"/>
                </a:gs>
                <a:gs pos="100000">
                  <a:srgbClr val="999999"/>
                </a:gs>
                <a:gs pos="0">
                  <a:schemeClr val="bg1"/>
                </a:gs>
              </a:gsLst>
              <a:lin ang="2700000" scaled="1"/>
            </a:gra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 05</a:t>
              </a:r>
              <a:endParaRPr lang="zh-CN" altLang="en-US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59487" y="3129097"/>
            <a:ext cx="4307704" cy="373834"/>
            <a:chOff x="5703931" y="2958275"/>
            <a:chExt cx="4307704" cy="373834"/>
          </a:xfrm>
        </p:grpSpPr>
        <p:sp>
          <p:nvSpPr>
            <p:cNvPr id="45" name="矩形 44"/>
            <p:cNvSpPr/>
            <p:nvPr/>
          </p:nvSpPr>
          <p:spPr>
            <a:xfrm>
              <a:off x="6488070" y="2978166"/>
              <a:ext cx="3523565" cy="353943"/>
            </a:xfrm>
            <a:prstGeom prst="rect">
              <a:avLst/>
            </a:prstGeom>
            <a:gradFill>
              <a:gsLst>
                <a:gs pos="73000">
                  <a:srgbClr val="E0E0E0"/>
                </a:gs>
                <a:gs pos="100000">
                  <a:srgbClr val="999999"/>
                </a:gs>
                <a:gs pos="0">
                  <a:schemeClr val="bg1"/>
                </a:gs>
              </a:gsLst>
              <a:lin ang="2700000" scaled="1"/>
            </a:gradFill>
            <a:ln>
              <a:noFill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700" b="1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 </a:t>
              </a:r>
              <a:r>
                <a:rPr lang="zh-CN" altLang="en-US" sz="1700" b="1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关键技术与实践难点</a:t>
              </a:r>
              <a:endParaRPr lang="ko-KR" altLang="en-US" sz="1700" b="1" dirty="0">
                <a:solidFill>
                  <a:srgbClr val="0059DB"/>
                </a:solidFill>
                <a:latin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703931" y="2958275"/>
              <a:ext cx="520102" cy="369332"/>
            </a:xfrm>
            <a:prstGeom prst="rect">
              <a:avLst/>
            </a:prstGeom>
            <a:gradFill>
              <a:gsLst>
                <a:gs pos="73000">
                  <a:srgbClr val="E0E0E0"/>
                </a:gs>
                <a:gs pos="100000">
                  <a:srgbClr val="999999"/>
                </a:gs>
                <a:gs pos="0">
                  <a:schemeClr val="bg1"/>
                </a:gs>
              </a:gsLst>
              <a:lin ang="2700000" scaled="1"/>
            </a:gra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 03</a:t>
              </a:r>
              <a:endParaRPr lang="zh-CN" altLang="en-US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59487" y="3635374"/>
            <a:ext cx="4307705" cy="371706"/>
            <a:chOff x="5703931" y="3464552"/>
            <a:chExt cx="4307705" cy="371706"/>
          </a:xfrm>
        </p:grpSpPr>
        <p:sp>
          <p:nvSpPr>
            <p:cNvPr id="34" name="矩形 33"/>
            <p:cNvSpPr/>
            <p:nvPr/>
          </p:nvSpPr>
          <p:spPr>
            <a:xfrm>
              <a:off x="6488071" y="3466926"/>
              <a:ext cx="3523565" cy="369332"/>
            </a:xfrm>
            <a:prstGeom prst="rect">
              <a:avLst/>
            </a:prstGeom>
            <a:gradFill>
              <a:gsLst>
                <a:gs pos="73000">
                  <a:srgbClr val="E0E0E0"/>
                </a:gs>
                <a:gs pos="100000">
                  <a:srgbClr val="999999"/>
                </a:gs>
                <a:gs pos="0">
                  <a:schemeClr val="bg1"/>
                </a:gs>
              </a:gsLst>
              <a:lin ang="2700000" scaled="1"/>
            </a:gradFill>
            <a:ln>
              <a:noFill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 </a:t>
              </a:r>
              <a:r>
                <a:rPr lang="zh-CN" altLang="en-US" b="1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研究成果与应用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5703931" y="3464552"/>
              <a:ext cx="520102" cy="369332"/>
            </a:xfrm>
            <a:prstGeom prst="rect">
              <a:avLst/>
            </a:prstGeom>
            <a:gradFill>
              <a:gsLst>
                <a:gs pos="73000">
                  <a:srgbClr val="E0E0E0"/>
                </a:gs>
                <a:gs pos="100000">
                  <a:srgbClr val="999999"/>
                </a:gs>
                <a:gs pos="0">
                  <a:schemeClr val="bg1"/>
                </a:gs>
              </a:gsLst>
              <a:lin ang="2700000" scaled="1"/>
            </a:gra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 04</a:t>
              </a:r>
              <a:endParaRPr lang="zh-CN" altLang="en-US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59486" y="4642406"/>
            <a:ext cx="4307708" cy="372982"/>
            <a:chOff x="5703930" y="4471584"/>
            <a:chExt cx="4307708" cy="372982"/>
          </a:xfrm>
        </p:grpSpPr>
        <p:sp>
          <p:nvSpPr>
            <p:cNvPr id="67" name="矩形 66"/>
            <p:cNvSpPr/>
            <p:nvPr/>
          </p:nvSpPr>
          <p:spPr>
            <a:xfrm>
              <a:off x="6488071" y="4471584"/>
              <a:ext cx="3523567" cy="369332"/>
            </a:xfrm>
            <a:prstGeom prst="rect">
              <a:avLst/>
            </a:prstGeom>
            <a:gradFill>
              <a:gsLst>
                <a:gs pos="73000">
                  <a:srgbClr val="E0E0E0"/>
                </a:gs>
                <a:gs pos="100000">
                  <a:srgbClr val="999999"/>
                </a:gs>
                <a:gs pos="0">
                  <a:schemeClr val="bg1"/>
                </a:gs>
              </a:gsLst>
              <a:lin ang="2700000" scaled="1"/>
            </a:gradFill>
            <a:ln>
              <a:noFill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 </a:t>
              </a:r>
              <a:r>
                <a:rPr lang="zh-CN" altLang="en-US" b="1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论文总结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703930" y="4475234"/>
              <a:ext cx="520102" cy="369332"/>
            </a:xfrm>
            <a:prstGeom prst="rect">
              <a:avLst/>
            </a:prstGeom>
            <a:gradFill>
              <a:gsLst>
                <a:gs pos="73000">
                  <a:srgbClr val="E0E0E0"/>
                </a:gs>
                <a:gs pos="100000">
                  <a:srgbClr val="999999"/>
                </a:gs>
                <a:gs pos="0">
                  <a:schemeClr val="bg1"/>
                </a:gs>
              </a:gsLst>
              <a:lin ang="2700000" scaled="1"/>
            </a:gra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 06</a:t>
              </a:r>
              <a:endParaRPr lang="zh-CN" altLang="en-US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44169" y="2151162"/>
            <a:ext cx="3204259" cy="2903651"/>
            <a:chOff x="1093444" y="2210971"/>
            <a:chExt cx="3204259" cy="2903651"/>
          </a:xfrm>
        </p:grpSpPr>
        <p:sp>
          <p:nvSpPr>
            <p:cNvPr id="35" name="Freeform 5"/>
            <p:cNvSpPr/>
            <p:nvPr/>
          </p:nvSpPr>
          <p:spPr bwMode="auto">
            <a:xfrm rot="10800000">
              <a:off x="1093444" y="2210971"/>
              <a:ext cx="3204259" cy="29036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5" name="Freeform 5"/>
            <p:cNvSpPr/>
            <p:nvPr/>
          </p:nvSpPr>
          <p:spPr bwMode="auto">
            <a:xfrm rot="10800000">
              <a:off x="1482984" y="2448731"/>
              <a:ext cx="2569153" cy="23252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217517" y="2455605"/>
              <a:ext cx="63304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目录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原创设计师QQ598969553             _5"/>
          <p:cNvSpPr/>
          <p:nvPr/>
        </p:nvSpPr>
        <p:spPr>
          <a:xfrm>
            <a:off x="2066679" y="1071021"/>
            <a:ext cx="3996825" cy="3997839"/>
          </a:xfrm>
          <a:prstGeom prst="diamond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76" b="17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4" rIns="121886" bIns="60944" rtlCol="0" anchor="ctr"/>
          <a:lstStyle/>
          <a:p>
            <a:pPr algn="ctr"/>
            <a:endParaRPr lang="zh-CN" altLang="en-US" sz="1705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 rot="1400643">
            <a:off x="2921148" y="3925492"/>
            <a:ext cx="5423053" cy="1757725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5" name="原创设计师QQ598969553             _6"/>
          <p:cNvSpPr/>
          <p:nvPr/>
        </p:nvSpPr>
        <p:spPr>
          <a:xfrm>
            <a:off x="1849612" y="1723324"/>
            <a:ext cx="850450" cy="850665"/>
          </a:xfrm>
          <a:prstGeom prst="diamond">
            <a:avLst/>
          </a:prstGeom>
          <a:solidFill>
            <a:srgbClr val="005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4" rIns="121886" bIns="60944" rtlCol="0" anchor="ctr"/>
          <a:lstStyle/>
          <a:p>
            <a:pPr algn="ctr"/>
            <a:endParaRPr lang="zh-CN" altLang="en-US" sz="1705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9" name="原创设计师QQ598969553             _7"/>
          <p:cNvSpPr>
            <a:spLocks noEditPoints="1"/>
          </p:cNvSpPr>
          <p:nvPr/>
        </p:nvSpPr>
        <p:spPr bwMode="auto">
          <a:xfrm>
            <a:off x="2126182" y="2008265"/>
            <a:ext cx="297311" cy="280780"/>
          </a:xfrm>
          <a:custGeom>
            <a:avLst/>
            <a:gdLst>
              <a:gd name="T0" fmla="*/ 48 w 98"/>
              <a:gd name="T1" fmla="*/ 24 h 92"/>
              <a:gd name="T2" fmla="*/ 50 w 98"/>
              <a:gd name="T3" fmla="*/ 53 h 92"/>
              <a:gd name="T4" fmla="*/ 52 w 98"/>
              <a:gd name="T5" fmla="*/ 17 h 92"/>
              <a:gd name="T6" fmla="*/ 48 w 98"/>
              <a:gd name="T7" fmla="*/ 16 h 92"/>
              <a:gd name="T8" fmla="*/ 41 w 98"/>
              <a:gd name="T9" fmla="*/ 28 h 92"/>
              <a:gd name="T10" fmla="*/ 94 w 98"/>
              <a:gd name="T11" fmla="*/ 12 h 92"/>
              <a:gd name="T12" fmla="*/ 84 w 98"/>
              <a:gd name="T13" fmla="*/ 12 h 92"/>
              <a:gd name="T14" fmla="*/ 80 w 98"/>
              <a:gd name="T15" fmla="*/ 0 h 92"/>
              <a:gd name="T16" fmla="*/ 14 w 98"/>
              <a:gd name="T17" fmla="*/ 4 h 92"/>
              <a:gd name="T18" fmla="*/ 3 w 98"/>
              <a:gd name="T19" fmla="*/ 12 h 92"/>
              <a:gd name="T20" fmla="*/ 0 w 98"/>
              <a:gd name="T21" fmla="*/ 37 h 92"/>
              <a:gd name="T22" fmla="*/ 6 w 98"/>
              <a:gd name="T23" fmla="*/ 52 h 92"/>
              <a:gd name="T24" fmla="*/ 45 w 98"/>
              <a:gd name="T25" fmla="*/ 75 h 92"/>
              <a:gd name="T26" fmla="*/ 29 w 98"/>
              <a:gd name="T27" fmla="*/ 84 h 92"/>
              <a:gd name="T28" fmla="*/ 29 w 98"/>
              <a:gd name="T29" fmla="*/ 92 h 92"/>
              <a:gd name="T30" fmla="*/ 73 w 98"/>
              <a:gd name="T31" fmla="*/ 88 h 92"/>
              <a:gd name="T32" fmla="*/ 53 w 98"/>
              <a:gd name="T33" fmla="*/ 84 h 92"/>
              <a:gd name="T34" fmla="*/ 78 w 98"/>
              <a:gd name="T35" fmla="*/ 59 h 92"/>
              <a:gd name="T36" fmla="*/ 92 w 98"/>
              <a:gd name="T37" fmla="*/ 52 h 92"/>
              <a:gd name="T38" fmla="*/ 98 w 98"/>
              <a:gd name="T39" fmla="*/ 16 h 92"/>
              <a:gd name="T40" fmla="*/ 11 w 98"/>
              <a:gd name="T41" fmla="*/ 47 h 92"/>
              <a:gd name="T42" fmla="*/ 7 w 98"/>
              <a:gd name="T43" fmla="*/ 37 h 92"/>
              <a:gd name="T44" fmla="*/ 14 w 98"/>
              <a:gd name="T45" fmla="*/ 20 h 92"/>
              <a:gd name="T46" fmla="*/ 15 w 98"/>
              <a:gd name="T47" fmla="*/ 50 h 92"/>
              <a:gd name="T48" fmla="*/ 76 w 98"/>
              <a:gd name="T49" fmla="*/ 40 h 92"/>
              <a:gd name="T50" fmla="*/ 73 w 98"/>
              <a:gd name="T51" fmla="*/ 53 h 92"/>
              <a:gd name="T52" fmla="*/ 49 w 98"/>
              <a:gd name="T53" fmla="*/ 67 h 92"/>
              <a:gd name="T54" fmla="*/ 24 w 98"/>
              <a:gd name="T55" fmla="*/ 53 h 92"/>
              <a:gd name="T56" fmla="*/ 21 w 98"/>
              <a:gd name="T57" fmla="*/ 40 h 92"/>
              <a:gd name="T58" fmla="*/ 76 w 98"/>
              <a:gd name="T59" fmla="*/ 8 h 92"/>
              <a:gd name="T60" fmla="*/ 91 w 98"/>
              <a:gd name="T61" fmla="*/ 37 h 92"/>
              <a:gd name="T62" fmla="*/ 86 w 98"/>
              <a:gd name="T63" fmla="*/ 47 h 92"/>
              <a:gd name="T64" fmla="*/ 83 w 98"/>
              <a:gd name="T65" fmla="*/ 50 h 92"/>
              <a:gd name="T66" fmla="*/ 84 w 98"/>
              <a:gd name="T67" fmla="*/ 40 h 92"/>
              <a:gd name="T68" fmla="*/ 91 w 98"/>
              <a:gd name="T6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92"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2"/>
                  <a:pt x="49" y="53"/>
                  <a:pt x="50" y="53"/>
                </a:cubicBezTo>
                <a:cubicBezTo>
                  <a:pt x="51" y="53"/>
                  <a:pt x="52" y="52"/>
                  <a:pt x="52" y="51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1" y="15"/>
                  <a:pt x="50" y="15"/>
                </a:cubicBezTo>
                <a:cubicBezTo>
                  <a:pt x="49" y="15"/>
                  <a:pt x="48" y="15"/>
                  <a:pt x="48" y="16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6"/>
                  <a:pt x="40" y="28"/>
                  <a:pt x="41" y="28"/>
                </a:cubicBezTo>
                <a:cubicBezTo>
                  <a:pt x="42" y="29"/>
                  <a:pt x="44" y="29"/>
                  <a:pt x="44" y="28"/>
                </a:cubicBezTo>
                <a:close/>
                <a:moveTo>
                  <a:pt x="94" y="12"/>
                </a:moveTo>
                <a:cubicBezTo>
                  <a:pt x="94" y="12"/>
                  <a:pt x="94" y="12"/>
                  <a:pt x="94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12"/>
                  <a:pt x="14" y="12"/>
                  <a:pt x="1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4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3"/>
                  <a:pt x="2" y="48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9" y="56"/>
                  <a:pt x="14" y="58"/>
                  <a:pt x="19" y="59"/>
                </a:cubicBezTo>
                <a:cubicBezTo>
                  <a:pt x="25" y="68"/>
                  <a:pt x="35" y="74"/>
                  <a:pt x="45" y="75"/>
                </a:cubicBezTo>
                <a:cubicBezTo>
                  <a:pt x="45" y="84"/>
                  <a:pt x="45" y="84"/>
                  <a:pt x="45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4"/>
                  <a:pt x="25" y="86"/>
                  <a:pt x="25" y="88"/>
                </a:cubicBezTo>
                <a:cubicBezTo>
                  <a:pt x="25" y="90"/>
                  <a:pt x="27" y="92"/>
                  <a:pt x="2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71" y="92"/>
                  <a:pt x="73" y="90"/>
                  <a:pt x="73" y="88"/>
                </a:cubicBezTo>
                <a:cubicBezTo>
                  <a:pt x="73" y="86"/>
                  <a:pt x="71" y="84"/>
                  <a:pt x="69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75"/>
                  <a:pt x="53" y="75"/>
                  <a:pt x="53" y="75"/>
                </a:cubicBezTo>
                <a:cubicBezTo>
                  <a:pt x="63" y="74"/>
                  <a:pt x="73" y="68"/>
                  <a:pt x="78" y="59"/>
                </a:cubicBezTo>
                <a:cubicBezTo>
                  <a:pt x="84" y="58"/>
                  <a:pt x="88" y="56"/>
                  <a:pt x="92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48"/>
                  <a:pt x="98" y="43"/>
                  <a:pt x="98" y="37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4"/>
                  <a:pt x="96" y="12"/>
                  <a:pt x="94" y="12"/>
                </a:cubicBezTo>
                <a:close/>
                <a:moveTo>
                  <a:pt x="11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4"/>
                  <a:pt x="7" y="41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4"/>
                  <a:pt x="14" y="47"/>
                  <a:pt x="15" y="50"/>
                </a:cubicBezTo>
                <a:cubicBezTo>
                  <a:pt x="14" y="49"/>
                  <a:pt x="12" y="48"/>
                  <a:pt x="11" y="47"/>
                </a:cubicBezTo>
                <a:close/>
                <a:moveTo>
                  <a:pt x="76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45"/>
                  <a:pt x="75" y="49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62"/>
                  <a:pt x="59" y="67"/>
                  <a:pt x="49" y="67"/>
                </a:cubicBezTo>
                <a:cubicBezTo>
                  <a:pt x="39" y="67"/>
                  <a:pt x="29" y="62"/>
                  <a:pt x="24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49"/>
                  <a:pt x="21" y="45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8"/>
                  <a:pt x="21" y="8"/>
                  <a:pt x="21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lose/>
                <a:moveTo>
                  <a:pt x="91" y="37"/>
                </a:moveTo>
                <a:cubicBezTo>
                  <a:pt x="91" y="37"/>
                  <a:pt x="91" y="37"/>
                  <a:pt x="91" y="37"/>
                </a:cubicBezTo>
                <a:cubicBezTo>
                  <a:pt x="91" y="41"/>
                  <a:pt x="89" y="44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5" y="48"/>
                  <a:pt x="84" y="49"/>
                  <a:pt x="83" y="50"/>
                </a:cubicBezTo>
                <a:cubicBezTo>
                  <a:pt x="84" y="47"/>
                  <a:pt x="84" y="44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0"/>
                  <a:pt x="84" y="20"/>
                  <a:pt x="84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37"/>
                  <a:pt x="91" y="37"/>
                  <a:pt x="91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6" tIns="60944" rIns="121886" bIns="60944" numCol="1" anchor="t" anchorCtr="0" compatLnSpc="1"/>
          <a:lstStyle/>
          <a:p>
            <a:endParaRPr lang="zh-CN" altLang="en-US" sz="1705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原创设计师QQ598969553             _9"/>
          <p:cNvSpPr>
            <a:spLocks noChangeArrowheads="1"/>
          </p:cNvSpPr>
          <p:nvPr/>
        </p:nvSpPr>
        <p:spPr bwMode="auto">
          <a:xfrm>
            <a:off x="6361361" y="3270262"/>
            <a:ext cx="4532781" cy="256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indent="-171450"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indent="-171450"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indent="-171450"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indent="-171450">
              <a:lnSpc>
                <a:spcPts val="2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" name="原创设计师QQ598969553             _10"/>
          <p:cNvSpPr/>
          <p:nvPr/>
        </p:nvSpPr>
        <p:spPr>
          <a:xfrm>
            <a:off x="5554062" y="1863714"/>
            <a:ext cx="850450" cy="850665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4" rIns="121886" bIns="60944" rtlCol="0" anchor="ctr"/>
          <a:lstStyle/>
          <a:p>
            <a:pPr algn="ctr"/>
            <a:endParaRPr lang="zh-CN" altLang="en-US" sz="1705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3" name="原创设计师QQ598969553             _11"/>
          <p:cNvSpPr>
            <a:spLocks noEditPoints="1"/>
          </p:cNvSpPr>
          <p:nvPr/>
        </p:nvSpPr>
        <p:spPr bwMode="auto">
          <a:xfrm>
            <a:off x="5833095" y="2142129"/>
            <a:ext cx="292384" cy="293832"/>
          </a:xfrm>
          <a:custGeom>
            <a:avLst/>
            <a:gdLst>
              <a:gd name="T0" fmla="*/ 83 w 106"/>
              <a:gd name="T1" fmla="*/ 53 h 106"/>
              <a:gd name="T2" fmla="*/ 104 w 106"/>
              <a:gd name="T3" fmla="*/ 22 h 106"/>
              <a:gd name="T4" fmla="*/ 72 w 106"/>
              <a:gd name="T5" fmla="*/ 4 h 106"/>
              <a:gd name="T6" fmla="*/ 31 w 106"/>
              <a:gd name="T7" fmla="*/ 2 h 106"/>
              <a:gd name="T8" fmla="*/ 2 w 106"/>
              <a:gd name="T9" fmla="*/ 26 h 106"/>
              <a:gd name="T10" fmla="*/ 23 w 106"/>
              <a:gd name="T11" fmla="*/ 53 h 106"/>
              <a:gd name="T12" fmla="*/ 1 w 106"/>
              <a:gd name="T13" fmla="*/ 77 h 106"/>
              <a:gd name="T14" fmla="*/ 5 w 106"/>
              <a:gd name="T15" fmla="*/ 105 h 106"/>
              <a:gd name="T16" fmla="*/ 32 w 106"/>
              <a:gd name="T17" fmla="*/ 104 h 106"/>
              <a:gd name="T18" fmla="*/ 74 w 106"/>
              <a:gd name="T19" fmla="*/ 104 h 106"/>
              <a:gd name="T20" fmla="*/ 80 w 106"/>
              <a:gd name="T21" fmla="*/ 104 h 106"/>
              <a:gd name="T22" fmla="*/ 104 w 106"/>
              <a:gd name="T23" fmla="*/ 75 h 106"/>
              <a:gd name="T24" fmla="*/ 77 w 106"/>
              <a:gd name="T25" fmla="*/ 9 h 106"/>
              <a:gd name="T26" fmla="*/ 96 w 106"/>
              <a:gd name="T27" fmla="*/ 24 h 106"/>
              <a:gd name="T28" fmla="*/ 90 w 106"/>
              <a:gd name="T29" fmla="*/ 36 h 106"/>
              <a:gd name="T30" fmla="*/ 85 w 106"/>
              <a:gd name="T31" fmla="*/ 31 h 106"/>
              <a:gd name="T32" fmla="*/ 85 w 106"/>
              <a:gd name="T33" fmla="*/ 31 h 106"/>
              <a:gd name="T34" fmla="*/ 75 w 106"/>
              <a:gd name="T35" fmla="*/ 21 h 106"/>
              <a:gd name="T36" fmla="*/ 75 w 106"/>
              <a:gd name="T37" fmla="*/ 21 h 106"/>
              <a:gd name="T38" fmla="*/ 75 w 106"/>
              <a:gd name="T39" fmla="*/ 21 h 106"/>
              <a:gd name="T40" fmla="*/ 75 w 106"/>
              <a:gd name="T41" fmla="*/ 20 h 106"/>
              <a:gd name="T42" fmla="*/ 77 w 106"/>
              <a:gd name="T43" fmla="*/ 9 h 106"/>
              <a:gd name="T44" fmla="*/ 80 w 106"/>
              <a:gd name="T45" fmla="*/ 33 h 106"/>
              <a:gd name="T46" fmla="*/ 15 w 106"/>
              <a:gd name="T47" fmla="*/ 84 h 106"/>
              <a:gd name="T48" fmla="*/ 80 w 106"/>
              <a:gd name="T49" fmla="*/ 33 h 106"/>
              <a:gd name="T50" fmla="*/ 10 w 106"/>
              <a:gd name="T51" fmla="*/ 29 h 106"/>
              <a:gd name="T52" fmla="*/ 32 w 106"/>
              <a:gd name="T53" fmla="*/ 14 h 106"/>
              <a:gd name="T54" fmla="*/ 25 w 106"/>
              <a:gd name="T55" fmla="*/ 24 h 106"/>
              <a:gd name="T56" fmla="*/ 35 w 106"/>
              <a:gd name="T57" fmla="*/ 17 h 106"/>
              <a:gd name="T58" fmla="*/ 37 w 106"/>
              <a:gd name="T59" fmla="*/ 26 h 106"/>
              <a:gd name="T60" fmla="*/ 41 w 106"/>
              <a:gd name="T61" fmla="*/ 29 h 106"/>
              <a:gd name="T62" fmla="*/ 47 w 106"/>
              <a:gd name="T63" fmla="*/ 29 h 106"/>
              <a:gd name="T64" fmla="*/ 10 w 106"/>
              <a:gd name="T65" fmla="*/ 29 h 106"/>
              <a:gd name="T66" fmla="*/ 67 w 106"/>
              <a:gd name="T67" fmla="*/ 19 h 106"/>
              <a:gd name="T68" fmla="*/ 12 w 106"/>
              <a:gd name="T69" fmla="*/ 80 h 106"/>
              <a:gd name="T70" fmla="*/ 67 w 106"/>
              <a:gd name="T71" fmla="*/ 19 h 106"/>
              <a:gd name="T72" fmla="*/ 8 w 106"/>
              <a:gd name="T73" fmla="*/ 98 h 106"/>
              <a:gd name="T74" fmla="*/ 22 w 106"/>
              <a:gd name="T75" fmla="*/ 98 h 106"/>
              <a:gd name="T76" fmla="*/ 28 w 106"/>
              <a:gd name="T77" fmla="*/ 97 h 106"/>
              <a:gd name="T78" fmla="*/ 25 w 106"/>
              <a:gd name="T79" fmla="*/ 94 h 106"/>
              <a:gd name="T80" fmla="*/ 86 w 106"/>
              <a:gd name="T81" fmla="*/ 39 h 106"/>
              <a:gd name="T82" fmla="*/ 77 w 106"/>
              <a:gd name="T83" fmla="*/ 96 h 106"/>
              <a:gd name="T84" fmla="*/ 59 w 106"/>
              <a:gd name="T85" fmla="*/ 77 h 106"/>
              <a:gd name="T86" fmla="*/ 81 w 106"/>
              <a:gd name="T87" fmla="*/ 62 h 106"/>
              <a:gd name="T88" fmla="*/ 77 w 106"/>
              <a:gd name="T89" fmla="*/ 69 h 106"/>
              <a:gd name="T90" fmla="*/ 84 w 106"/>
              <a:gd name="T91" fmla="*/ 66 h 106"/>
              <a:gd name="T92" fmla="*/ 83 w 106"/>
              <a:gd name="T93" fmla="*/ 78 h 106"/>
              <a:gd name="T94" fmla="*/ 86 w 106"/>
              <a:gd name="T95" fmla="*/ 81 h 106"/>
              <a:gd name="T96" fmla="*/ 96 w 106"/>
              <a:gd name="T97" fmla="*/ 7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" h="106">
                <a:moveTo>
                  <a:pt x="104" y="75"/>
                </a:moveTo>
                <a:cubicBezTo>
                  <a:pt x="83" y="53"/>
                  <a:pt x="83" y="53"/>
                  <a:pt x="83" y="53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5" y="31"/>
                  <a:pt x="106" y="27"/>
                  <a:pt x="104" y="22"/>
                </a:cubicBezTo>
                <a:cubicBezTo>
                  <a:pt x="102" y="17"/>
                  <a:pt x="92" y="9"/>
                  <a:pt x="87" y="4"/>
                </a:cubicBezTo>
                <a:cubicBezTo>
                  <a:pt x="83" y="0"/>
                  <a:pt x="76" y="0"/>
                  <a:pt x="72" y="4"/>
                </a:cubicBezTo>
                <a:cubicBezTo>
                  <a:pt x="52" y="23"/>
                  <a:pt x="52" y="23"/>
                  <a:pt x="52" y="23"/>
                </a:cubicBezTo>
                <a:cubicBezTo>
                  <a:pt x="31" y="2"/>
                  <a:pt x="31" y="2"/>
                  <a:pt x="31" y="2"/>
                </a:cubicBezTo>
                <a:cubicBezTo>
                  <a:pt x="30" y="1"/>
                  <a:pt x="27" y="1"/>
                  <a:pt x="26" y="2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8"/>
                  <a:pt x="0" y="30"/>
                  <a:pt x="2" y="31"/>
                </a:cubicBezTo>
                <a:cubicBezTo>
                  <a:pt x="23" y="53"/>
                  <a:pt x="23" y="53"/>
                  <a:pt x="23" y="53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5"/>
                  <a:pt x="1" y="76"/>
                  <a:pt x="1" y="77"/>
                </a:cubicBezTo>
                <a:cubicBezTo>
                  <a:pt x="1" y="85"/>
                  <a:pt x="1" y="93"/>
                  <a:pt x="1" y="101"/>
                </a:cubicBezTo>
                <a:cubicBezTo>
                  <a:pt x="1" y="103"/>
                  <a:pt x="2" y="105"/>
                  <a:pt x="5" y="10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30" y="105"/>
                  <a:pt x="31" y="105"/>
                  <a:pt x="32" y="104"/>
                </a:cubicBezTo>
                <a:cubicBezTo>
                  <a:pt x="53" y="83"/>
                  <a:pt x="53" y="83"/>
                  <a:pt x="53" y="83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6" y="106"/>
                  <a:pt x="78" y="106"/>
                  <a:pt x="80" y="104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5" y="79"/>
                  <a:pt x="105" y="76"/>
                  <a:pt x="104" y="75"/>
                </a:cubicBezTo>
                <a:close/>
                <a:moveTo>
                  <a:pt x="77" y="9"/>
                </a:moveTo>
                <a:cubicBezTo>
                  <a:pt x="77" y="9"/>
                  <a:pt x="77" y="9"/>
                  <a:pt x="77" y="9"/>
                </a:cubicBezTo>
                <a:cubicBezTo>
                  <a:pt x="78" y="8"/>
                  <a:pt x="80" y="8"/>
                  <a:pt x="82" y="9"/>
                </a:cubicBezTo>
                <a:cubicBezTo>
                  <a:pt x="87" y="14"/>
                  <a:pt x="92" y="19"/>
                  <a:pt x="96" y="24"/>
                </a:cubicBezTo>
                <a:cubicBezTo>
                  <a:pt x="98" y="26"/>
                  <a:pt x="98" y="28"/>
                  <a:pt x="96" y="29"/>
                </a:cubicBezTo>
                <a:cubicBezTo>
                  <a:pt x="90" y="36"/>
                  <a:pt x="90" y="36"/>
                  <a:pt x="90" y="36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0"/>
                  <a:pt x="75" y="20"/>
                  <a:pt x="75" y="20"/>
                </a:cubicBezTo>
                <a:cubicBezTo>
                  <a:pt x="70" y="16"/>
                  <a:pt x="70" y="16"/>
                  <a:pt x="70" y="16"/>
                </a:cubicBezTo>
                <a:cubicBezTo>
                  <a:pt x="77" y="9"/>
                  <a:pt x="77" y="9"/>
                  <a:pt x="77" y="9"/>
                </a:cubicBezTo>
                <a:close/>
                <a:moveTo>
                  <a:pt x="80" y="33"/>
                </a:moveTo>
                <a:cubicBezTo>
                  <a:pt x="80" y="33"/>
                  <a:pt x="80" y="33"/>
                  <a:pt x="80" y="33"/>
                </a:cubicBezTo>
                <a:cubicBezTo>
                  <a:pt x="61" y="52"/>
                  <a:pt x="42" y="72"/>
                  <a:pt x="22" y="91"/>
                </a:cubicBezTo>
                <a:cubicBezTo>
                  <a:pt x="15" y="84"/>
                  <a:pt x="15" y="84"/>
                  <a:pt x="15" y="84"/>
                </a:cubicBezTo>
                <a:cubicBezTo>
                  <a:pt x="73" y="25"/>
                  <a:pt x="73" y="25"/>
                  <a:pt x="73" y="25"/>
                </a:cubicBezTo>
                <a:cubicBezTo>
                  <a:pt x="76" y="28"/>
                  <a:pt x="78" y="30"/>
                  <a:pt x="80" y="33"/>
                </a:cubicBezTo>
                <a:close/>
                <a:moveTo>
                  <a:pt x="10" y="29"/>
                </a:moveTo>
                <a:cubicBezTo>
                  <a:pt x="10" y="29"/>
                  <a:pt x="10" y="29"/>
                  <a:pt x="10" y="29"/>
                </a:cubicBezTo>
                <a:cubicBezTo>
                  <a:pt x="29" y="10"/>
                  <a:pt x="29" y="10"/>
                  <a:pt x="29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3"/>
                  <a:pt x="25" y="24"/>
                </a:cubicBezTo>
                <a:cubicBezTo>
                  <a:pt x="26" y="24"/>
                  <a:pt x="28" y="24"/>
                  <a:pt x="29" y="24"/>
                </a:cubicBezTo>
                <a:cubicBezTo>
                  <a:pt x="35" y="17"/>
                  <a:pt x="35" y="17"/>
                  <a:pt x="35" y="17"/>
                </a:cubicBezTo>
                <a:cubicBezTo>
                  <a:pt x="41" y="22"/>
                  <a:pt x="41" y="22"/>
                  <a:pt x="41" y="22"/>
                </a:cubicBezTo>
                <a:cubicBezTo>
                  <a:pt x="37" y="26"/>
                  <a:pt x="37" y="26"/>
                  <a:pt x="37" y="26"/>
                </a:cubicBezTo>
                <a:cubicBezTo>
                  <a:pt x="36" y="27"/>
                  <a:pt x="36" y="28"/>
                  <a:pt x="37" y="29"/>
                </a:cubicBezTo>
                <a:cubicBezTo>
                  <a:pt x="38" y="30"/>
                  <a:pt x="40" y="30"/>
                  <a:pt x="41" y="29"/>
                </a:cubicBezTo>
                <a:cubicBezTo>
                  <a:pt x="44" y="26"/>
                  <a:pt x="44" y="26"/>
                  <a:pt x="44" y="26"/>
                </a:cubicBezTo>
                <a:cubicBezTo>
                  <a:pt x="47" y="29"/>
                  <a:pt x="47" y="29"/>
                  <a:pt x="47" y="29"/>
                </a:cubicBezTo>
                <a:cubicBezTo>
                  <a:pt x="29" y="47"/>
                  <a:pt x="29" y="47"/>
                  <a:pt x="29" y="47"/>
                </a:cubicBezTo>
                <a:cubicBezTo>
                  <a:pt x="10" y="29"/>
                  <a:pt x="10" y="29"/>
                  <a:pt x="10" y="29"/>
                </a:cubicBezTo>
                <a:close/>
                <a:moveTo>
                  <a:pt x="67" y="19"/>
                </a:moveTo>
                <a:cubicBezTo>
                  <a:pt x="67" y="19"/>
                  <a:pt x="67" y="19"/>
                  <a:pt x="67" y="19"/>
                </a:cubicBezTo>
                <a:cubicBezTo>
                  <a:pt x="70" y="22"/>
                  <a:pt x="70" y="22"/>
                  <a:pt x="70" y="22"/>
                </a:cubicBezTo>
                <a:cubicBezTo>
                  <a:pt x="12" y="80"/>
                  <a:pt x="12" y="80"/>
                  <a:pt x="12" y="80"/>
                </a:cubicBezTo>
                <a:cubicBezTo>
                  <a:pt x="9" y="78"/>
                  <a:pt x="9" y="78"/>
                  <a:pt x="9" y="78"/>
                </a:cubicBezTo>
                <a:cubicBezTo>
                  <a:pt x="67" y="19"/>
                  <a:pt x="67" y="19"/>
                  <a:pt x="67" y="19"/>
                </a:cubicBezTo>
                <a:close/>
                <a:moveTo>
                  <a:pt x="8" y="98"/>
                </a:moveTo>
                <a:cubicBezTo>
                  <a:pt x="8" y="98"/>
                  <a:pt x="8" y="98"/>
                  <a:pt x="8" y="98"/>
                </a:cubicBezTo>
                <a:cubicBezTo>
                  <a:pt x="8" y="84"/>
                  <a:pt x="8" y="84"/>
                  <a:pt x="8" y="84"/>
                </a:cubicBezTo>
                <a:cubicBezTo>
                  <a:pt x="22" y="98"/>
                  <a:pt x="22" y="98"/>
                  <a:pt x="22" y="98"/>
                </a:cubicBezTo>
                <a:cubicBezTo>
                  <a:pt x="8" y="98"/>
                  <a:pt x="8" y="98"/>
                  <a:pt x="8" y="98"/>
                </a:cubicBezTo>
                <a:close/>
                <a:moveTo>
                  <a:pt x="28" y="97"/>
                </a:moveTo>
                <a:cubicBezTo>
                  <a:pt x="28" y="97"/>
                  <a:pt x="28" y="97"/>
                  <a:pt x="28" y="97"/>
                </a:cubicBezTo>
                <a:cubicBezTo>
                  <a:pt x="25" y="94"/>
                  <a:pt x="25" y="94"/>
                  <a:pt x="25" y="94"/>
                </a:cubicBezTo>
                <a:cubicBezTo>
                  <a:pt x="45" y="75"/>
                  <a:pt x="64" y="55"/>
                  <a:pt x="84" y="36"/>
                </a:cubicBezTo>
                <a:cubicBezTo>
                  <a:pt x="86" y="39"/>
                  <a:pt x="86" y="39"/>
                  <a:pt x="86" y="39"/>
                </a:cubicBezTo>
                <a:cubicBezTo>
                  <a:pt x="28" y="97"/>
                  <a:pt x="28" y="97"/>
                  <a:pt x="28" y="97"/>
                </a:cubicBezTo>
                <a:close/>
                <a:moveTo>
                  <a:pt x="77" y="96"/>
                </a:moveTo>
                <a:cubicBezTo>
                  <a:pt x="77" y="96"/>
                  <a:pt x="77" y="96"/>
                  <a:pt x="77" y="96"/>
                </a:cubicBezTo>
                <a:cubicBezTo>
                  <a:pt x="59" y="77"/>
                  <a:pt x="59" y="77"/>
                  <a:pt x="59" y="77"/>
                </a:cubicBezTo>
                <a:cubicBezTo>
                  <a:pt x="77" y="59"/>
                  <a:pt x="77" y="59"/>
                  <a:pt x="77" y="59"/>
                </a:cubicBezTo>
                <a:cubicBezTo>
                  <a:pt x="81" y="62"/>
                  <a:pt x="81" y="62"/>
                  <a:pt x="81" y="62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67"/>
                  <a:pt x="77" y="68"/>
                  <a:pt x="77" y="69"/>
                </a:cubicBezTo>
                <a:cubicBezTo>
                  <a:pt x="78" y="70"/>
                  <a:pt x="80" y="70"/>
                  <a:pt x="81" y="69"/>
                </a:cubicBezTo>
                <a:cubicBezTo>
                  <a:pt x="84" y="66"/>
                  <a:pt x="84" y="66"/>
                  <a:pt x="84" y="66"/>
                </a:cubicBezTo>
                <a:cubicBezTo>
                  <a:pt x="89" y="71"/>
                  <a:pt x="89" y="71"/>
                  <a:pt x="89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82" y="78"/>
                  <a:pt x="82" y="80"/>
                  <a:pt x="83" y="81"/>
                </a:cubicBezTo>
                <a:cubicBezTo>
                  <a:pt x="84" y="82"/>
                  <a:pt x="85" y="82"/>
                  <a:pt x="86" y="81"/>
                </a:cubicBezTo>
                <a:cubicBezTo>
                  <a:pt x="93" y="74"/>
                  <a:pt x="93" y="74"/>
                  <a:pt x="93" y="74"/>
                </a:cubicBezTo>
                <a:cubicBezTo>
                  <a:pt x="96" y="77"/>
                  <a:pt x="96" y="77"/>
                  <a:pt x="96" y="77"/>
                </a:cubicBezTo>
                <a:cubicBezTo>
                  <a:pt x="77" y="96"/>
                  <a:pt x="77" y="96"/>
                  <a:pt x="77" y="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6" tIns="60944" rIns="121886" bIns="60944" numCol="1" anchor="t" anchorCtr="0" compatLnSpc="1"/>
          <a:lstStyle/>
          <a:p>
            <a:endParaRPr lang="zh-CN" altLang="en-US" sz="1705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4" name="原创设计师QQ598969553             _12"/>
          <p:cNvSpPr/>
          <p:nvPr/>
        </p:nvSpPr>
        <p:spPr>
          <a:xfrm>
            <a:off x="2274837" y="2906593"/>
            <a:ext cx="2411800" cy="2412411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4" rIns="121886" bIns="60944" rtlCol="0" anchor="ctr"/>
          <a:lstStyle/>
          <a:p>
            <a:pPr algn="ctr"/>
            <a:endParaRPr lang="zh-CN" altLang="en-US" sz="1705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5" name="原创设计师QQ598969553             _13"/>
          <p:cNvSpPr>
            <a:spLocks noEditPoints="1"/>
          </p:cNvSpPr>
          <p:nvPr/>
        </p:nvSpPr>
        <p:spPr bwMode="auto">
          <a:xfrm>
            <a:off x="3320585" y="3392630"/>
            <a:ext cx="320304" cy="327506"/>
          </a:xfrm>
          <a:custGeom>
            <a:avLst/>
            <a:gdLst>
              <a:gd name="T0" fmla="*/ 26 w 90"/>
              <a:gd name="T1" fmla="*/ 19 h 91"/>
              <a:gd name="T2" fmla="*/ 19 w 90"/>
              <a:gd name="T3" fmla="*/ 26 h 91"/>
              <a:gd name="T4" fmla="*/ 18 w 90"/>
              <a:gd name="T5" fmla="*/ 34 h 91"/>
              <a:gd name="T6" fmla="*/ 22 w 90"/>
              <a:gd name="T7" fmla="*/ 29 h 91"/>
              <a:gd name="T8" fmla="*/ 29 w 90"/>
              <a:gd name="T9" fmla="*/ 23 h 91"/>
              <a:gd name="T10" fmla="*/ 33 w 90"/>
              <a:gd name="T11" fmla="*/ 18 h 91"/>
              <a:gd name="T12" fmla="*/ 89 w 90"/>
              <a:gd name="T13" fmla="*/ 84 h 91"/>
              <a:gd name="T14" fmla="*/ 73 w 90"/>
              <a:gd name="T15" fmla="*/ 67 h 91"/>
              <a:gd name="T16" fmla="*/ 82 w 90"/>
              <a:gd name="T17" fmla="*/ 41 h 91"/>
              <a:gd name="T18" fmla="*/ 79 w 90"/>
              <a:gd name="T19" fmla="*/ 25 h 91"/>
              <a:gd name="T20" fmla="*/ 70 w 90"/>
              <a:gd name="T21" fmla="*/ 12 h 91"/>
              <a:gd name="T22" fmla="*/ 41 w 90"/>
              <a:gd name="T23" fmla="*/ 0 h 91"/>
              <a:gd name="T24" fmla="*/ 3 w 90"/>
              <a:gd name="T25" fmla="*/ 25 h 91"/>
              <a:gd name="T26" fmla="*/ 3 w 90"/>
              <a:gd name="T27" fmla="*/ 57 h 91"/>
              <a:gd name="T28" fmla="*/ 12 w 90"/>
              <a:gd name="T29" fmla="*/ 70 h 91"/>
              <a:gd name="T30" fmla="*/ 25 w 90"/>
              <a:gd name="T31" fmla="*/ 79 h 91"/>
              <a:gd name="T32" fmla="*/ 25 w 90"/>
              <a:gd name="T33" fmla="*/ 79 h 91"/>
              <a:gd name="T34" fmla="*/ 57 w 90"/>
              <a:gd name="T35" fmla="*/ 79 h 91"/>
              <a:gd name="T36" fmla="*/ 84 w 90"/>
              <a:gd name="T37" fmla="*/ 89 h 91"/>
              <a:gd name="T38" fmla="*/ 89 w 90"/>
              <a:gd name="T39" fmla="*/ 84 h 91"/>
              <a:gd name="T40" fmla="*/ 65 w 90"/>
              <a:gd name="T41" fmla="*/ 65 h 91"/>
              <a:gd name="T42" fmla="*/ 54 w 90"/>
              <a:gd name="T43" fmla="*/ 72 h 91"/>
              <a:gd name="T44" fmla="*/ 28 w 90"/>
              <a:gd name="T45" fmla="*/ 72 h 91"/>
              <a:gd name="T46" fmla="*/ 17 w 90"/>
              <a:gd name="T47" fmla="*/ 65 h 91"/>
              <a:gd name="T48" fmla="*/ 17 w 90"/>
              <a:gd name="T49" fmla="*/ 65 h 91"/>
              <a:gd name="T50" fmla="*/ 10 w 90"/>
              <a:gd name="T51" fmla="*/ 54 h 91"/>
              <a:gd name="T52" fmla="*/ 10 w 90"/>
              <a:gd name="T53" fmla="*/ 28 h 91"/>
              <a:gd name="T54" fmla="*/ 41 w 90"/>
              <a:gd name="T55" fmla="*/ 7 h 91"/>
              <a:gd name="T56" fmla="*/ 65 w 90"/>
              <a:gd name="T57" fmla="*/ 17 h 91"/>
              <a:gd name="T58" fmla="*/ 72 w 90"/>
              <a:gd name="T59" fmla="*/ 28 h 91"/>
              <a:gd name="T60" fmla="*/ 75 w 90"/>
              <a:gd name="T61" fmla="*/ 41 h 91"/>
              <a:gd name="T62" fmla="*/ 65 w 90"/>
              <a:gd name="T63" fmla="*/ 65 h 91"/>
              <a:gd name="T64" fmla="*/ 65 w 90"/>
              <a:gd name="T65" fmla="*/ 39 h 91"/>
              <a:gd name="T66" fmla="*/ 61 w 90"/>
              <a:gd name="T67" fmla="*/ 50 h 91"/>
              <a:gd name="T68" fmla="*/ 57 w 90"/>
              <a:gd name="T69" fmla="*/ 57 h 91"/>
              <a:gd name="T70" fmla="*/ 41 w 90"/>
              <a:gd name="T71" fmla="*/ 63 h 91"/>
              <a:gd name="T72" fmla="*/ 41 w 90"/>
              <a:gd name="T73" fmla="*/ 68 h 91"/>
              <a:gd name="T74" fmla="*/ 60 w 90"/>
              <a:gd name="T75" fmla="*/ 60 h 91"/>
              <a:gd name="T76" fmla="*/ 66 w 90"/>
              <a:gd name="T77" fmla="*/ 51 h 91"/>
              <a:gd name="T78" fmla="*/ 65 w 90"/>
              <a:gd name="T79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" h="91">
                <a:moveTo>
                  <a:pt x="30" y="16"/>
                </a:moveTo>
                <a:cubicBezTo>
                  <a:pt x="29" y="17"/>
                  <a:pt x="27" y="18"/>
                  <a:pt x="26" y="19"/>
                </a:cubicBezTo>
                <a:cubicBezTo>
                  <a:pt x="25" y="20"/>
                  <a:pt x="23" y="21"/>
                  <a:pt x="22" y="22"/>
                </a:cubicBezTo>
                <a:cubicBezTo>
                  <a:pt x="21" y="23"/>
                  <a:pt x="20" y="25"/>
                  <a:pt x="19" y="26"/>
                </a:cubicBezTo>
                <a:cubicBezTo>
                  <a:pt x="18" y="28"/>
                  <a:pt x="17" y="29"/>
                  <a:pt x="16" y="31"/>
                </a:cubicBezTo>
                <a:cubicBezTo>
                  <a:pt x="16" y="32"/>
                  <a:pt x="16" y="33"/>
                  <a:pt x="18" y="34"/>
                </a:cubicBezTo>
                <a:cubicBezTo>
                  <a:pt x="19" y="34"/>
                  <a:pt x="20" y="34"/>
                  <a:pt x="20" y="32"/>
                </a:cubicBezTo>
                <a:cubicBezTo>
                  <a:pt x="21" y="31"/>
                  <a:pt x="22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4"/>
                  <a:pt x="27" y="23"/>
                  <a:pt x="29" y="23"/>
                </a:cubicBezTo>
                <a:cubicBezTo>
                  <a:pt x="30" y="22"/>
                  <a:pt x="31" y="21"/>
                  <a:pt x="32" y="21"/>
                </a:cubicBezTo>
                <a:cubicBezTo>
                  <a:pt x="33" y="20"/>
                  <a:pt x="34" y="19"/>
                  <a:pt x="33" y="18"/>
                </a:cubicBezTo>
                <a:cubicBezTo>
                  <a:pt x="33" y="17"/>
                  <a:pt x="32" y="16"/>
                  <a:pt x="30" y="16"/>
                </a:cubicBezTo>
                <a:close/>
                <a:moveTo>
                  <a:pt x="89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4"/>
                  <a:pt x="77" y="61"/>
                  <a:pt x="79" y="57"/>
                </a:cubicBezTo>
                <a:cubicBezTo>
                  <a:pt x="81" y="52"/>
                  <a:pt x="82" y="47"/>
                  <a:pt x="82" y="41"/>
                </a:cubicBezTo>
                <a:cubicBezTo>
                  <a:pt x="82" y="36"/>
                  <a:pt x="81" y="30"/>
                  <a:pt x="79" y="26"/>
                </a:cubicBezTo>
                <a:cubicBezTo>
                  <a:pt x="79" y="25"/>
                  <a:pt x="79" y="25"/>
                  <a:pt x="79" y="25"/>
                </a:cubicBezTo>
                <a:cubicBezTo>
                  <a:pt x="77" y="20"/>
                  <a:pt x="74" y="16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6" y="8"/>
                  <a:pt x="62" y="5"/>
                  <a:pt x="57" y="3"/>
                </a:cubicBezTo>
                <a:cubicBezTo>
                  <a:pt x="52" y="1"/>
                  <a:pt x="46" y="0"/>
                  <a:pt x="41" y="0"/>
                </a:cubicBezTo>
                <a:cubicBezTo>
                  <a:pt x="29" y="0"/>
                  <a:pt x="19" y="4"/>
                  <a:pt x="12" y="12"/>
                </a:cubicBezTo>
                <a:cubicBezTo>
                  <a:pt x="8" y="16"/>
                  <a:pt x="5" y="20"/>
                  <a:pt x="3" y="25"/>
                </a:cubicBezTo>
                <a:cubicBezTo>
                  <a:pt x="1" y="30"/>
                  <a:pt x="0" y="36"/>
                  <a:pt x="0" y="41"/>
                </a:cubicBezTo>
                <a:cubicBezTo>
                  <a:pt x="0" y="47"/>
                  <a:pt x="1" y="52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5" y="62"/>
                  <a:pt x="8" y="66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6" y="74"/>
                  <a:pt x="20" y="77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30" y="81"/>
                  <a:pt x="35" y="82"/>
                  <a:pt x="41" y="82"/>
                </a:cubicBezTo>
                <a:cubicBezTo>
                  <a:pt x="46" y="82"/>
                  <a:pt x="52" y="81"/>
                  <a:pt x="57" y="79"/>
                </a:cubicBezTo>
                <a:cubicBezTo>
                  <a:pt x="61" y="78"/>
                  <a:pt x="64" y="75"/>
                  <a:pt x="67" y="73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91"/>
                  <a:pt x="88" y="91"/>
                  <a:pt x="89" y="89"/>
                </a:cubicBezTo>
                <a:cubicBezTo>
                  <a:pt x="90" y="88"/>
                  <a:pt x="90" y="85"/>
                  <a:pt x="89" y="84"/>
                </a:cubicBezTo>
                <a:close/>
                <a:moveTo>
                  <a:pt x="65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2" y="68"/>
                  <a:pt x="58" y="71"/>
                  <a:pt x="54" y="72"/>
                </a:cubicBezTo>
                <a:cubicBezTo>
                  <a:pt x="50" y="74"/>
                  <a:pt x="45" y="75"/>
                  <a:pt x="41" y="75"/>
                </a:cubicBezTo>
                <a:cubicBezTo>
                  <a:pt x="36" y="75"/>
                  <a:pt x="32" y="74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1"/>
                  <a:pt x="20" y="68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62"/>
                  <a:pt x="11" y="58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0"/>
                  <a:pt x="7" y="46"/>
                  <a:pt x="7" y="41"/>
                </a:cubicBezTo>
                <a:cubicBezTo>
                  <a:pt x="7" y="37"/>
                  <a:pt x="8" y="32"/>
                  <a:pt x="10" y="28"/>
                </a:cubicBezTo>
                <a:cubicBezTo>
                  <a:pt x="11" y="24"/>
                  <a:pt x="14" y="20"/>
                  <a:pt x="17" y="17"/>
                </a:cubicBezTo>
                <a:cubicBezTo>
                  <a:pt x="23" y="11"/>
                  <a:pt x="32" y="7"/>
                  <a:pt x="41" y="7"/>
                </a:cubicBezTo>
                <a:cubicBezTo>
                  <a:pt x="45" y="7"/>
                  <a:pt x="50" y="8"/>
                  <a:pt x="54" y="10"/>
                </a:cubicBezTo>
                <a:cubicBezTo>
                  <a:pt x="58" y="12"/>
                  <a:pt x="62" y="14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8" y="21"/>
                  <a:pt x="70" y="24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4" y="32"/>
                  <a:pt x="75" y="37"/>
                  <a:pt x="75" y="41"/>
                </a:cubicBezTo>
                <a:cubicBezTo>
                  <a:pt x="75" y="46"/>
                  <a:pt x="74" y="50"/>
                  <a:pt x="72" y="54"/>
                </a:cubicBezTo>
                <a:cubicBezTo>
                  <a:pt x="70" y="58"/>
                  <a:pt x="68" y="62"/>
                  <a:pt x="65" y="65"/>
                </a:cubicBezTo>
                <a:close/>
                <a:moveTo>
                  <a:pt x="65" y="39"/>
                </a:moveTo>
                <a:cubicBezTo>
                  <a:pt x="65" y="39"/>
                  <a:pt x="65" y="39"/>
                  <a:pt x="65" y="39"/>
                </a:cubicBezTo>
                <a:cubicBezTo>
                  <a:pt x="64" y="39"/>
                  <a:pt x="63" y="40"/>
                  <a:pt x="63" y="41"/>
                </a:cubicBezTo>
                <a:cubicBezTo>
                  <a:pt x="63" y="44"/>
                  <a:pt x="62" y="47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2"/>
                  <a:pt x="59" y="55"/>
                  <a:pt x="57" y="57"/>
                </a:cubicBezTo>
                <a:cubicBezTo>
                  <a:pt x="54" y="59"/>
                  <a:pt x="52" y="60"/>
                  <a:pt x="49" y="62"/>
                </a:cubicBezTo>
                <a:cubicBezTo>
                  <a:pt x="47" y="63"/>
                  <a:pt x="44" y="63"/>
                  <a:pt x="41" y="63"/>
                </a:cubicBezTo>
                <a:cubicBezTo>
                  <a:pt x="40" y="63"/>
                  <a:pt x="39" y="64"/>
                  <a:pt x="39" y="66"/>
                </a:cubicBezTo>
                <a:cubicBezTo>
                  <a:pt x="39" y="67"/>
                  <a:pt x="40" y="68"/>
                  <a:pt x="41" y="68"/>
                </a:cubicBezTo>
                <a:cubicBezTo>
                  <a:pt x="44" y="68"/>
                  <a:pt x="48" y="67"/>
                  <a:pt x="51" y="66"/>
                </a:cubicBezTo>
                <a:cubicBezTo>
                  <a:pt x="54" y="64"/>
                  <a:pt x="57" y="63"/>
                  <a:pt x="60" y="60"/>
                </a:cubicBezTo>
                <a:cubicBezTo>
                  <a:pt x="62" y="58"/>
                  <a:pt x="64" y="55"/>
                  <a:pt x="6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5"/>
                  <a:pt x="68" y="41"/>
                </a:cubicBezTo>
                <a:cubicBezTo>
                  <a:pt x="68" y="40"/>
                  <a:pt x="67" y="39"/>
                  <a:pt x="65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6" tIns="60944" rIns="121886" bIns="60944" numCol="1" anchor="t" anchorCtr="0" compatLnSpc="1"/>
          <a:lstStyle/>
          <a:p>
            <a:endParaRPr lang="zh-CN" altLang="en-US" sz="1705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6" name="原创设计师QQ598969553             _14"/>
          <p:cNvSpPr>
            <a:spLocks noChangeArrowheads="1"/>
          </p:cNvSpPr>
          <p:nvPr/>
        </p:nvSpPr>
        <p:spPr bwMode="auto">
          <a:xfrm>
            <a:off x="2741732" y="3865437"/>
            <a:ext cx="147801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</a:p>
        </p:txBody>
      </p:sp>
      <p:sp>
        <p:nvSpPr>
          <p:cNvPr id="27" name="原创设计师QQ598969553             _15"/>
          <p:cNvSpPr/>
          <p:nvPr/>
        </p:nvSpPr>
        <p:spPr bwMode="auto">
          <a:xfrm>
            <a:off x="2457313" y="4511279"/>
            <a:ext cx="232973" cy="466905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86" tIns="60944" rIns="121886" bIns="60944" numCol="1" anchor="t" anchorCtr="0" compatLnSpc="1"/>
          <a:lstStyle/>
          <a:p>
            <a:endParaRPr lang="zh-CN" altLang="en-US" sz="1705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8" name="原创设计师QQ598969553             _16"/>
          <p:cNvSpPr/>
          <p:nvPr/>
        </p:nvSpPr>
        <p:spPr bwMode="auto">
          <a:xfrm>
            <a:off x="3033441" y="2621381"/>
            <a:ext cx="238746" cy="476757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886" tIns="60944" rIns="121886" bIns="60944" numCol="1" anchor="t" anchorCtr="0" compatLnSpc="1"/>
          <a:lstStyle/>
          <a:p>
            <a:endParaRPr lang="zh-CN" altLang="en-US" sz="1705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79322" y="2338267"/>
            <a:ext cx="430887" cy="2730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研究成果与应用</a:t>
            </a:r>
          </a:p>
        </p:txBody>
      </p:sp>
      <p:sp>
        <p:nvSpPr>
          <p:cNvPr id="30" name="Rectangle 2"/>
          <p:cNvSpPr/>
          <p:nvPr/>
        </p:nvSpPr>
        <p:spPr>
          <a:xfrm>
            <a:off x="683749" y="1593358"/>
            <a:ext cx="82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04</a:t>
            </a:r>
            <a:endParaRPr lang="zh-CN" altLang="en-US" sz="3200" b="1" dirty="0">
              <a:solidFill>
                <a:srgbClr val="0059D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32499" y="411957"/>
            <a:ext cx="112145" cy="1208392"/>
            <a:chOff x="1032499" y="411957"/>
            <a:chExt cx="112145" cy="120839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088571" y="411957"/>
              <a:ext cx="1" cy="1129021"/>
            </a:xfrm>
            <a:prstGeom prst="line">
              <a:avLst/>
            </a:prstGeom>
            <a:ln w="25400">
              <a:solidFill>
                <a:srgbClr val="3B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1032499" y="1518749"/>
              <a:ext cx="112145" cy="101600"/>
            </a:xfrm>
            <a:prstGeom prst="ellipse">
              <a:avLst/>
            </a:prstGeom>
            <a:solidFill>
              <a:srgbClr val="3B3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7" grpId="1" animBg="1"/>
      <p:bldP spid="28" grpId="0" animBg="1"/>
      <p:bldP spid="28" grpId="1" animBg="1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24569" y="1098734"/>
            <a:ext cx="389943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dirty="0">
                <a:solidFill>
                  <a:schemeClr val="tx1">
                    <a:alpha val="2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Aharoni" panose="02010803020104030203" pitchFamily="2" charset="-79"/>
                <a:sym typeface="字魂59号-创粗黑" panose="00000500000000000000" pitchFamily="2" charset="-122"/>
              </a:rPr>
              <a:t>05</a:t>
            </a:r>
            <a:endParaRPr lang="zh-CN" altLang="en-US" sz="30000" dirty="0">
              <a:solidFill>
                <a:schemeClr val="tx1">
                  <a:alpha val="2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Aharoni" panose="02010803020104030203" pitchFamily="2" charset="-79"/>
              <a:sym typeface="字魂59号-创粗黑" panose="00000500000000000000" pitchFamily="2" charset="-122"/>
            </a:endParaRPr>
          </a:p>
        </p:txBody>
      </p:sp>
      <p:sp>
        <p:nvSpPr>
          <p:cNvPr id="36" name="Rectangle 2"/>
          <p:cNvSpPr/>
          <p:nvPr/>
        </p:nvSpPr>
        <p:spPr>
          <a:xfrm>
            <a:off x="1028417" y="3556624"/>
            <a:ext cx="4308213" cy="93320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zh-CN" altLang="en-US" sz="6000" b="1" spc="300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相关建议</a:t>
            </a:r>
          </a:p>
        </p:txBody>
      </p:sp>
      <p:sp>
        <p:nvSpPr>
          <p:cNvPr id="37" name="Rectangle 3"/>
          <p:cNvSpPr/>
          <p:nvPr/>
        </p:nvSpPr>
        <p:spPr>
          <a:xfrm>
            <a:off x="4933199" y="850230"/>
            <a:ext cx="2252577" cy="400110"/>
          </a:xfrm>
          <a:prstGeom prst="rect">
            <a:avLst/>
          </a:prstGeom>
          <a:solidFill>
            <a:srgbClr val="0059DB"/>
          </a:solidFill>
        </p:spPr>
        <p:txBody>
          <a:bodyPr wrap="none">
            <a:normAutofit/>
          </a:bodyPr>
          <a:lstStyle/>
          <a:p>
            <a:r>
              <a:rPr lang="en-US" altLang="zh-CN" sz="2000" b="1" spc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FIVE</a:t>
            </a:r>
          </a:p>
        </p:txBody>
      </p:sp>
      <p:sp>
        <p:nvSpPr>
          <p:cNvPr id="47" name="Rectangle 4"/>
          <p:cNvSpPr/>
          <p:nvPr/>
        </p:nvSpPr>
        <p:spPr bwMode="auto">
          <a:xfrm>
            <a:off x="5988320" y="2475881"/>
            <a:ext cx="108152" cy="2157889"/>
          </a:xfrm>
          <a:prstGeom prst="rect">
            <a:avLst/>
          </a:prstGeom>
          <a:solidFill>
            <a:srgbClr val="3B3E45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8" name="Group 5"/>
          <p:cNvGrpSpPr/>
          <p:nvPr/>
        </p:nvGrpSpPr>
        <p:grpSpPr>
          <a:xfrm>
            <a:off x="6742202" y="2424981"/>
            <a:ext cx="4532957" cy="707886"/>
            <a:chOff x="1598315" y="1418185"/>
            <a:chExt cx="4532957" cy="707886"/>
          </a:xfrm>
        </p:grpSpPr>
        <p:sp>
          <p:nvSpPr>
            <p:cNvPr id="49" name="TextBox 6"/>
            <p:cNvSpPr txBox="1"/>
            <p:nvPr/>
          </p:nvSpPr>
          <p:spPr>
            <a:xfrm>
              <a:off x="1598315" y="1418185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01.</a:t>
              </a:r>
            </a:p>
          </p:txBody>
        </p:sp>
        <p:grpSp>
          <p:nvGrpSpPr>
            <p:cNvPr id="50" name="Group 7"/>
            <p:cNvGrpSpPr/>
            <p:nvPr/>
          </p:nvGrpSpPr>
          <p:grpSpPr>
            <a:xfrm>
              <a:off x="2160316" y="1527122"/>
              <a:ext cx="3970956" cy="514602"/>
              <a:chOff x="4037783" y="702267"/>
              <a:chExt cx="3970956" cy="514602"/>
            </a:xfrm>
          </p:grpSpPr>
          <p:sp>
            <p:nvSpPr>
              <p:cNvPr id="51" name="TextBox 8"/>
              <p:cNvSpPr txBox="1"/>
              <p:nvPr/>
            </p:nvSpPr>
            <p:spPr>
              <a:xfrm>
                <a:off x="4037783" y="702267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案例对比分析</a:t>
                </a:r>
              </a:p>
            </p:txBody>
          </p:sp>
          <p:sp>
            <p:nvSpPr>
              <p:cNvPr id="52" name="TextBox 9"/>
              <p:cNvSpPr txBox="1"/>
              <p:nvPr/>
            </p:nvSpPr>
            <p:spPr>
              <a:xfrm>
                <a:off x="4046165" y="896501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此处简单描述一些文字，尽量言简意赅，说明意思即可。</a:t>
                </a:r>
              </a:p>
            </p:txBody>
          </p:sp>
        </p:grpSp>
      </p:grpSp>
      <p:grpSp>
        <p:nvGrpSpPr>
          <p:cNvPr id="53" name="Group 10"/>
          <p:cNvGrpSpPr/>
          <p:nvPr/>
        </p:nvGrpSpPr>
        <p:grpSpPr>
          <a:xfrm>
            <a:off x="6742202" y="3198582"/>
            <a:ext cx="4564239" cy="707886"/>
            <a:chOff x="1598315" y="2786337"/>
            <a:chExt cx="4564239" cy="707886"/>
          </a:xfrm>
        </p:grpSpPr>
        <p:sp>
          <p:nvSpPr>
            <p:cNvPr id="54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02.</a:t>
              </a:r>
            </a:p>
          </p:txBody>
        </p:sp>
        <p:grpSp>
          <p:nvGrpSpPr>
            <p:cNvPr id="55" name="Group 12"/>
            <p:cNvGrpSpPr/>
            <p:nvPr/>
          </p:nvGrpSpPr>
          <p:grpSpPr>
            <a:xfrm>
              <a:off x="2168698" y="2897416"/>
              <a:ext cx="3993856" cy="524173"/>
              <a:chOff x="4046165" y="704409"/>
              <a:chExt cx="3993856" cy="524173"/>
            </a:xfrm>
          </p:grpSpPr>
          <p:sp>
            <p:nvSpPr>
              <p:cNvPr id="56" name="TextBox 13"/>
              <p:cNvSpPr txBox="1"/>
              <p:nvPr/>
            </p:nvSpPr>
            <p:spPr>
              <a:xfrm>
                <a:off x="4046165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>
                <a:defPPr>
                  <a:defRPr lang="zh-CN"/>
                </a:defPPr>
                <a:lvl1pPr>
                  <a:defRPr sz="1600">
                    <a:solidFill>
                      <a:schemeClr val="tx2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</a:defRPr>
                </a:lvl1pPr>
              </a:lstStyle>
              <a:p>
                <a:r>
                  <a:rPr lang="zh-CN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问题评估</a:t>
                </a:r>
              </a:p>
            </p:txBody>
          </p:sp>
          <p:sp>
            <p:nvSpPr>
              <p:cNvPr id="57" name="TextBox 14"/>
              <p:cNvSpPr txBox="1"/>
              <p:nvPr/>
            </p:nvSpPr>
            <p:spPr>
              <a:xfrm>
                <a:off x="4077447" y="908214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此处简单描述一些文字，尽量言简意赅，说明意思即可。</a:t>
                </a:r>
              </a:p>
            </p:txBody>
          </p:sp>
        </p:grpSp>
      </p:grpSp>
      <p:grpSp>
        <p:nvGrpSpPr>
          <p:cNvPr id="58" name="Group 15"/>
          <p:cNvGrpSpPr/>
          <p:nvPr/>
        </p:nvGrpSpPr>
        <p:grpSpPr>
          <a:xfrm>
            <a:off x="6742202" y="4023225"/>
            <a:ext cx="4563047" cy="707886"/>
            <a:chOff x="1598315" y="4154489"/>
            <a:chExt cx="4563047" cy="707886"/>
          </a:xfrm>
        </p:grpSpPr>
        <p:sp>
          <p:nvSpPr>
            <p:cNvPr id="69" name="TextBox 16"/>
            <p:cNvSpPr txBox="1"/>
            <p:nvPr/>
          </p:nvSpPr>
          <p:spPr>
            <a:xfrm>
              <a:off x="1598315" y="415448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03.</a:t>
              </a:r>
            </a:p>
          </p:txBody>
        </p:sp>
        <p:grpSp>
          <p:nvGrpSpPr>
            <p:cNvPr id="70" name="Group 17"/>
            <p:cNvGrpSpPr/>
            <p:nvPr/>
          </p:nvGrpSpPr>
          <p:grpSpPr>
            <a:xfrm>
              <a:off x="2198788" y="4265568"/>
              <a:ext cx="3962574" cy="541498"/>
              <a:chOff x="4076255" y="704409"/>
              <a:chExt cx="3962574" cy="541498"/>
            </a:xfrm>
          </p:grpSpPr>
          <p:sp>
            <p:nvSpPr>
              <p:cNvPr id="71" name="TextBox 18"/>
              <p:cNvSpPr txBox="1"/>
              <p:nvPr/>
            </p:nvSpPr>
            <p:spPr>
              <a:xfrm>
                <a:off x="4076255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相关对策</a:t>
                </a:r>
              </a:p>
            </p:txBody>
          </p:sp>
          <p:sp>
            <p:nvSpPr>
              <p:cNvPr id="72" name="TextBox 19"/>
              <p:cNvSpPr txBox="1"/>
              <p:nvPr/>
            </p:nvSpPr>
            <p:spPr>
              <a:xfrm>
                <a:off x="4076255" y="925539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此处简单描述一些文字，尽量言简意赅，说明意思即可。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525536" y="2239276"/>
            <a:ext cx="1451245" cy="1392333"/>
            <a:chOff x="2188402" y="2255561"/>
            <a:chExt cx="1451245" cy="1392333"/>
          </a:xfrm>
        </p:grpSpPr>
        <p:sp>
          <p:nvSpPr>
            <p:cNvPr id="46" name="椭圆 45"/>
            <p:cNvSpPr/>
            <p:nvPr/>
          </p:nvSpPr>
          <p:spPr>
            <a:xfrm>
              <a:off x="2188402" y="2255561"/>
              <a:ext cx="1451245" cy="1392333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622300" dist="2159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5" name="graduate-student_79549"/>
            <p:cNvSpPr>
              <a:spLocks noChangeAspect="1"/>
            </p:cNvSpPr>
            <p:nvPr/>
          </p:nvSpPr>
          <p:spPr bwMode="auto">
            <a:xfrm>
              <a:off x="2449496" y="2436673"/>
              <a:ext cx="929055" cy="991969"/>
            </a:xfrm>
            <a:custGeom>
              <a:avLst/>
              <a:gdLst>
                <a:gd name="T0" fmla="*/ 4486 w 5246"/>
                <a:gd name="T1" fmla="*/ 3669 h 5610"/>
                <a:gd name="T2" fmla="*/ 4229 w 5246"/>
                <a:gd name="T3" fmla="*/ 3450 h 5610"/>
                <a:gd name="T4" fmla="*/ 3885 w 5246"/>
                <a:gd name="T5" fmla="*/ 3291 h 5610"/>
                <a:gd name="T6" fmla="*/ 3883 w 5246"/>
                <a:gd name="T7" fmla="*/ 1645 h 5610"/>
                <a:gd name="T8" fmla="*/ 3807 w 5246"/>
                <a:gd name="T9" fmla="*/ 1096 h 5610"/>
                <a:gd name="T10" fmla="*/ 4236 w 5246"/>
                <a:gd name="T11" fmla="*/ 941 h 5610"/>
                <a:gd name="T12" fmla="*/ 4237 w 5246"/>
                <a:gd name="T13" fmla="*/ 1337 h 5610"/>
                <a:gd name="T14" fmla="*/ 4208 w 5246"/>
                <a:gd name="T15" fmla="*/ 1337 h 5610"/>
                <a:gd name="T16" fmla="*/ 4167 w 5246"/>
                <a:gd name="T17" fmla="*/ 1370 h 5610"/>
                <a:gd name="T18" fmla="*/ 4129 w 5246"/>
                <a:gd name="T19" fmla="*/ 1698 h 5610"/>
                <a:gd name="T20" fmla="*/ 4137 w 5246"/>
                <a:gd name="T21" fmla="*/ 1725 h 5610"/>
                <a:gd name="T22" fmla="*/ 4163 w 5246"/>
                <a:gd name="T23" fmla="*/ 1739 h 5610"/>
                <a:gd name="T24" fmla="*/ 4463 w 5246"/>
                <a:gd name="T25" fmla="*/ 1739 h 5610"/>
                <a:gd name="T26" fmla="*/ 4488 w 5246"/>
                <a:gd name="T27" fmla="*/ 1725 h 5610"/>
                <a:gd name="T28" fmla="*/ 4496 w 5246"/>
                <a:gd name="T29" fmla="*/ 1697 h 5610"/>
                <a:gd name="T30" fmla="*/ 4474 w 5246"/>
                <a:gd name="T31" fmla="*/ 1504 h 5610"/>
                <a:gd name="T32" fmla="*/ 4458 w 5246"/>
                <a:gd name="T33" fmla="*/ 1370 h 5610"/>
                <a:gd name="T34" fmla="*/ 4417 w 5246"/>
                <a:gd name="T35" fmla="*/ 1337 h 5610"/>
                <a:gd name="T36" fmla="*/ 4388 w 5246"/>
                <a:gd name="T37" fmla="*/ 1337 h 5610"/>
                <a:gd name="T38" fmla="*/ 4389 w 5246"/>
                <a:gd name="T39" fmla="*/ 885 h 5610"/>
                <a:gd name="T40" fmla="*/ 4404 w 5246"/>
                <a:gd name="T41" fmla="*/ 880 h 5610"/>
                <a:gd name="T42" fmla="*/ 4455 w 5246"/>
                <a:gd name="T43" fmla="*/ 861 h 5610"/>
                <a:gd name="T44" fmla="*/ 4527 w 5246"/>
                <a:gd name="T45" fmla="*/ 759 h 5610"/>
                <a:gd name="T46" fmla="*/ 4455 w 5246"/>
                <a:gd name="T47" fmla="*/ 657 h 5610"/>
                <a:gd name="T48" fmla="*/ 2660 w 5246"/>
                <a:gd name="T49" fmla="*/ 9 h 5610"/>
                <a:gd name="T50" fmla="*/ 2586 w 5246"/>
                <a:gd name="T51" fmla="*/ 9 h 5610"/>
                <a:gd name="T52" fmla="*/ 791 w 5246"/>
                <a:gd name="T53" fmla="*/ 657 h 5610"/>
                <a:gd name="T54" fmla="*/ 720 w 5246"/>
                <a:gd name="T55" fmla="*/ 759 h 5610"/>
                <a:gd name="T56" fmla="*/ 791 w 5246"/>
                <a:gd name="T57" fmla="*/ 861 h 5610"/>
                <a:gd name="T58" fmla="*/ 1442 w 5246"/>
                <a:gd name="T59" fmla="*/ 1096 h 5610"/>
                <a:gd name="T60" fmla="*/ 1362 w 5246"/>
                <a:gd name="T61" fmla="*/ 1660 h 5610"/>
                <a:gd name="T62" fmla="*/ 1362 w 5246"/>
                <a:gd name="T63" fmla="*/ 3291 h 5610"/>
                <a:gd name="T64" fmla="*/ 1017 w 5246"/>
                <a:gd name="T65" fmla="*/ 3450 h 5610"/>
                <a:gd name="T66" fmla="*/ 760 w 5246"/>
                <a:gd name="T67" fmla="*/ 3669 h 5610"/>
                <a:gd name="T68" fmla="*/ 412 w 5246"/>
                <a:gd name="T69" fmla="*/ 5610 h 5610"/>
                <a:gd name="T70" fmla="*/ 4834 w 5246"/>
                <a:gd name="T71" fmla="*/ 5610 h 5610"/>
                <a:gd name="T72" fmla="*/ 4486 w 5246"/>
                <a:gd name="T73" fmla="*/ 3669 h 5610"/>
                <a:gd name="T74" fmla="*/ 3314 w 5246"/>
                <a:gd name="T75" fmla="*/ 3502 h 5610"/>
                <a:gd name="T76" fmla="*/ 2624 w 5246"/>
                <a:gd name="T77" fmla="*/ 4367 h 5610"/>
                <a:gd name="T78" fmla="*/ 2622 w 5246"/>
                <a:gd name="T79" fmla="*/ 4367 h 5610"/>
                <a:gd name="T80" fmla="*/ 1932 w 5246"/>
                <a:gd name="T81" fmla="*/ 3502 h 5610"/>
                <a:gd name="T82" fmla="*/ 2311 w 5246"/>
                <a:gd name="T83" fmla="*/ 3126 h 5610"/>
                <a:gd name="T84" fmla="*/ 1635 w 5246"/>
                <a:gd name="T85" fmla="*/ 2071 h 5610"/>
                <a:gd name="T86" fmla="*/ 1601 w 5246"/>
                <a:gd name="T87" fmla="*/ 1872 h 5610"/>
                <a:gd name="T88" fmla="*/ 2866 w 5246"/>
                <a:gd name="T89" fmla="*/ 1471 h 5610"/>
                <a:gd name="T90" fmla="*/ 3609 w 5246"/>
                <a:gd name="T91" fmla="*/ 2073 h 5610"/>
                <a:gd name="T92" fmla="*/ 2926 w 5246"/>
                <a:gd name="T93" fmla="*/ 3125 h 5610"/>
                <a:gd name="T94" fmla="*/ 3314 w 5246"/>
                <a:gd name="T95" fmla="*/ 3502 h 5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46" h="5610">
                  <a:moveTo>
                    <a:pt x="4486" y="3669"/>
                  </a:moveTo>
                  <a:cubicBezTo>
                    <a:pt x="4441" y="3561"/>
                    <a:pt x="4333" y="3492"/>
                    <a:pt x="4229" y="3450"/>
                  </a:cubicBezTo>
                  <a:lnTo>
                    <a:pt x="3885" y="3291"/>
                  </a:lnTo>
                  <a:cubicBezTo>
                    <a:pt x="3884" y="3038"/>
                    <a:pt x="3882" y="1778"/>
                    <a:pt x="3883" y="1645"/>
                  </a:cubicBezTo>
                  <a:cubicBezTo>
                    <a:pt x="3885" y="1439"/>
                    <a:pt x="3861" y="1255"/>
                    <a:pt x="3807" y="1096"/>
                  </a:cubicBezTo>
                  <a:lnTo>
                    <a:pt x="4236" y="941"/>
                  </a:lnTo>
                  <a:lnTo>
                    <a:pt x="4237" y="1337"/>
                  </a:lnTo>
                  <a:lnTo>
                    <a:pt x="4208" y="1337"/>
                  </a:lnTo>
                  <a:cubicBezTo>
                    <a:pt x="4187" y="1335"/>
                    <a:pt x="4169" y="1350"/>
                    <a:pt x="4167" y="1370"/>
                  </a:cubicBezTo>
                  <a:lnTo>
                    <a:pt x="4129" y="1698"/>
                  </a:lnTo>
                  <a:cubicBezTo>
                    <a:pt x="4128" y="1707"/>
                    <a:pt x="4131" y="1717"/>
                    <a:pt x="4137" y="1725"/>
                  </a:cubicBezTo>
                  <a:cubicBezTo>
                    <a:pt x="4144" y="1733"/>
                    <a:pt x="4153" y="1738"/>
                    <a:pt x="4163" y="1739"/>
                  </a:cubicBezTo>
                  <a:lnTo>
                    <a:pt x="4463" y="1739"/>
                  </a:lnTo>
                  <a:cubicBezTo>
                    <a:pt x="4473" y="1738"/>
                    <a:pt x="4482" y="1733"/>
                    <a:pt x="4488" y="1725"/>
                  </a:cubicBezTo>
                  <a:cubicBezTo>
                    <a:pt x="4495" y="1717"/>
                    <a:pt x="4497" y="1707"/>
                    <a:pt x="4496" y="1697"/>
                  </a:cubicBezTo>
                  <a:cubicBezTo>
                    <a:pt x="4489" y="1633"/>
                    <a:pt x="4481" y="1569"/>
                    <a:pt x="4474" y="1504"/>
                  </a:cubicBezTo>
                  <a:lnTo>
                    <a:pt x="4458" y="1370"/>
                  </a:lnTo>
                  <a:cubicBezTo>
                    <a:pt x="4456" y="1350"/>
                    <a:pt x="4438" y="1335"/>
                    <a:pt x="4417" y="1337"/>
                  </a:cubicBezTo>
                  <a:lnTo>
                    <a:pt x="4388" y="1337"/>
                  </a:lnTo>
                  <a:lnTo>
                    <a:pt x="4389" y="885"/>
                  </a:lnTo>
                  <a:lnTo>
                    <a:pt x="4404" y="880"/>
                  </a:lnTo>
                  <a:lnTo>
                    <a:pt x="4455" y="861"/>
                  </a:lnTo>
                  <a:cubicBezTo>
                    <a:pt x="4498" y="846"/>
                    <a:pt x="4527" y="805"/>
                    <a:pt x="4527" y="759"/>
                  </a:cubicBezTo>
                  <a:cubicBezTo>
                    <a:pt x="4527" y="714"/>
                    <a:pt x="4498" y="673"/>
                    <a:pt x="4455" y="657"/>
                  </a:cubicBezTo>
                  <a:lnTo>
                    <a:pt x="2660" y="9"/>
                  </a:lnTo>
                  <a:cubicBezTo>
                    <a:pt x="2636" y="0"/>
                    <a:pt x="2610" y="0"/>
                    <a:pt x="2586" y="9"/>
                  </a:cubicBezTo>
                  <a:lnTo>
                    <a:pt x="791" y="657"/>
                  </a:lnTo>
                  <a:cubicBezTo>
                    <a:pt x="748" y="673"/>
                    <a:pt x="720" y="714"/>
                    <a:pt x="720" y="759"/>
                  </a:cubicBezTo>
                  <a:cubicBezTo>
                    <a:pt x="720" y="805"/>
                    <a:pt x="748" y="846"/>
                    <a:pt x="791" y="861"/>
                  </a:cubicBezTo>
                  <a:lnTo>
                    <a:pt x="1442" y="1096"/>
                  </a:lnTo>
                  <a:cubicBezTo>
                    <a:pt x="1385" y="1260"/>
                    <a:pt x="1359" y="1449"/>
                    <a:pt x="1362" y="1660"/>
                  </a:cubicBezTo>
                  <a:lnTo>
                    <a:pt x="1362" y="3291"/>
                  </a:lnTo>
                  <a:lnTo>
                    <a:pt x="1017" y="3450"/>
                  </a:lnTo>
                  <a:cubicBezTo>
                    <a:pt x="913" y="3492"/>
                    <a:pt x="812" y="3557"/>
                    <a:pt x="760" y="3669"/>
                  </a:cubicBezTo>
                  <a:cubicBezTo>
                    <a:pt x="760" y="3669"/>
                    <a:pt x="0" y="5610"/>
                    <a:pt x="412" y="5610"/>
                  </a:cubicBezTo>
                  <a:lnTo>
                    <a:pt x="4834" y="5610"/>
                  </a:lnTo>
                  <a:cubicBezTo>
                    <a:pt x="5246" y="5610"/>
                    <a:pt x="4486" y="3669"/>
                    <a:pt x="4486" y="3669"/>
                  </a:cubicBezTo>
                  <a:close/>
                  <a:moveTo>
                    <a:pt x="3314" y="3502"/>
                  </a:moveTo>
                  <a:cubicBezTo>
                    <a:pt x="3314" y="3502"/>
                    <a:pt x="2735" y="3694"/>
                    <a:pt x="2624" y="4367"/>
                  </a:cubicBezTo>
                  <a:cubicBezTo>
                    <a:pt x="2624" y="4369"/>
                    <a:pt x="2623" y="4369"/>
                    <a:pt x="2622" y="4367"/>
                  </a:cubicBezTo>
                  <a:cubicBezTo>
                    <a:pt x="2511" y="3694"/>
                    <a:pt x="1932" y="3502"/>
                    <a:pt x="1932" y="3502"/>
                  </a:cubicBezTo>
                  <a:lnTo>
                    <a:pt x="2311" y="3126"/>
                  </a:lnTo>
                  <a:cubicBezTo>
                    <a:pt x="1777" y="2886"/>
                    <a:pt x="1635" y="2071"/>
                    <a:pt x="1635" y="2071"/>
                  </a:cubicBezTo>
                  <a:cubicBezTo>
                    <a:pt x="1604" y="1953"/>
                    <a:pt x="1601" y="1872"/>
                    <a:pt x="1601" y="1872"/>
                  </a:cubicBezTo>
                  <a:cubicBezTo>
                    <a:pt x="1868" y="1854"/>
                    <a:pt x="2803" y="1773"/>
                    <a:pt x="2866" y="1471"/>
                  </a:cubicBezTo>
                  <a:cubicBezTo>
                    <a:pt x="2954" y="1633"/>
                    <a:pt x="3421" y="2042"/>
                    <a:pt x="3609" y="2073"/>
                  </a:cubicBezTo>
                  <a:cubicBezTo>
                    <a:pt x="3609" y="2073"/>
                    <a:pt x="3426" y="2879"/>
                    <a:pt x="2926" y="3125"/>
                  </a:cubicBezTo>
                  <a:lnTo>
                    <a:pt x="3314" y="3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22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3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32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33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7" grpId="0" animBg="1"/>
          <p:bldP spid="4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7" grpId="0" animBg="1"/>
          <p:bldP spid="47" grpId="0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íṧḻîḋê"/>
          <p:cNvGrpSpPr/>
          <p:nvPr/>
        </p:nvGrpSpPr>
        <p:grpSpPr>
          <a:xfrm>
            <a:off x="5235639" y="2016481"/>
            <a:ext cx="2309312" cy="2989198"/>
            <a:chOff x="4511824" y="2580652"/>
            <a:chExt cx="2731732" cy="3535984"/>
          </a:xfrm>
        </p:grpSpPr>
        <p:grpSp>
          <p:nvGrpSpPr>
            <p:cNvPr id="30" name="íṣľïḋè"/>
            <p:cNvGrpSpPr/>
            <p:nvPr/>
          </p:nvGrpSpPr>
          <p:grpSpPr>
            <a:xfrm>
              <a:off x="4987659" y="3635620"/>
              <a:ext cx="1783635" cy="2481016"/>
              <a:chOff x="1354008" y="3001534"/>
              <a:chExt cx="2503902" cy="3482900"/>
            </a:xfrm>
          </p:grpSpPr>
          <p:sp>
            <p:nvSpPr>
              <p:cNvPr id="43" name="iṧľíḑê"/>
              <p:cNvSpPr/>
              <p:nvPr/>
            </p:nvSpPr>
            <p:spPr>
              <a:xfrm flipH="1">
                <a:off x="2731781" y="3001534"/>
                <a:ext cx="616152" cy="63028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0000"/>
                    </a:moveTo>
                    <a:lnTo>
                      <a:pt x="119945" y="63114"/>
                    </a:lnTo>
                    <a:lnTo>
                      <a:pt x="119728" y="66120"/>
                    </a:lnTo>
                    <a:lnTo>
                      <a:pt x="119294" y="69125"/>
                    </a:lnTo>
                    <a:lnTo>
                      <a:pt x="118751" y="72076"/>
                    </a:lnTo>
                    <a:lnTo>
                      <a:pt x="118154" y="74972"/>
                    </a:lnTo>
                    <a:lnTo>
                      <a:pt x="117286" y="77868"/>
                    </a:lnTo>
                    <a:lnTo>
                      <a:pt x="116363" y="80655"/>
                    </a:lnTo>
                    <a:lnTo>
                      <a:pt x="115278" y="83387"/>
                    </a:lnTo>
                    <a:lnTo>
                      <a:pt x="114138" y="86010"/>
                    </a:lnTo>
                    <a:lnTo>
                      <a:pt x="112781" y="88633"/>
                    </a:lnTo>
                    <a:lnTo>
                      <a:pt x="111316" y="91092"/>
                    </a:lnTo>
                    <a:lnTo>
                      <a:pt x="109742" y="93551"/>
                    </a:lnTo>
                    <a:lnTo>
                      <a:pt x="108113" y="95901"/>
                    </a:lnTo>
                    <a:lnTo>
                      <a:pt x="106322" y="98196"/>
                    </a:lnTo>
                    <a:lnTo>
                      <a:pt x="104423" y="100382"/>
                    </a:lnTo>
                    <a:lnTo>
                      <a:pt x="102415" y="102459"/>
                    </a:lnTo>
                    <a:lnTo>
                      <a:pt x="100352" y="104371"/>
                    </a:lnTo>
                    <a:lnTo>
                      <a:pt x="98181" y="106284"/>
                    </a:lnTo>
                    <a:lnTo>
                      <a:pt x="95902" y="108142"/>
                    </a:lnTo>
                    <a:lnTo>
                      <a:pt x="93568" y="109781"/>
                    </a:lnTo>
                    <a:lnTo>
                      <a:pt x="91126" y="111311"/>
                    </a:lnTo>
                    <a:lnTo>
                      <a:pt x="88575" y="112786"/>
                    </a:lnTo>
                    <a:lnTo>
                      <a:pt x="86024" y="114098"/>
                    </a:lnTo>
                    <a:lnTo>
                      <a:pt x="83364" y="115245"/>
                    </a:lnTo>
                    <a:lnTo>
                      <a:pt x="80651" y="116393"/>
                    </a:lnTo>
                    <a:lnTo>
                      <a:pt x="77829" y="117322"/>
                    </a:lnTo>
                    <a:lnTo>
                      <a:pt x="75006" y="118087"/>
                    </a:lnTo>
                    <a:lnTo>
                      <a:pt x="72130" y="118797"/>
                    </a:lnTo>
                    <a:lnTo>
                      <a:pt x="69145" y="119344"/>
                    </a:lnTo>
                    <a:lnTo>
                      <a:pt x="66160" y="119672"/>
                    </a:lnTo>
                    <a:lnTo>
                      <a:pt x="63066" y="119945"/>
                    </a:lnTo>
                    <a:lnTo>
                      <a:pt x="60027" y="120000"/>
                    </a:lnTo>
                    <a:lnTo>
                      <a:pt x="56933" y="119945"/>
                    </a:lnTo>
                    <a:lnTo>
                      <a:pt x="53894" y="119672"/>
                    </a:lnTo>
                    <a:lnTo>
                      <a:pt x="50854" y="119344"/>
                    </a:lnTo>
                    <a:lnTo>
                      <a:pt x="47924" y="118797"/>
                    </a:lnTo>
                    <a:lnTo>
                      <a:pt x="44993" y="118087"/>
                    </a:lnTo>
                    <a:lnTo>
                      <a:pt x="42170" y="117322"/>
                    </a:lnTo>
                    <a:lnTo>
                      <a:pt x="39402" y="116393"/>
                    </a:lnTo>
                    <a:lnTo>
                      <a:pt x="36689" y="115245"/>
                    </a:lnTo>
                    <a:lnTo>
                      <a:pt x="34029" y="114098"/>
                    </a:lnTo>
                    <a:lnTo>
                      <a:pt x="31424" y="112786"/>
                    </a:lnTo>
                    <a:lnTo>
                      <a:pt x="28873" y="111311"/>
                    </a:lnTo>
                    <a:lnTo>
                      <a:pt x="26485" y="109781"/>
                    </a:lnTo>
                    <a:lnTo>
                      <a:pt x="24097" y="108142"/>
                    </a:lnTo>
                    <a:lnTo>
                      <a:pt x="21872" y="106284"/>
                    </a:lnTo>
                    <a:lnTo>
                      <a:pt x="19701" y="104371"/>
                    </a:lnTo>
                    <a:lnTo>
                      <a:pt x="17584" y="102459"/>
                    </a:lnTo>
                    <a:lnTo>
                      <a:pt x="15576" y="100382"/>
                    </a:lnTo>
                    <a:lnTo>
                      <a:pt x="13731" y="98196"/>
                    </a:lnTo>
                    <a:lnTo>
                      <a:pt x="11940" y="95901"/>
                    </a:lnTo>
                    <a:lnTo>
                      <a:pt x="10312" y="93606"/>
                    </a:lnTo>
                    <a:lnTo>
                      <a:pt x="8683" y="91092"/>
                    </a:lnTo>
                    <a:lnTo>
                      <a:pt x="7272" y="88633"/>
                    </a:lnTo>
                    <a:lnTo>
                      <a:pt x="5915" y="86010"/>
                    </a:lnTo>
                    <a:lnTo>
                      <a:pt x="4721" y="83387"/>
                    </a:lnTo>
                    <a:lnTo>
                      <a:pt x="3690" y="80655"/>
                    </a:lnTo>
                    <a:lnTo>
                      <a:pt x="2713" y="77868"/>
                    </a:lnTo>
                    <a:lnTo>
                      <a:pt x="1899" y="74972"/>
                    </a:lnTo>
                    <a:lnTo>
                      <a:pt x="1248" y="72076"/>
                    </a:lnTo>
                    <a:lnTo>
                      <a:pt x="705" y="69125"/>
                    </a:lnTo>
                    <a:lnTo>
                      <a:pt x="325" y="66120"/>
                    </a:lnTo>
                    <a:lnTo>
                      <a:pt x="108" y="63114"/>
                    </a:lnTo>
                    <a:lnTo>
                      <a:pt x="0" y="60054"/>
                    </a:lnTo>
                    <a:lnTo>
                      <a:pt x="108" y="56885"/>
                    </a:lnTo>
                    <a:lnTo>
                      <a:pt x="325" y="53879"/>
                    </a:lnTo>
                    <a:lnTo>
                      <a:pt x="705" y="50874"/>
                    </a:lnTo>
                    <a:lnTo>
                      <a:pt x="1248" y="47923"/>
                    </a:lnTo>
                    <a:lnTo>
                      <a:pt x="1899" y="45027"/>
                    </a:lnTo>
                    <a:lnTo>
                      <a:pt x="2713" y="42131"/>
                    </a:lnTo>
                    <a:lnTo>
                      <a:pt x="3690" y="39344"/>
                    </a:lnTo>
                    <a:lnTo>
                      <a:pt x="4721" y="36666"/>
                    </a:lnTo>
                    <a:lnTo>
                      <a:pt x="5915" y="33989"/>
                    </a:lnTo>
                    <a:lnTo>
                      <a:pt x="7272" y="31366"/>
                    </a:lnTo>
                    <a:lnTo>
                      <a:pt x="8683" y="28907"/>
                    </a:lnTo>
                    <a:lnTo>
                      <a:pt x="10312" y="26502"/>
                    </a:lnTo>
                    <a:lnTo>
                      <a:pt x="11940" y="24098"/>
                    </a:lnTo>
                    <a:lnTo>
                      <a:pt x="13731" y="21857"/>
                    </a:lnTo>
                    <a:lnTo>
                      <a:pt x="15576" y="19672"/>
                    </a:lnTo>
                    <a:lnTo>
                      <a:pt x="17584" y="17595"/>
                    </a:lnTo>
                    <a:lnTo>
                      <a:pt x="19701" y="15628"/>
                    </a:lnTo>
                    <a:lnTo>
                      <a:pt x="21872" y="13715"/>
                    </a:lnTo>
                    <a:lnTo>
                      <a:pt x="24097" y="11967"/>
                    </a:lnTo>
                    <a:lnTo>
                      <a:pt x="26485" y="10218"/>
                    </a:lnTo>
                    <a:lnTo>
                      <a:pt x="28873" y="8688"/>
                    </a:lnTo>
                    <a:lnTo>
                      <a:pt x="31424" y="7267"/>
                    </a:lnTo>
                    <a:lnTo>
                      <a:pt x="34029" y="5956"/>
                    </a:lnTo>
                    <a:lnTo>
                      <a:pt x="36689" y="4754"/>
                    </a:lnTo>
                    <a:lnTo>
                      <a:pt x="39402" y="3661"/>
                    </a:lnTo>
                    <a:lnTo>
                      <a:pt x="42170" y="2732"/>
                    </a:lnTo>
                    <a:lnTo>
                      <a:pt x="44993" y="1912"/>
                    </a:lnTo>
                    <a:lnTo>
                      <a:pt x="47924" y="1256"/>
                    </a:lnTo>
                    <a:lnTo>
                      <a:pt x="50854" y="710"/>
                    </a:lnTo>
                    <a:lnTo>
                      <a:pt x="53894" y="327"/>
                    </a:lnTo>
                    <a:lnTo>
                      <a:pt x="56933" y="109"/>
                    </a:lnTo>
                    <a:lnTo>
                      <a:pt x="60027" y="0"/>
                    </a:lnTo>
                    <a:lnTo>
                      <a:pt x="63066" y="109"/>
                    </a:lnTo>
                    <a:lnTo>
                      <a:pt x="66160" y="327"/>
                    </a:lnTo>
                    <a:lnTo>
                      <a:pt x="69145" y="710"/>
                    </a:lnTo>
                    <a:lnTo>
                      <a:pt x="72130" y="1256"/>
                    </a:lnTo>
                    <a:lnTo>
                      <a:pt x="75006" y="1912"/>
                    </a:lnTo>
                    <a:lnTo>
                      <a:pt x="77829" y="2732"/>
                    </a:lnTo>
                    <a:lnTo>
                      <a:pt x="80651" y="3661"/>
                    </a:lnTo>
                    <a:lnTo>
                      <a:pt x="83364" y="4754"/>
                    </a:lnTo>
                    <a:lnTo>
                      <a:pt x="86024" y="5956"/>
                    </a:lnTo>
                    <a:lnTo>
                      <a:pt x="88575" y="7267"/>
                    </a:lnTo>
                    <a:lnTo>
                      <a:pt x="91126" y="8688"/>
                    </a:lnTo>
                    <a:lnTo>
                      <a:pt x="93568" y="10218"/>
                    </a:lnTo>
                    <a:lnTo>
                      <a:pt x="95902" y="11967"/>
                    </a:lnTo>
                    <a:lnTo>
                      <a:pt x="98181" y="13715"/>
                    </a:lnTo>
                    <a:lnTo>
                      <a:pt x="100352" y="15628"/>
                    </a:lnTo>
                    <a:lnTo>
                      <a:pt x="102415" y="17595"/>
                    </a:lnTo>
                    <a:lnTo>
                      <a:pt x="104423" y="19672"/>
                    </a:lnTo>
                    <a:lnTo>
                      <a:pt x="106322" y="21857"/>
                    </a:lnTo>
                    <a:lnTo>
                      <a:pt x="108113" y="24098"/>
                    </a:lnTo>
                    <a:lnTo>
                      <a:pt x="109742" y="26502"/>
                    </a:lnTo>
                    <a:lnTo>
                      <a:pt x="111316" y="28907"/>
                    </a:lnTo>
                    <a:lnTo>
                      <a:pt x="112781" y="31366"/>
                    </a:lnTo>
                    <a:lnTo>
                      <a:pt x="114138" y="33989"/>
                    </a:lnTo>
                    <a:lnTo>
                      <a:pt x="115278" y="36666"/>
                    </a:lnTo>
                    <a:lnTo>
                      <a:pt x="116363" y="39344"/>
                    </a:lnTo>
                    <a:lnTo>
                      <a:pt x="117286" y="42131"/>
                    </a:lnTo>
                    <a:lnTo>
                      <a:pt x="118154" y="45027"/>
                    </a:lnTo>
                    <a:lnTo>
                      <a:pt x="118751" y="47923"/>
                    </a:lnTo>
                    <a:lnTo>
                      <a:pt x="119294" y="50874"/>
                    </a:lnTo>
                    <a:lnTo>
                      <a:pt x="119728" y="53879"/>
                    </a:lnTo>
                    <a:lnTo>
                      <a:pt x="119945" y="56885"/>
                    </a:lnTo>
                    <a:lnTo>
                      <a:pt x="120000" y="6000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lIns="60941" tIns="30462" rIns="60941" bIns="30462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200">
                  <a:solidFill>
                    <a:schemeClr val="dk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Calibri" panose="020F0502020204030204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44" name="íŝļíḑè"/>
              <p:cNvSpPr/>
              <p:nvPr/>
            </p:nvSpPr>
            <p:spPr>
              <a:xfrm flipH="1">
                <a:off x="1354008" y="3109164"/>
                <a:ext cx="2503902" cy="33752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0807" y="117092"/>
                    </a:moveTo>
                    <a:lnTo>
                      <a:pt x="30353" y="115898"/>
                    </a:lnTo>
                    <a:lnTo>
                      <a:pt x="29926" y="114714"/>
                    </a:lnTo>
                    <a:lnTo>
                      <a:pt x="29552" y="113571"/>
                    </a:lnTo>
                    <a:lnTo>
                      <a:pt x="29205" y="112419"/>
                    </a:lnTo>
                    <a:lnTo>
                      <a:pt x="28898" y="111306"/>
                    </a:lnTo>
                    <a:lnTo>
                      <a:pt x="28604" y="110204"/>
                    </a:lnTo>
                    <a:lnTo>
                      <a:pt x="28364" y="109113"/>
                    </a:lnTo>
                    <a:lnTo>
                      <a:pt x="28150" y="108041"/>
                    </a:lnTo>
                    <a:lnTo>
                      <a:pt x="27936" y="106980"/>
                    </a:lnTo>
                    <a:lnTo>
                      <a:pt x="27776" y="105939"/>
                    </a:lnTo>
                    <a:lnTo>
                      <a:pt x="27643" y="104909"/>
                    </a:lnTo>
                    <a:lnTo>
                      <a:pt x="27522" y="103889"/>
                    </a:lnTo>
                    <a:lnTo>
                      <a:pt x="27415" y="102868"/>
                    </a:lnTo>
                    <a:lnTo>
                      <a:pt x="27362" y="101879"/>
                    </a:lnTo>
                    <a:lnTo>
                      <a:pt x="27295" y="100889"/>
                    </a:lnTo>
                    <a:lnTo>
                      <a:pt x="27269" y="99909"/>
                    </a:lnTo>
                    <a:lnTo>
                      <a:pt x="27255" y="98930"/>
                    </a:lnTo>
                    <a:lnTo>
                      <a:pt x="27269" y="97971"/>
                    </a:lnTo>
                    <a:lnTo>
                      <a:pt x="27282" y="97012"/>
                    </a:lnTo>
                    <a:lnTo>
                      <a:pt x="27335" y="96063"/>
                    </a:lnTo>
                    <a:lnTo>
                      <a:pt x="27375" y="95124"/>
                    </a:lnTo>
                    <a:lnTo>
                      <a:pt x="27442" y="94185"/>
                    </a:lnTo>
                    <a:lnTo>
                      <a:pt x="27522" y="93247"/>
                    </a:lnTo>
                    <a:lnTo>
                      <a:pt x="27602" y="92318"/>
                    </a:lnTo>
                    <a:lnTo>
                      <a:pt x="27709" y="91390"/>
                    </a:lnTo>
                    <a:lnTo>
                      <a:pt x="27816" y="90451"/>
                    </a:lnTo>
                    <a:lnTo>
                      <a:pt x="27923" y="89522"/>
                    </a:lnTo>
                    <a:lnTo>
                      <a:pt x="28043" y="88604"/>
                    </a:lnTo>
                    <a:lnTo>
                      <a:pt x="28283" y="86747"/>
                    </a:lnTo>
                    <a:lnTo>
                      <a:pt x="28564" y="84880"/>
                    </a:lnTo>
                    <a:lnTo>
                      <a:pt x="28764" y="83401"/>
                    </a:lnTo>
                    <a:lnTo>
                      <a:pt x="28978" y="81901"/>
                    </a:lnTo>
                    <a:lnTo>
                      <a:pt x="29178" y="80391"/>
                    </a:lnTo>
                    <a:lnTo>
                      <a:pt x="29365" y="78870"/>
                    </a:lnTo>
                    <a:lnTo>
                      <a:pt x="29525" y="77340"/>
                    </a:lnTo>
                    <a:lnTo>
                      <a:pt x="29672" y="75769"/>
                    </a:lnTo>
                    <a:lnTo>
                      <a:pt x="29726" y="74993"/>
                    </a:lnTo>
                    <a:lnTo>
                      <a:pt x="29793" y="74197"/>
                    </a:lnTo>
                    <a:lnTo>
                      <a:pt x="29833" y="73391"/>
                    </a:lnTo>
                    <a:lnTo>
                      <a:pt x="29873" y="72585"/>
                    </a:lnTo>
                    <a:lnTo>
                      <a:pt x="29899" y="71779"/>
                    </a:lnTo>
                    <a:lnTo>
                      <a:pt x="29913" y="70953"/>
                    </a:lnTo>
                    <a:lnTo>
                      <a:pt x="29926" y="70126"/>
                    </a:lnTo>
                    <a:lnTo>
                      <a:pt x="29926" y="69290"/>
                    </a:lnTo>
                    <a:lnTo>
                      <a:pt x="29913" y="68453"/>
                    </a:lnTo>
                    <a:lnTo>
                      <a:pt x="29886" y="67586"/>
                    </a:lnTo>
                    <a:lnTo>
                      <a:pt x="29846" y="66729"/>
                    </a:lnTo>
                    <a:lnTo>
                      <a:pt x="29793" y="65861"/>
                    </a:lnTo>
                    <a:lnTo>
                      <a:pt x="29726" y="64974"/>
                    </a:lnTo>
                    <a:lnTo>
                      <a:pt x="29646" y="64086"/>
                    </a:lnTo>
                    <a:lnTo>
                      <a:pt x="29552" y="63178"/>
                    </a:lnTo>
                    <a:lnTo>
                      <a:pt x="29432" y="62260"/>
                    </a:lnTo>
                    <a:lnTo>
                      <a:pt x="29312" y="61351"/>
                    </a:lnTo>
                    <a:lnTo>
                      <a:pt x="29165" y="60413"/>
                    </a:lnTo>
                    <a:lnTo>
                      <a:pt x="29005" y="59464"/>
                    </a:lnTo>
                    <a:lnTo>
                      <a:pt x="28818" y="58505"/>
                    </a:lnTo>
                    <a:lnTo>
                      <a:pt x="28631" y="57597"/>
                    </a:lnTo>
                    <a:lnTo>
                      <a:pt x="28390" y="56689"/>
                    </a:lnTo>
                    <a:lnTo>
                      <a:pt x="28150" y="55801"/>
                    </a:lnTo>
                    <a:lnTo>
                      <a:pt x="27870" y="54903"/>
                    </a:lnTo>
                    <a:lnTo>
                      <a:pt x="27549" y="54026"/>
                    </a:lnTo>
                    <a:lnTo>
                      <a:pt x="27229" y="53138"/>
                    </a:lnTo>
                    <a:lnTo>
                      <a:pt x="26868" y="52260"/>
                    </a:lnTo>
                    <a:lnTo>
                      <a:pt x="26494" y="51383"/>
                    </a:lnTo>
                    <a:lnTo>
                      <a:pt x="26080" y="50516"/>
                    </a:lnTo>
                    <a:lnTo>
                      <a:pt x="25639" y="49648"/>
                    </a:lnTo>
                    <a:lnTo>
                      <a:pt x="25199" y="48781"/>
                    </a:lnTo>
                    <a:lnTo>
                      <a:pt x="24731" y="47914"/>
                    </a:lnTo>
                    <a:lnTo>
                      <a:pt x="24251" y="47067"/>
                    </a:lnTo>
                    <a:lnTo>
                      <a:pt x="23743" y="46200"/>
                    </a:lnTo>
                    <a:lnTo>
                      <a:pt x="23222" y="45353"/>
                    </a:lnTo>
                    <a:lnTo>
                      <a:pt x="22675" y="44506"/>
                    </a:lnTo>
                    <a:lnTo>
                      <a:pt x="22127" y="43659"/>
                    </a:lnTo>
                    <a:lnTo>
                      <a:pt x="21566" y="42822"/>
                    </a:lnTo>
                    <a:lnTo>
                      <a:pt x="20979" y="41976"/>
                    </a:lnTo>
                    <a:lnTo>
                      <a:pt x="20405" y="41139"/>
                    </a:lnTo>
                    <a:lnTo>
                      <a:pt x="19790" y="40312"/>
                    </a:lnTo>
                    <a:lnTo>
                      <a:pt x="19189" y="39476"/>
                    </a:lnTo>
                    <a:lnTo>
                      <a:pt x="18562" y="38649"/>
                    </a:lnTo>
                    <a:lnTo>
                      <a:pt x="17947" y="37823"/>
                    </a:lnTo>
                    <a:lnTo>
                      <a:pt x="16665" y="36180"/>
                    </a:lnTo>
                    <a:lnTo>
                      <a:pt x="15370" y="34548"/>
                    </a:lnTo>
                    <a:lnTo>
                      <a:pt x="14075" y="32915"/>
                    </a:lnTo>
                    <a:lnTo>
                      <a:pt x="12766" y="31293"/>
                    </a:lnTo>
                    <a:lnTo>
                      <a:pt x="11671" y="29926"/>
                    </a:lnTo>
                    <a:lnTo>
                      <a:pt x="10576" y="28568"/>
                    </a:lnTo>
                    <a:lnTo>
                      <a:pt x="9521" y="27222"/>
                    </a:lnTo>
                    <a:lnTo>
                      <a:pt x="8466" y="25875"/>
                    </a:lnTo>
                    <a:lnTo>
                      <a:pt x="7451" y="24559"/>
                    </a:lnTo>
                    <a:lnTo>
                      <a:pt x="6476" y="23232"/>
                    </a:lnTo>
                    <a:lnTo>
                      <a:pt x="6009" y="22579"/>
                    </a:lnTo>
                    <a:lnTo>
                      <a:pt x="5541" y="21926"/>
                    </a:lnTo>
                    <a:lnTo>
                      <a:pt x="5101" y="21283"/>
                    </a:lnTo>
                    <a:lnTo>
                      <a:pt x="4660" y="20641"/>
                    </a:lnTo>
                    <a:lnTo>
                      <a:pt x="4246" y="19998"/>
                    </a:lnTo>
                    <a:lnTo>
                      <a:pt x="3832" y="19355"/>
                    </a:lnTo>
                    <a:lnTo>
                      <a:pt x="3445" y="18722"/>
                    </a:lnTo>
                    <a:lnTo>
                      <a:pt x="3058" y="18080"/>
                    </a:lnTo>
                    <a:lnTo>
                      <a:pt x="2697" y="17447"/>
                    </a:lnTo>
                    <a:lnTo>
                      <a:pt x="2363" y="16825"/>
                    </a:lnTo>
                    <a:lnTo>
                      <a:pt x="2029" y="16202"/>
                    </a:lnTo>
                    <a:lnTo>
                      <a:pt x="1722" y="15580"/>
                    </a:lnTo>
                    <a:lnTo>
                      <a:pt x="1455" y="14968"/>
                    </a:lnTo>
                    <a:lnTo>
                      <a:pt x="1175" y="14355"/>
                    </a:lnTo>
                    <a:lnTo>
                      <a:pt x="948" y="13733"/>
                    </a:lnTo>
                    <a:lnTo>
                      <a:pt x="707" y="13131"/>
                    </a:lnTo>
                    <a:lnTo>
                      <a:pt x="520" y="12519"/>
                    </a:lnTo>
                    <a:lnTo>
                      <a:pt x="333" y="11927"/>
                    </a:lnTo>
                    <a:lnTo>
                      <a:pt x="186" y="11315"/>
                    </a:lnTo>
                    <a:lnTo>
                      <a:pt x="53" y="10723"/>
                    </a:lnTo>
                    <a:lnTo>
                      <a:pt x="13" y="10468"/>
                    </a:lnTo>
                    <a:lnTo>
                      <a:pt x="0" y="10223"/>
                    </a:lnTo>
                    <a:lnTo>
                      <a:pt x="13" y="9988"/>
                    </a:lnTo>
                    <a:lnTo>
                      <a:pt x="40" y="9754"/>
                    </a:lnTo>
                    <a:lnTo>
                      <a:pt x="80" y="9529"/>
                    </a:lnTo>
                    <a:lnTo>
                      <a:pt x="146" y="9315"/>
                    </a:lnTo>
                    <a:lnTo>
                      <a:pt x="213" y="9111"/>
                    </a:lnTo>
                    <a:lnTo>
                      <a:pt x="320" y="8917"/>
                    </a:lnTo>
                    <a:lnTo>
                      <a:pt x="413" y="8713"/>
                    </a:lnTo>
                    <a:lnTo>
                      <a:pt x="520" y="8540"/>
                    </a:lnTo>
                    <a:lnTo>
                      <a:pt x="654" y="8376"/>
                    </a:lnTo>
                    <a:lnTo>
                      <a:pt x="787" y="8213"/>
                    </a:lnTo>
                    <a:lnTo>
                      <a:pt x="908" y="8050"/>
                    </a:lnTo>
                    <a:lnTo>
                      <a:pt x="1041" y="7907"/>
                    </a:lnTo>
                    <a:lnTo>
                      <a:pt x="1188" y="7774"/>
                    </a:lnTo>
                    <a:lnTo>
                      <a:pt x="1322" y="7662"/>
                    </a:lnTo>
                    <a:lnTo>
                      <a:pt x="1575" y="7448"/>
                    </a:lnTo>
                    <a:lnTo>
                      <a:pt x="1842" y="7254"/>
                    </a:lnTo>
                    <a:lnTo>
                      <a:pt x="2136" y="7050"/>
                    </a:lnTo>
                    <a:lnTo>
                      <a:pt x="2443" y="6876"/>
                    </a:lnTo>
                    <a:lnTo>
                      <a:pt x="2737" y="6713"/>
                    </a:lnTo>
                    <a:lnTo>
                      <a:pt x="3084" y="6550"/>
                    </a:lnTo>
                    <a:lnTo>
                      <a:pt x="3418" y="6407"/>
                    </a:lnTo>
                    <a:lnTo>
                      <a:pt x="3752" y="6274"/>
                    </a:lnTo>
                    <a:lnTo>
                      <a:pt x="4113" y="6162"/>
                    </a:lnTo>
                    <a:lnTo>
                      <a:pt x="4460" y="6060"/>
                    </a:lnTo>
                    <a:lnTo>
                      <a:pt x="4820" y="5968"/>
                    </a:lnTo>
                    <a:lnTo>
                      <a:pt x="5194" y="5897"/>
                    </a:lnTo>
                    <a:lnTo>
                      <a:pt x="5568" y="5836"/>
                    </a:lnTo>
                    <a:lnTo>
                      <a:pt x="5929" y="5795"/>
                    </a:lnTo>
                    <a:lnTo>
                      <a:pt x="6303" y="5775"/>
                    </a:lnTo>
                    <a:lnTo>
                      <a:pt x="6663" y="5764"/>
                    </a:lnTo>
                    <a:lnTo>
                      <a:pt x="6850" y="5764"/>
                    </a:lnTo>
                    <a:lnTo>
                      <a:pt x="7064" y="5775"/>
                    </a:lnTo>
                    <a:lnTo>
                      <a:pt x="7264" y="5785"/>
                    </a:lnTo>
                    <a:lnTo>
                      <a:pt x="7478" y="5805"/>
                    </a:lnTo>
                    <a:lnTo>
                      <a:pt x="7678" y="5836"/>
                    </a:lnTo>
                    <a:lnTo>
                      <a:pt x="7905" y="5866"/>
                    </a:lnTo>
                    <a:lnTo>
                      <a:pt x="8132" y="5928"/>
                    </a:lnTo>
                    <a:lnTo>
                      <a:pt x="8359" y="5979"/>
                    </a:lnTo>
                    <a:lnTo>
                      <a:pt x="8573" y="6050"/>
                    </a:lnTo>
                    <a:lnTo>
                      <a:pt x="8787" y="6132"/>
                    </a:lnTo>
                    <a:lnTo>
                      <a:pt x="9000" y="6223"/>
                    </a:lnTo>
                    <a:lnTo>
                      <a:pt x="9214" y="6336"/>
                    </a:lnTo>
                    <a:lnTo>
                      <a:pt x="9414" y="6458"/>
                    </a:lnTo>
                    <a:lnTo>
                      <a:pt x="9614" y="6591"/>
                    </a:lnTo>
                    <a:lnTo>
                      <a:pt x="9801" y="6744"/>
                    </a:lnTo>
                    <a:lnTo>
                      <a:pt x="9975" y="6917"/>
                    </a:lnTo>
                    <a:lnTo>
                      <a:pt x="10576" y="7550"/>
                    </a:lnTo>
                    <a:lnTo>
                      <a:pt x="11204" y="8223"/>
                    </a:lnTo>
                    <a:lnTo>
                      <a:pt x="11858" y="8938"/>
                    </a:lnTo>
                    <a:lnTo>
                      <a:pt x="12512" y="9703"/>
                    </a:lnTo>
                    <a:lnTo>
                      <a:pt x="13193" y="10478"/>
                    </a:lnTo>
                    <a:lnTo>
                      <a:pt x="13888" y="11294"/>
                    </a:lnTo>
                    <a:lnTo>
                      <a:pt x="14596" y="12131"/>
                    </a:lnTo>
                    <a:lnTo>
                      <a:pt x="15330" y="12988"/>
                    </a:lnTo>
                    <a:lnTo>
                      <a:pt x="16652" y="14559"/>
                    </a:lnTo>
                    <a:lnTo>
                      <a:pt x="18028" y="16161"/>
                    </a:lnTo>
                    <a:lnTo>
                      <a:pt x="18722" y="16978"/>
                    </a:lnTo>
                    <a:lnTo>
                      <a:pt x="19443" y="17784"/>
                    </a:lnTo>
                    <a:lnTo>
                      <a:pt x="20151" y="18590"/>
                    </a:lnTo>
                    <a:lnTo>
                      <a:pt x="20885" y="19396"/>
                    </a:lnTo>
                    <a:lnTo>
                      <a:pt x="21606" y="20192"/>
                    </a:lnTo>
                    <a:lnTo>
                      <a:pt x="22341" y="20967"/>
                    </a:lnTo>
                    <a:lnTo>
                      <a:pt x="23089" y="21753"/>
                    </a:lnTo>
                    <a:lnTo>
                      <a:pt x="23837" y="22518"/>
                    </a:lnTo>
                    <a:lnTo>
                      <a:pt x="24611" y="23263"/>
                    </a:lnTo>
                    <a:lnTo>
                      <a:pt x="25372" y="23987"/>
                    </a:lnTo>
                    <a:lnTo>
                      <a:pt x="26133" y="24712"/>
                    </a:lnTo>
                    <a:lnTo>
                      <a:pt x="26921" y="25395"/>
                    </a:lnTo>
                    <a:lnTo>
                      <a:pt x="27709" y="26069"/>
                    </a:lnTo>
                    <a:lnTo>
                      <a:pt x="28497" y="26701"/>
                    </a:lnTo>
                    <a:lnTo>
                      <a:pt x="29272" y="27314"/>
                    </a:lnTo>
                    <a:lnTo>
                      <a:pt x="30073" y="27885"/>
                    </a:lnTo>
                    <a:lnTo>
                      <a:pt x="30874" y="28436"/>
                    </a:lnTo>
                    <a:lnTo>
                      <a:pt x="31675" y="28946"/>
                    </a:lnTo>
                    <a:lnTo>
                      <a:pt x="32477" y="29415"/>
                    </a:lnTo>
                    <a:lnTo>
                      <a:pt x="33291" y="29844"/>
                    </a:lnTo>
                    <a:lnTo>
                      <a:pt x="34106" y="30232"/>
                    </a:lnTo>
                    <a:lnTo>
                      <a:pt x="34920" y="30589"/>
                    </a:lnTo>
                    <a:lnTo>
                      <a:pt x="35735" y="30885"/>
                    </a:lnTo>
                    <a:lnTo>
                      <a:pt x="36550" y="31130"/>
                    </a:lnTo>
                    <a:lnTo>
                      <a:pt x="37378" y="31323"/>
                    </a:lnTo>
                    <a:lnTo>
                      <a:pt x="38192" y="31466"/>
                    </a:lnTo>
                    <a:lnTo>
                      <a:pt x="39020" y="31558"/>
                    </a:lnTo>
                    <a:lnTo>
                      <a:pt x="39821" y="31589"/>
                    </a:lnTo>
                    <a:lnTo>
                      <a:pt x="40222" y="31578"/>
                    </a:lnTo>
                    <a:lnTo>
                      <a:pt x="40609" y="31558"/>
                    </a:lnTo>
                    <a:lnTo>
                      <a:pt x="41010" y="31527"/>
                    </a:lnTo>
                    <a:lnTo>
                      <a:pt x="41384" y="31476"/>
                    </a:lnTo>
                    <a:lnTo>
                      <a:pt x="41571" y="31446"/>
                    </a:lnTo>
                    <a:lnTo>
                      <a:pt x="41771" y="31405"/>
                    </a:lnTo>
                    <a:lnTo>
                      <a:pt x="41958" y="31364"/>
                    </a:lnTo>
                    <a:lnTo>
                      <a:pt x="42172" y="31303"/>
                    </a:lnTo>
                    <a:lnTo>
                      <a:pt x="42586" y="31181"/>
                    </a:lnTo>
                    <a:lnTo>
                      <a:pt x="43013" y="31038"/>
                    </a:lnTo>
                    <a:lnTo>
                      <a:pt x="43427" y="30874"/>
                    </a:lnTo>
                    <a:lnTo>
                      <a:pt x="43868" y="30691"/>
                    </a:lnTo>
                    <a:lnTo>
                      <a:pt x="44295" y="30487"/>
                    </a:lnTo>
                    <a:lnTo>
                      <a:pt x="44722" y="30293"/>
                    </a:lnTo>
                    <a:lnTo>
                      <a:pt x="45136" y="30068"/>
                    </a:lnTo>
                    <a:lnTo>
                      <a:pt x="45550" y="29844"/>
                    </a:lnTo>
                    <a:lnTo>
                      <a:pt x="45951" y="29630"/>
                    </a:lnTo>
                    <a:lnTo>
                      <a:pt x="46338" y="29405"/>
                    </a:lnTo>
                    <a:lnTo>
                      <a:pt x="47033" y="28987"/>
                    </a:lnTo>
                    <a:lnTo>
                      <a:pt x="47660" y="28599"/>
                    </a:lnTo>
                    <a:lnTo>
                      <a:pt x="47727" y="28568"/>
                    </a:lnTo>
                    <a:lnTo>
                      <a:pt x="48275" y="28201"/>
                    </a:lnTo>
                    <a:lnTo>
                      <a:pt x="48809" y="27824"/>
                    </a:lnTo>
                    <a:lnTo>
                      <a:pt x="49356" y="27426"/>
                    </a:lnTo>
                    <a:lnTo>
                      <a:pt x="49917" y="26987"/>
                    </a:lnTo>
                    <a:lnTo>
                      <a:pt x="50465" y="26538"/>
                    </a:lnTo>
                    <a:lnTo>
                      <a:pt x="51026" y="26069"/>
                    </a:lnTo>
                    <a:lnTo>
                      <a:pt x="51600" y="25569"/>
                    </a:lnTo>
                    <a:lnTo>
                      <a:pt x="52161" y="25059"/>
                    </a:lnTo>
                    <a:lnTo>
                      <a:pt x="52735" y="24528"/>
                    </a:lnTo>
                    <a:lnTo>
                      <a:pt x="53296" y="23987"/>
                    </a:lnTo>
                    <a:lnTo>
                      <a:pt x="53870" y="23426"/>
                    </a:lnTo>
                    <a:lnTo>
                      <a:pt x="54444" y="22855"/>
                    </a:lnTo>
                    <a:lnTo>
                      <a:pt x="55018" y="22273"/>
                    </a:lnTo>
                    <a:lnTo>
                      <a:pt x="55593" y="21661"/>
                    </a:lnTo>
                    <a:lnTo>
                      <a:pt x="56167" y="21049"/>
                    </a:lnTo>
                    <a:lnTo>
                      <a:pt x="56741" y="20416"/>
                    </a:lnTo>
                    <a:lnTo>
                      <a:pt x="57890" y="19151"/>
                    </a:lnTo>
                    <a:lnTo>
                      <a:pt x="59051" y="17835"/>
                    </a:lnTo>
                    <a:lnTo>
                      <a:pt x="60200" y="16488"/>
                    </a:lnTo>
                    <a:lnTo>
                      <a:pt x="61335" y="15151"/>
                    </a:lnTo>
                    <a:lnTo>
                      <a:pt x="62470" y="13774"/>
                    </a:lnTo>
                    <a:lnTo>
                      <a:pt x="63592" y="12427"/>
                    </a:lnTo>
                    <a:lnTo>
                      <a:pt x="64687" y="11070"/>
                    </a:lnTo>
                    <a:lnTo>
                      <a:pt x="65782" y="9723"/>
                    </a:lnTo>
                    <a:lnTo>
                      <a:pt x="66276" y="9121"/>
                    </a:lnTo>
                    <a:lnTo>
                      <a:pt x="66757" y="8529"/>
                    </a:lnTo>
                    <a:lnTo>
                      <a:pt x="67237" y="7938"/>
                    </a:lnTo>
                    <a:lnTo>
                      <a:pt x="67718" y="7356"/>
                    </a:lnTo>
                    <a:lnTo>
                      <a:pt x="68172" y="6785"/>
                    </a:lnTo>
                    <a:lnTo>
                      <a:pt x="68640" y="6213"/>
                    </a:lnTo>
                    <a:lnTo>
                      <a:pt x="69107" y="5662"/>
                    </a:lnTo>
                    <a:lnTo>
                      <a:pt x="69574" y="5111"/>
                    </a:lnTo>
                    <a:lnTo>
                      <a:pt x="70028" y="4581"/>
                    </a:lnTo>
                    <a:lnTo>
                      <a:pt x="70456" y="4050"/>
                    </a:lnTo>
                    <a:lnTo>
                      <a:pt x="70896" y="3540"/>
                    </a:lnTo>
                    <a:lnTo>
                      <a:pt x="71337" y="3050"/>
                    </a:lnTo>
                    <a:lnTo>
                      <a:pt x="71751" y="2561"/>
                    </a:lnTo>
                    <a:lnTo>
                      <a:pt x="72165" y="2091"/>
                    </a:lnTo>
                    <a:lnTo>
                      <a:pt x="72566" y="1642"/>
                    </a:lnTo>
                    <a:lnTo>
                      <a:pt x="72980" y="1203"/>
                    </a:lnTo>
                    <a:lnTo>
                      <a:pt x="73100" y="1061"/>
                    </a:lnTo>
                    <a:lnTo>
                      <a:pt x="73260" y="928"/>
                    </a:lnTo>
                    <a:lnTo>
                      <a:pt x="73420" y="806"/>
                    </a:lnTo>
                    <a:lnTo>
                      <a:pt x="73594" y="683"/>
                    </a:lnTo>
                    <a:lnTo>
                      <a:pt x="73794" y="591"/>
                    </a:lnTo>
                    <a:lnTo>
                      <a:pt x="73981" y="489"/>
                    </a:lnTo>
                    <a:lnTo>
                      <a:pt x="74182" y="387"/>
                    </a:lnTo>
                    <a:lnTo>
                      <a:pt x="74395" y="316"/>
                    </a:lnTo>
                    <a:lnTo>
                      <a:pt x="74622" y="244"/>
                    </a:lnTo>
                    <a:lnTo>
                      <a:pt x="74849" y="183"/>
                    </a:lnTo>
                    <a:lnTo>
                      <a:pt x="75090" y="122"/>
                    </a:lnTo>
                    <a:lnTo>
                      <a:pt x="75343" y="81"/>
                    </a:lnTo>
                    <a:lnTo>
                      <a:pt x="75584" y="51"/>
                    </a:lnTo>
                    <a:lnTo>
                      <a:pt x="75851" y="30"/>
                    </a:lnTo>
                    <a:lnTo>
                      <a:pt x="76131" y="0"/>
                    </a:lnTo>
                    <a:lnTo>
                      <a:pt x="76398" y="0"/>
                    </a:lnTo>
                    <a:lnTo>
                      <a:pt x="76786" y="10"/>
                    </a:lnTo>
                    <a:lnTo>
                      <a:pt x="77160" y="40"/>
                    </a:lnTo>
                    <a:lnTo>
                      <a:pt x="77533" y="81"/>
                    </a:lnTo>
                    <a:lnTo>
                      <a:pt x="77921" y="132"/>
                    </a:lnTo>
                    <a:lnTo>
                      <a:pt x="78281" y="214"/>
                    </a:lnTo>
                    <a:lnTo>
                      <a:pt x="78655" y="306"/>
                    </a:lnTo>
                    <a:lnTo>
                      <a:pt x="79016" y="397"/>
                    </a:lnTo>
                    <a:lnTo>
                      <a:pt x="79376" y="510"/>
                    </a:lnTo>
                    <a:lnTo>
                      <a:pt x="79737" y="642"/>
                    </a:lnTo>
                    <a:lnTo>
                      <a:pt x="80071" y="785"/>
                    </a:lnTo>
                    <a:lnTo>
                      <a:pt x="80405" y="938"/>
                    </a:lnTo>
                    <a:lnTo>
                      <a:pt x="80725" y="1101"/>
                    </a:lnTo>
                    <a:lnTo>
                      <a:pt x="81006" y="1295"/>
                    </a:lnTo>
                    <a:lnTo>
                      <a:pt x="81299" y="1479"/>
                    </a:lnTo>
                    <a:lnTo>
                      <a:pt x="81580" y="1683"/>
                    </a:lnTo>
                    <a:lnTo>
                      <a:pt x="81820" y="1887"/>
                    </a:lnTo>
                    <a:lnTo>
                      <a:pt x="81954" y="2010"/>
                    </a:lnTo>
                    <a:lnTo>
                      <a:pt x="82087" y="2142"/>
                    </a:lnTo>
                    <a:lnTo>
                      <a:pt x="82221" y="2275"/>
                    </a:lnTo>
                    <a:lnTo>
                      <a:pt x="82341" y="2428"/>
                    </a:lnTo>
                    <a:lnTo>
                      <a:pt x="82461" y="2581"/>
                    </a:lnTo>
                    <a:lnTo>
                      <a:pt x="82581" y="2734"/>
                    </a:lnTo>
                    <a:lnTo>
                      <a:pt x="82675" y="2918"/>
                    </a:lnTo>
                    <a:lnTo>
                      <a:pt x="82782" y="3091"/>
                    </a:lnTo>
                    <a:lnTo>
                      <a:pt x="82875" y="3295"/>
                    </a:lnTo>
                    <a:lnTo>
                      <a:pt x="82942" y="3479"/>
                    </a:lnTo>
                    <a:lnTo>
                      <a:pt x="82995" y="3683"/>
                    </a:lnTo>
                    <a:lnTo>
                      <a:pt x="83049" y="3897"/>
                    </a:lnTo>
                    <a:lnTo>
                      <a:pt x="83062" y="4122"/>
                    </a:lnTo>
                    <a:lnTo>
                      <a:pt x="83062" y="4346"/>
                    </a:lnTo>
                    <a:lnTo>
                      <a:pt x="83049" y="4591"/>
                    </a:lnTo>
                    <a:lnTo>
                      <a:pt x="83009" y="4836"/>
                    </a:lnTo>
                    <a:lnTo>
                      <a:pt x="82835" y="5611"/>
                    </a:lnTo>
                    <a:lnTo>
                      <a:pt x="82635" y="6377"/>
                    </a:lnTo>
                    <a:lnTo>
                      <a:pt x="82421" y="7142"/>
                    </a:lnTo>
                    <a:lnTo>
                      <a:pt x="82181" y="7897"/>
                    </a:lnTo>
                    <a:lnTo>
                      <a:pt x="81927" y="8662"/>
                    </a:lnTo>
                    <a:lnTo>
                      <a:pt x="81633" y="9407"/>
                    </a:lnTo>
                    <a:lnTo>
                      <a:pt x="81326" y="10152"/>
                    </a:lnTo>
                    <a:lnTo>
                      <a:pt x="81006" y="10897"/>
                    </a:lnTo>
                    <a:lnTo>
                      <a:pt x="80672" y="11631"/>
                    </a:lnTo>
                    <a:lnTo>
                      <a:pt x="80311" y="12366"/>
                    </a:lnTo>
                    <a:lnTo>
                      <a:pt x="79951" y="13090"/>
                    </a:lnTo>
                    <a:lnTo>
                      <a:pt x="79563" y="13815"/>
                    </a:lnTo>
                    <a:lnTo>
                      <a:pt x="79163" y="14529"/>
                    </a:lnTo>
                    <a:lnTo>
                      <a:pt x="78749" y="15233"/>
                    </a:lnTo>
                    <a:lnTo>
                      <a:pt x="78321" y="15947"/>
                    </a:lnTo>
                    <a:lnTo>
                      <a:pt x="77881" y="16651"/>
                    </a:lnTo>
                    <a:lnTo>
                      <a:pt x="77440" y="17345"/>
                    </a:lnTo>
                    <a:lnTo>
                      <a:pt x="76986" y="18039"/>
                    </a:lnTo>
                    <a:lnTo>
                      <a:pt x="76519" y="18733"/>
                    </a:lnTo>
                    <a:lnTo>
                      <a:pt x="76038" y="19406"/>
                    </a:lnTo>
                    <a:lnTo>
                      <a:pt x="75557" y="20090"/>
                    </a:lnTo>
                    <a:lnTo>
                      <a:pt x="75063" y="20763"/>
                    </a:lnTo>
                    <a:lnTo>
                      <a:pt x="74582" y="21426"/>
                    </a:lnTo>
                    <a:lnTo>
                      <a:pt x="74088" y="22079"/>
                    </a:lnTo>
                    <a:lnTo>
                      <a:pt x="73087" y="23395"/>
                    </a:lnTo>
                    <a:lnTo>
                      <a:pt x="72085" y="24691"/>
                    </a:lnTo>
                    <a:lnTo>
                      <a:pt x="71083" y="25956"/>
                    </a:lnTo>
                    <a:lnTo>
                      <a:pt x="70082" y="27201"/>
                    </a:lnTo>
                    <a:lnTo>
                      <a:pt x="68947" y="28640"/>
                    </a:lnTo>
                    <a:lnTo>
                      <a:pt x="67825" y="30048"/>
                    </a:lnTo>
                    <a:lnTo>
                      <a:pt x="67291" y="30742"/>
                    </a:lnTo>
                    <a:lnTo>
                      <a:pt x="66770" y="31425"/>
                    </a:lnTo>
                    <a:lnTo>
                      <a:pt x="66263" y="32109"/>
                    </a:lnTo>
                    <a:lnTo>
                      <a:pt x="65768" y="32782"/>
                    </a:lnTo>
                    <a:lnTo>
                      <a:pt x="65288" y="33456"/>
                    </a:lnTo>
                    <a:lnTo>
                      <a:pt x="64834" y="34119"/>
                    </a:lnTo>
                    <a:lnTo>
                      <a:pt x="64406" y="34772"/>
                    </a:lnTo>
                    <a:lnTo>
                      <a:pt x="63979" y="35415"/>
                    </a:lnTo>
                    <a:lnTo>
                      <a:pt x="63592" y="36058"/>
                    </a:lnTo>
                    <a:lnTo>
                      <a:pt x="63218" y="36690"/>
                    </a:lnTo>
                    <a:lnTo>
                      <a:pt x="62884" y="37313"/>
                    </a:lnTo>
                    <a:lnTo>
                      <a:pt x="62563" y="37935"/>
                    </a:lnTo>
                    <a:lnTo>
                      <a:pt x="62296" y="38537"/>
                    </a:lnTo>
                    <a:lnTo>
                      <a:pt x="62043" y="39149"/>
                    </a:lnTo>
                    <a:lnTo>
                      <a:pt x="61829" y="39741"/>
                    </a:lnTo>
                    <a:lnTo>
                      <a:pt x="61655" y="40323"/>
                    </a:lnTo>
                    <a:lnTo>
                      <a:pt x="61522" y="40914"/>
                    </a:lnTo>
                    <a:lnTo>
                      <a:pt x="61402" y="41486"/>
                    </a:lnTo>
                    <a:lnTo>
                      <a:pt x="61348" y="42047"/>
                    </a:lnTo>
                    <a:lnTo>
                      <a:pt x="61335" y="42598"/>
                    </a:lnTo>
                    <a:lnTo>
                      <a:pt x="61348" y="43149"/>
                    </a:lnTo>
                    <a:lnTo>
                      <a:pt x="61402" y="43690"/>
                    </a:lnTo>
                    <a:lnTo>
                      <a:pt x="61522" y="44220"/>
                    </a:lnTo>
                    <a:lnTo>
                      <a:pt x="61682" y="44741"/>
                    </a:lnTo>
                    <a:lnTo>
                      <a:pt x="61896" y="45251"/>
                    </a:lnTo>
                    <a:lnTo>
                      <a:pt x="62150" y="45761"/>
                    </a:lnTo>
                    <a:lnTo>
                      <a:pt x="62470" y="46261"/>
                    </a:lnTo>
                    <a:lnTo>
                      <a:pt x="62831" y="46740"/>
                    </a:lnTo>
                    <a:lnTo>
                      <a:pt x="63124" y="47077"/>
                    </a:lnTo>
                    <a:lnTo>
                      <a:pt x="63432" y="47393"/>
                    </a:lnTo>
                    <a:lnTo>
                      <a:pt x="63752" y="47689"/>
                    </a:lnTo>
                    <a:lnTo>
                      <a:pt x="64086" y="47995"/>
                    </a:lnTo>
                    <a:lnTo>
                      <a:pt x="64433" y="48281"/>
                    </a:lnTo>
                    <a:lnTo>
                      <a:pt x="64780" y="48557"/>
                    </a:lnTo>
                    <a:lnTo>
                      <a:pt x="65154" y="48822"/>
                    </a:lnTo>
                    <a:lnTo>
                      <a:pt x="65555" y="49057"/>
                    </a:lnTo>
                    <a:lnTo>
                      <a:pt x="65955" y="49301"/>
                    </a:lnTo>
                    <a:lnTo>
                      <a:pt x="66383" y="49536"/>
                    </a:lnTo>
                    <a:lnTo>
                      <a:pt x="66810" y="49771"/>
                    </a:lnTo>
                    <a:lnTo>
                      <a:pt x="67251" y="49975"/>
                    </a:lnTo>
                    <a:lnTo>
                      <a:pt x="67718" y="50179"/>
                    </a:lnTo>
                    <a:lnTo>
                      <a:pt x="68199" y="50363"/>
                    </a:lnTo>
                    <a:lnTo>
                      <a:pt x="68693" y="50536"/>
                    </a:lnTo>
                    <a:lnTo>
                      <a:pt x="69200" y="50720"/>
                    </a:lnTo>
                    <a:lnTo>
                      <a:pt x="69721" y="50873"/>
                    </a:lnTo>
                    <a:lnTo>
                      <a:pt x="70255" y="51016"/>
                    </a:lnTo>
                    <a:lnTo>
                      <a:pt x="70803" y="51158"/>
                    </a:lnTo>
                    <a:lnTo>
                      <a:pt x="71377" y="51281"/>
                    </a:lnTo>
                    <a:lnTo>
                      <a:pt x="71951" y="51403"/>
                    </a:lnTo>
                    <a:lnTo>
                      <a:pt x="72552" y="51505"/>
                    </a:lnTo>
                    <a:lnTo>
                      <a:pt x="73180" y="51607"/>
                    </a:lnTo>
                    <a:lnTo>
                      <a:pt x="73808" y="51689"/>
                    </a:lnTo>
                    <a:lnTo>
                      <a:pt x="74435" y="51760"/>
                    </a:lnTo>
                    <a:lnTo>
                      <a:pt x="75116" y="51832"/>
                    </a:lnTo>
                    <a:lnTo>
                      <a:pt x="75784" y="51883"/>
                    </a:lnTo>
                    <a:lnTo>
                      <a:pt x="76478" y="51924"/>
                    </a:lnTo>
                    <a:lnTo>
                      <a:pt x="77173" y="51975"/>
                    </a:lnTo>
                    <a:lnTo>
                      <a:pt x="77894" y="51995"/>
                    </a:lnTo>
                    <a:lnTo>
                      <a:pt x="78642" y="52005"/>
                    </a:lnTo>
                    <a:lnTo>
                      <a:pt x="79403" y="52015"/>
                    </a:lnTo>
                    <a:lnTo>
                      <a:pt x="80178" y="52005"/>
                    </a:lnTo>
                    <a:lnTo>
                      <a:pt x="80979" y="51995"/>
                    </a:lnTo>
                    <a:lnTo>
                      <a:pt x="81780" y="51964"/>
                    </a:lnTo>
                    <a:lnTo>
                      <a:pt x="82595" y="51924"/>
                    </a:lnTo>
                    <a:lnTo>
                      <a:pt x="83396" y="51883"/>
                    </a:lnTo>
                    <a:lnTo>
                      <a:pt x="84224" y="51832"/>
                    </a:lnTo>
                    <a:lnTo>
                      <a:pt x="85038" y="51771"/>
                    </a:lnTo>
                    <a:lnTo>
                      <a:pt x="85866" y="51699"/>
                    </a:lnTo>
                    <a:lnTo>
                      <a:pt x="86694" y="51618"/>
                    </a:lnTo>
                    <a:lnTo>
                      <a:pt x="87522" y="51546"/>
                    </a:lnTo>
                    <a:lnTo>
                      <a:pt x="88364" y="51444"/>
                    </a:lnTo>
                    <a:lnTo>
                      <a:pt x="89192" y="51342"/>
                    </a:lnTo>
                    <a:lnTo>
                      <a:pt x="90861" y="51138"/>
                    </a:lnTo>
                    <a:lnTo>
                      <a:pt x="92530" y="50903"/>
                    </a:lnTo>
                    <a:lnTo>
                      <a:pt x="94186" y="50648"/>
                    </a:lnTo>
                    <a:lnTo>
                      <a:pt x="95829" y="50383"/>
                    </a:lnTo>
                    <a:lnTo>
                      <a:pt x="97471" y="50107"/>
                    </a:lnTo>
                    <a:lnTo>
                      <a:pt x="99087" y="49822"/>
                    </a:lnTo>
                    <a:lnTo>
                      <a:pt x="100676" y="49536"/>
                    </a:lnTo>
                    <a:lnTo>
                      <a:pt x="102225" y="49250"/>
                    </a:lnTo>
                    <a:lnTo>
                      <a:pt x="103734" y="48955"/>
                    </a:lnTo>
                    <a:lnTo>
                      <a:pt x="105217" y="48679"/>
                    </a:lnTo>
                    <a:lnTo>
                      <a:pt x="106552" y="48424"/>
                    </a:lnTo>
                    <a:lnTo>
                      <a:pt x="107847" y="48169"/>
                    </a:lnTo>
                    <a:lnTo>
                      <a:pt x="109089" y="47934"/>
                    </a:lnTo>
                    <a:lnTo>
                      <a:pt x="110278" y="47730"/>
                    </a:lnTo>
                    <a:lnTo>
                      <a:pt x="111399" y="47526"/>
                    </a:lnTo>
                    <a:lnTo>
                      <a:pt x="112468" y="47353"/>
                    </a:lnTo>
                    <a:lnTo>
                      <a:pt x="113469" y="47200"/>
                    </a:lnTo>
                    <a:lnTo>
                      <a:pt x="114431" y="47067"/>
                    </a:lnTo>
                    <a:lnTo>
                      <a:pt x="114578" y="47057"/>
                    </a:lnTo>
                    <a:lnTo>
                      <a:pt x="114738" y="47047"/>
                    </a:lnTo>
                    <a:lnTo>
                      <a:pt x="114885" y="47036"/>
                    </a:lnTo>
                    <a:lnTo>
                      <a:pt x="115032" y="47036"/>
                    </a:lnTo>
                    <a:lnTo>
                      <a:pt x="115232" y="47036"/>
                    </a:lnTo>
                    <a:lnTo>
                      <a:pt x="115432" y="47057"/>
                    </a:lnTo>
                    <a:lnTo>
                      <a:pt x="115633" y="47077"/>
                    </a:lnTo>
                    <a:lnTo>
                      <a:pt x="115833" y="47098"/>
                    </a:lnTo>
                    <a:lnTo>
                      <a:pt x="116020" y="47138"/>
                    </a:lnTo>
                    <a:lnTo>
                      <a:pt x="116207" y="47189"/>
                    </a:lnTo>
                    <a:lnTo>
                      <a:pt x="116394" y="47240"/>
                    </a:lnTo>
                    <a:lnTo>
                      <a:pt x="116581" y="47291"/>
                    </a:lnTo>
                    <a:lnTo>
                      <a:pt x="116754" y="47363"/>
                    </a:lnTo>
                    <a:lnTo>
                      <a:pt x="116928" y="47444"/>
                    </a:lnTo>
                    <a:lnTo>
                      <a:pt x="117088" y="47516"/>
                    </a:lnTo>
                    <a:lnTo>
                      <a:pt x="117262" y="47608"/>
                    </a:lnTo>
                    <a:lnTo>
                      <a:pt x="117422" y="47689"/>
                    </a:lnTo>
                    <a:lnTo>
                      <a:pt x="117582" y="47791"/>
                    </a:lnTo>
                    <a:lnTo>
                      <a:pt x="117729" y="47893"/>
                    </a:lnTo>
                    <a:lnTo>
                      <a:pt x="117876" y="47995"/>
                    </a:lnTo>
                    <a:lnTo>
                      <a:pt x="118170" y="48220"/>
                    </a:lnTo>
                    <a:lnTo>
                      <a:pt x="118424" y="48465"/>
                    </a:lnTo>
                    <a:lnTo>
                      <a:pt x="118677" y="48720"/>
                    </a:lnTo>
                    <a:lnTo>
                      <a:pt x="118904" y="48985"/>
                    </a:lnTo>
                    <a:lnTo>
                      <a:pt x="119105" y="49261"/>
                    </a:lnTo>
                    <a:lnTo>
                      <a:pt x="119305" y="49536"/>
                    </a:lnTo>
                    <a:lnTo>
                      <a:pt x="119465" y="49822"/>
                    </a:lnTo>
                    <a:lnTo>
                      <a:pt x="119586" y="50107"/>
                    </a:lnTo>
                    <a:lnTo>
                      <a:pt x="119719" y="50403"/>
                    </a:lnTo>
                    <a:lnTo>
                      <a:pt x="119826" y="50720"/>
                    </a:lnTo>
                    <a:lnTo>
                      <a:pt x="119893" y="51036"/>
                    </a:lnTo>
                    <a:lnTo>
                      <a:pt x="119959" y="51352"/>
                    </a:lnTo>
                    <a:lnTo>
                      <a:pt x="119986" y="51689"/>
                    </a:lnTo>
                    <a:lnTo>
                      <a:pt x="120000" y="52015"/>
                    </a:lnTo>
                    <a:lnTo>
                      <a:pt x="119986" y="52179"/>
                    </a:lnTo>
                    <a:lnTo>
                      <a:pt x="119973" y="52352"/>
                    </a:lnTo>
                    <a:lnTo>
                      <a:pt x="119946" y="52515"/>
                    </a:lnTo>
                    <a:lnTo>
                      <a:pt x="119906" y="52679"/>
                    </a:lnTo>
                    <a:lnTo>
                      <a:pt x="119866" y="52842"/>
                    </a:lnTo>
                    <a:lnTo>
                      <a:pt x="119826" y="53005"/>
                    </a:lnTo>
                    <a:lnTo>
                      <a:pt x="119759" y="53179"/>
                    </a:lnTo>
                    <a:lnTo>
                      <a:pt x="119692" y="53332"/>
                    </a:lnTo>
                    <a:lnTo>
                      <a:pt x="119626" y="53495"/>
                    </a:lnTo>
                    <a:lnTo>
                      <a:pt x="119532" y="53648"/>
                    </a:lnTo>
                    <a:lnTo>
                      <a:pt x="119425" y="53801"/>
                    </a:lnTo>
                    <a:lnTo>
                      <a:pt x="119332" y="53954"/>
                    </a:lnTo>
                    <a:lnTo>
                      <a:pt x="119212" y="54097"/>
                    </a:lnTo>
                    <a:lnTo>
                      <a:pt x="119078" y="54240"/>
                    </a:lnTo>
                    <a:lnTo>
                      <a:pt x="118958" y="54393"/>
                    </a:lnTo>
                    <a:lnTo>
                      <a:pt x="118798" y="54536"/>
                    </a:lnTo>
                    <a:lnTo>
                      <a:pt x="118637" y="54668"/>
                    </a:lnTo>
                    <a:lnTo>
                      <a:pt x="118464" y="54791"/>
                    </a:lnTo>
                    <a:lnTo>
                      <a:pt x="118277" y="54913"/>
                    </a:lnTo>
                    <a:lnTo>
                      <a:pt x="118077" y="55036"/>
                    </a:lnTo>
                    <a:lnTo>
                      <a:pt x="117329" y="55464"/>
                    </a:lnTo>
                    <a:lnTo>
                      <a:pt x="116567" y="55862"/>
                    </a:lnTo>
                    <a:lnTo>
                      <a:pt x="115780" y="56240"/>
                    </a:lnTo>
                    <a:lnTo>
                      <a:pt x="115005" y="56607"/>
                    </a:lnTo>
                    <a:lnTo>
                      <a:pt x="114204" y="56944"/>
                    </a:lnTo>
                    <a:lnTo>
                      <a:pt x="113403" y="57280"/>
                    </a:lnTo>
                    <a:lnTo>
                      <a:pt x="112575" y="57586"/>
                    </a:lnTo>
                    <a:lnTo>
                      <a:pt x="111747" y="57872"/>
                    </a:lnTo>
                    <a:lnTo>
                      <a:pt x="110919" y="58148"/>
                    </a:lnTo>
                    <a:lnTo>
                      <a:pt x="110064" y="58403"/>
                    </a:lnTo>
                    <a:lnTo>
                      <a:pt x="109196" y="58658"/>
                    </a:lnTo>
                    <a:lnTo>
                      <a:pt x="108328" y="58872"/>
                    </a:lnTo>
                    <a:lnTo>
                      <a:pt x="107460" y="59097"/>
                    </a:lnTo>
                    <a:lnTo>
                      <a:pt x="106565" y="59311"/>
                    </a:lnTo>
                    <a:lnTo>
                      <a:pt x="105671" y="59494"/>
                    </a:lnTo>
                    <a:lnTo>
                      <a:pt x="104762" y="59678"/>
                    </a:lnTo>
                    <a:lnTo>
                      <a:pt x="103854" y="59852"/>
                    </a:lnTo>
                    <a:lnTo>
                      <a:pt x="102933" y="60015"/>
                    </a:lnTo>
                    <a:lnTo>
                      <a:pt x="102012" y="60158"/>
                    </a:lnTo>
                    <a:lnTo>
                      <a:pt x="101077" y="60300"/>
                    </a:lnTo>
                    <a:lnTo>
                      <a:pt x="100129" y="60443"/>
                    </a:lnTo>
                    <a:lnTo>
                      <a:pt x="99194" y="60566"/>
                    </a:lnTo>
                    <a:lnTo>
                      <a:pt x="98232" y="60688"/>
                    </a:lnTo>
                    <a:lnTo>
                      <a:pt x="97271" y="60811"/>
                    </a:lnTo>
                    <a:lnTo>
                      <a:pt x="95334" y="61015"/>
                    </a:lnTo>
                    <a:lnTo>
                      <a:pt x="93371" y="61229"/>
                    </a:lnTo>
                    <a:lnTo>
                      <a:pt x="91395" y="61413"/>
                    </a:lnTo>
                    <a:lnTo>
                      <a:pt x="89405" y="61596"/>
                    </a:lnTo>
                    <a:lnTo>
                      <a:pt x="86921" y="61841"/>
                    </a:lnTo>
                    <a:lnTo>
                      <a:pt x="84451" y="62086"/>
                    </a:lnTo>
                    <a:lnTo>
                      <a:pt x="83209" y="62219"/>
                    </a:lnTo>
                    <a:lnTo>
                      <a:pt x="81967" y="62351"/>
                    </a:lnTo>
                    <a:lnTo>
                      <a:pt x="80738" y="62504"/>
                    </a:lnTo>
                    <a:lnTo>
                      <a:pt x="79496" y="62657"/>
                    </a:lnTo>
                    <a:lnTo>
                      <a:pt x="78281" y="62821"/>
                    </a:lnTo>
                    <a:lnTo>
                      <a:pt x="77053" y="63015"/>
                    </a:lnTo>
                    <a:lnTo>
                      <a:pt x="75837" y="63208"/>
                    </a:lnTo>
                    <a:lnTo>
                      <a:pt x="74636" y="63423"/>
                    </a:lnTo>
                    <a:lnTo>
                      <a:pt x="73434" y="63637"/>
                    </a:lnTo>
                    <a:lnTo>
                      <a:pt x="72245" y="63892"/>
                    </a:lnTo>
                    <a:lnTo>
                      <a:pt x="71070" y="64157"/>
                    </a:lnTo>
                    <a:lnTo>
                      <a:pt x="69908" y="64443"/>
                    </a:lnTo>
                    <a:lnTo>
                      <a:pt x="68746" y="64759"/>
                    </a:lnTo>
                    <a:lnTo>
                      <a:pt x="67611" y="65086"/>
                    </a:lnTo>
                    <a:lnTo>
                      <a:pt x="66476" y="65453"/>
                    </a:lnTo>
                    <a:lnTo>
                      <a:pt x="65368" y="65841"/>
                    </a:lnTo>
                    <a:lnTo>
                      <a:pt x="64273" y="66249"/>
                    </a:lnTo>
                    <a:lnTo>
                      <a:pt x="63191" y="66688"/>
                    </a:lnTo>
                    <a:lnTo>
                      <a:pt x="62136" y="67157"/>
                    </a:lnTo>
                    <a:lnTo>
                      <a:pt x="61081" y="67667"/>
                    </a:lnTo>
                    <a:lnTo>
                      <a:pt x="60066" y="68208"/>
                    </a:lnTo>
                    <a:lnTo>
                      <a:pt x="59065" y="68779"/>
                    </a:lnTo>
                    <a:lnTo>
                      <a:pt x="58090" y="69392"/>
                    </a:lnTo>
                    <a:lnTo>
                      <a:pt x="57128" y="70034"/>
                    </a:lnTo>
                    <a:lnTo>
                      <a:pt x="56194" y="70728"/>
                    </a:lnTo>
                    <a:lnTo>
                      <a:pt x="55286" y="71463"/>
                    </a:lnTo>
                    <a:lnTo>
                      <a:pt x="54404" y="72218"/>
                    </a:lnTo>
                    <a:lnTo>
                      <a:pt x="53549" y="73034"/>
                    </a:lnTo>
                    <a:lnTo>
                      <a:pt x="52388" y="74401"/>
                    </a:lnTo>
                    <a:lnTo>
                      <a:pt x="51293" y="75809"/>
                    </a:lnTo>
                    <a:lnTo>
                      <a:pt x="50278" y="77248"/>
                    </a:lnTo>
                    <a:lnTo>
                      <a:pt x="49330" y="78717"/>
                    </a:lnTo>
                    <a:lnTo>
                      <a:pt x="48435" y="80217"/>
                    </a:lnTo>
                    <a:lnTo>
                      <a:pt x="47620" y="81737"/>
                    </a:lnTo>
                    <a:lnTo>
                      <a:pt x="46846" y="83268"/>
                    </a:lnTo>
                    <a:lnTo>
                      <a:pt x="46151" y="84829"/>
                    </a:lnTo>
                    <a:lnTo>
                      <a:pt x="45497" y="86380"/>
                    </a:lnTo>
                    <a:lnTo>
                      <a:pt x="44896" y="87951"/>
                    </a:lnTo>
                    <a:lnTo>
                      <a:pt x="44362" y="89522"/>
                    </a:lnTo>
                    <a:lnTo>
                      <a:pt x="43868" y="91094"/>
                    </a:lnTo>
                    <a:lnTo>
                      <a:pt x="43414" y="92645"/>
                    </a:lnTo>
                    <a:lnTo>
                      <a:pt x="43026" y="94196"/>
                    </a:lnTo>
                    <a:lnTo>
                      <a:pt x="42666" y="95726"/>
                    </a:lnTo>
                    <a:lnTo>
                      <a:pt x="42345" y="97236"/>
                    </a:lnTo>
                    <a:lnTo>
                      <a:pt x="42065" y="98736"/>
                    </a:lnTo>
                    <a:lnTo>
                      <a:pt x="41825" y="100195"/>
                    </a:lnTo>
                    <a:lnTo>
                      <a:pt x="41598" y="101624"/>
                    </a:lnTo>
                    <a:lnTo>
                      <a:pt x="41424" y="103011"/>
                    </a:lnTo>
                    <a:lnTo>
                      <a:pt x="41277" y="104368"/>
                    </a:lnTo>
                    <a:lnTo>
                      <a:pt x="41144" y="105684"/>
                    </a:lnTo>
                    <a:lnTo>
                      <a:pt x="41063" y="106939"/>
                    </a:lnTo>
                    <a:lnTo>
                      <a:pt x="40970" y="108154"/>
                    </a:lnTo>
                    <a:lnTo>
                      <a:pt x="40930" y="109296"/>
                    </a:lnTo>
                    <a:lnTo>
                      <a:pt x="40890" y="110398"/>
                    </a:lnTo>
                    <a:lnTo>
                      <a:pt x="40863" y="111419"/>
                    </a:lnTo>
                    <a:lnTo>
                      <a:pt x="40863" y="112367"/>
                    </a:lnTo>
                    <a:lnTo>
                      <a:pt x="40863" y="113245"/>
                    </a:lnTo>
                    <a:lnTo>
                      <a:pt x="40876" y="114051"/>
                    </a:lnTo>
                    <a:lnTo>
                      <a:pt x="40890" y="114786"/>
                    </a:lnTo>
                    <a:lnTo>
                      <a:pt x="40916" y="115408"/>
                    </a:lnTo>
                    <a:lnTo>
                      <a:pt x="40903" y="115755"/>
                    </a:lnTo>
                    <a:lnTo>
                      <a:pt x="40863" y="116092"/>
                    </a:lnTo>
                    <a:lnTo>
                      <a:pt x="40756" y="116439"/>
                    </a:lnTo>
                    <a:lnTo>
                      <a:pt x="40623" y="116765"/>
                    </a:lnTo>
                    <a:lnTo>
                      <a:pt x="40436" y="117102"/>
                    </a:lnTo>
                    <a:lnTo>
                      <a:pt x="40235" y="117408"/>
                    </a:lnTo>
                    <a:lnTo>
                      <a:pt x="39982" y="117714"/>
                    </a:lnTo>
                    <a:lnTo>
                      <a:pt x="39715" y="118010"/>
                    </a:lnTo>
                    <a:lnTo>
                      <a:pt x="39407" y="118285"/>
                    </a:lnTo>
                    <a:lnTo>
                      <a:pt x="39087" y="118551"/>
                    </a:lnTo>
                    <a:lnTo>
                      <a:pt x="38740" y="118806"/>
                    </a:lnTo>
                    <a:lnTo>
                      <a:pt x="38366" y="119040"/>
                    </a:lnTo>
                    <a:lnTo>
                      <a:pt x="37979" y="119244"/>
                    </a:lnTo>
                    <a:lnTo>
                      <a:pt x="37578" y="119438"/>
                    </a:lnTo>
                    <a:lnTo>
                      <a:pt x="37151" y="119602"/>
                    </a:lnTo>
                    <a:lnTo>
                      <a:pt x="36737" y="119734"/>
                    </a:lnTo>
                    <a:lnTo>
                      <a:pt x="36309" y="119846"/>
                    </a:lnTo>
                    <a:lnTo>
                      <a:pt x="35869" y="119938"/>
                    </a:lnTo>
                    <a:lnTo>
                      <a:pt x="35441" y="119979"/>
                    </a:lnTo>
                    <a:lnTo>
                      <a:pt x="35001" y="120000"/>
                    </a:lnTo>
                    <a:lnTo>
                      <a:pt x="34573" y="119989"/>
                    </a:lnTo>
                    <a:lnTo>
                      <a:pt x="34146" y="119938"/>
                    </a:lnTo>
                    <a:lnTo>
                      <a:pt x="33719" y="119846"/>
                    </a:lnTo>
                    <a:lnTo>
                      <a:pt x="33318" y="119724"/>
                    </a:lnTo>
                    <a:lnTo>
                      <a:pt x="32931" y="119551"/>
                    </a:lnTo>
                    <a:lnTo>
                      <a:pt x="32557" y="119336"/>
                    </a:lnTo>
                    <a:lnTo>
                      <a:pt x="32196" y="119081"/>
                    </a:lnTo>
                    <a:lnTo>
                      <a:pt x="31862" y="118785"/>
                    </a:lnTo>
                    <a:lnTo>
                      <a:pt x="31555" y="118438"/>
                    </a:lnTo>
                    <a:lnTo>
                      <a:pt x="31275" y="118040"/>
                    </a:lnTo>
                    <a:lnTo>
                      <a:pt x="31021" y="117581"/>
                    </a:lnTo>
                    <a:lnTo>
                      <a:pt x="30807" y="11709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lIns="60941" tIns="30462" rIns="60941" bIns="30462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200">
                  <a:solidFill>
                    <a:schemeClr val="dk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Calibri" panose="020F0502020204030204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31" name="îṩḻïḍê"/>
            <p:cNvSpPr/>
            <p:nvPr/>
          </p:nvSpPr>
          <p:spPr>
            <a:xfrm flipH="1">
              <a:off x="4511824" y="3996885"/>
              <a:ext cx="621146" cy="63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38"/>
                  </a:moveTo>
                  <a:lnTo>
                    <a:pt x="119923" y="63127"/>
                  </a:lnTo>
                  <a:lnTo>
                    <a:pt x="119693" y="66177"/>
                  </a:lnTo>
                  <a:lnTo>
                    <a:pt x="119309" y="69189"/>
                  </a:lnTo>
                  <a:lnTo>
                    <a:pt x="118772" y="72123"/>
                  </a:lnTo>
                  <a:lnTo>
                    <a:pt x="118120" y="75057"/>
                  </a:lnTo>
                  <a:lnTo>
                    <a:pt x="117276" y="77915"/>
                  </a:lnTo>
                  <a:lnTo>
                    <a:pt x="116355" y="80694"/>
                  </a:lnTo>
                  <a:lnTo>
                    <a:pt x="115281" y="83397"/>
                  </a:lnTo>
                  <a:lnTo>
                    <a:pt x="114053" y="86023"/>
                  </a:lnTo>
                  <a:lnTo>
                    <a:pt x="112749" y="88610"/>
                  </a:lnTo>
                  <a:lnTo>
                    <a:pt x="111329" y="91119"/>
                  </a:lnTo>
                  <a:lnTo>
                    <a:pt x="109718" y="93590"/>
                  </a:lnTo>
                  <a:lnTo>
                    <a:pt x="108069" y="95907"/>
                  </a:lnTo>
                  <a:lnTo>
                    <a:pt x="106304" y="98185"/>
                  </a:lnTo>
                  <a:lnTo>
                    <a:pt x="104424" y="100386"/>
                  </a:lnTo>
                  <a:lnTo>
                    <a:pt x="102429" y="102432"/>
                  </a:lnTo>
                  <a:lnTo>
                    <a:pt x="100319" y="104440"/>
                  </a:lnTo>
                  <a:lnTo>
                    <a:pt x="98171" y="106332"/>
                  </a:lnTo>
                  <a:lnTo>
                    <a:pt x="95907" y="108108"/>
                  </a:lnTo>
                  <a:lnTo>
                    <a:pt x="93529" y="109768"/>
                  </a:lnTo>
                  <a:lnTo>
                    <a:pt x="91112" y="111312"/>
                  </a:lnTo>
                  <a:lnTo>
                    <a:pt x="88618" y="112779"/>
                  </a:lnTo>
                  <a:lnTo>
                    <a:pt x="86010" y="114131"/>
                  </a:lnTo>
                  <a:lnTo>
                    <a:pt x="83363" y="115289"/>
                  </a:lnTo>
                  <a:lnTo>
                    <a:pt x="80639" y="116370"/>
                  </a:lnTo>
                  <a:lnTo>
                    <a:pt x="77838" y="117335"/>
                  </a:lnTo>
                  <a:lnTo>
                    <a:pt x="75000" y="118146"/>
                  </a:lnTo>
                  <a:lnTo>
                    <a:pt x="72084" y="118803"/>
                  </a:lnTo>
                  <a:lnTo>
                    <a:pt x="69168" y="119343"/>
                  </a:lnTo>
                  <a:lnTo>
                    <a:pt x="66138" y="119729"/>
                  </a:lnTo>
                  <a:lnTo>
                    <a:pt x="63107" y="119922"/>
                  </a:lnTo>
                  <a:lnTo>
                    <a:pt x="60000" y="119999"/>
                  </a:lnTo>
                  <a:lnTo>
                    <a:pt x="56930" y="119922"/>
                  </a:lnTo>
                  <a:lnTo>
                    <a:pt x="53861" y="119729"/>
                  </a:lnTo>
                  <a:lnTo>
                    <a:pt x="50869" y="119343"/>
                  </a:lnTo>
                  <a:lnTo>
                    <a:pt x="47915" y="118803"/>
                  </a:lnTo>
                  <a:lnTo>
                    <a:pt x="45038" y="118146"/>
                  </a:lnTo>
                  <a:lnTo>
                    <a:pt x="42161" y="117335"/>
                  </a:lnTo>
                  <a:lnTo>
                    <a:pt x="39360" y="116370"/>
                  </a:lnTo>
                  <a:lnTo>
                    <a:pt x="36636" y="115289"/>
                  </a:lnTo>
                  <a:lnTo>
                    <a:pt x="33951" y="114131"/>
                  </a:lnTo>
                  <a:lnTo>
                    <a:pt x="31381" y="112779"/>
                  </a:lnTo>
                  <a:lnTo>
                    <a:pt x="28887" y="111312"/>
                  </a:lnTo>
                  <a:lnTo>
                    <a:pt x="26432" y="109768"/>
                  </a:lnTo>
                  <a:lnTo>
                    <a:pt x="24053" y="108108"/>
                  </a:lnTo>
                  <a:lnTo>
                    <a:pt x="21828" y="106332"/>
                  </a:lnTo>
                  <a:lnTo>
                    <a:pt x="19641" y="104440"/>
                  </a:lnTo>
                  <a:lnTo>
                    <a:pt x="17570" y="102432"/>
                  </a:lnTo>
                  <a:lnTo>
                    <a:pt x="15537" y="100386"/>
                  </a:lnTo>
                  <a:lnTo>
                    <a:pt x="13657" y="98185"/>
                  </a:lnTo>
                  <a:lnTo>
                    <a:pt x="11930" y="95907"/>
                  </a:lnTo>
                  <a:lnTo>
                    <a:pt x="10242" y="93590"/>
                  </a:lnTo>
                  <a:lnTo>
                    <a:pt x="8670" y="91119"/>
                  </a:lnTo>
                  <a:lnTo>
                    <a:pt x="7212" y="88610"/>
                  </a:lnTo>
                  <a:lnTo>
                    <a:pt x="5907" y="86023"/>
                  </a:lnTo>
                  <a:lnTo>
                    <a:pt x="4680" y="83397"/>
                  </a:lnTo>
                  <a:lnTo>
                    <a:pt x="3606" y="80694"/>
                  </a:lnTo>
                  <a:lnTo>
                    <a:pt x="2685" y="77915"/>
                  </a:lnTo>
                  <a:lnTo>
                    <a:pt x="1879" y="75057"/>
                  </a:lnTo>
                  <a:lnTo>
                    <a:pt x="1189" y="72123"/>
                  </a:lnTo>
                  <a:lnTo>
                    <a:pt x="690" y="69189"/>
                  </a:lnTo>
                  <a:lnTo>
                    <a:pt x="268" y="66177"/>
                  </a:lnTo>
                  <a:lnTo>
                    <a:pt x="76" y="63127"/>
                  </a:lnTo>
                  <a:lnTo>
                    <a:pt x="0" y="60038"/>
                  </a:lnTo>
                  <a:lnTo>
                    <a:pt x="76" y="56949"/>
                  </a:lnTo>
                  <a:lnTo>
                    <a:pt x="268" y="53899"/>
                  </a:lnTo>
                  <a:lnTo>
                    <a:pt x="690" y="50888"/>
                  </a:lnTo>
                  <a:lnTo>
                    <a:pt x="1189" y="47953"/>
                  </a:lnTo>
                  <a:lnTo>
                    <a:pt x="1879" y="45057"/>
                  </a:lnTo>
                  <a:lnTo>
                    <a:pt x="2685" y="42200"/>
                  </a:lnTo>
                  <a:lnTo>
                    <a:pt x="3606" y="39420"/>
                  </a:lnTo>
                  <a:lnTo>
                    <a:pt x="4680" y="36718"/>
                  </a:lnTo>
                  <a:lnTo>
                    <a:pt x="5907" y="34015"/>
                  </a:lnTo>
                  <a:lnTo>
                    <a:pt x="7212" y="31428"/>
                  </a:lnTo>
                  <a:lnTo>
                    <a:pt x="8670" y="28957"/>
                  </a:lnTo>
                  <a:lnTo>
                    <a:pt x="10242" y="26486"/>
                  </a:lnTo>
                  <a:lnTo>
                    <a:pt x="11930" y="24131"/>
                  </a:lnTo>
                  <a:lnTo>
                    <a:pt x="13657" y="21891"/>
                  </a:lnTo>
                  <a:lnTo>
                    <a:pt x="15537" y="19729"/>
                  </a:lnTo>
                  <a:lnTo>
                    <a:pt x="17570" y="17644"/>
                  </a:lnTo>
                  <a:lnTo>
                    <a:pt x="19641" y="15637"/>
                  </a:lnTo>
                  <a:lnTo>
                    <a:pt x="21828" y="13745"/>
                  </a:lnTo>
                  <a:lnTo>
                    <a:pt x="24053" y="11969"/>
                  </a:lnTo>
                  <a:lnTo>
                    <a:pt x="26432" y="10270"/>
                  </a:lnTo>
                  <a:lnTo>
                    <a:pt x="28887" y="8725"/>
                  </a:lnTo>
                  <a:lnTo>
                    <a:pt x="31381" y="7297"/>
                  </a:lnTo>
                  <a:lnTo>
                    <a:pt x="33951" y="5945"/>
                  </a:lnTo>
                  <a:lnTo>
                    <a:pt x="36636" y="4749"/>
                  </a:lnTo>
                  <a:lnTo>
                    <a:pt x="39360" y="3706"/>
                  </a:lnTo>
                  <a:lnTo>
                    <a:pt x="42161" y="2741"/>
                  </a:lnTo>
                  <a:lnTo>
                    <a:pt x="45038" y="1930"/>
                  </a:lnTo>
                  <a:lnTo>
                    <a:pt x="47915" y="1274"/>
                  </a:lnTo>
                  <a:lnTo>
                    <a:pt x="50869" y="733"/>
                  </a:lnTo>
                  <a:lnTo>
                    <a:pt x="53861" y="347"/>
                  </a:lnTo>
                  <a:lnTo>
                    <a:pt x="56930" y="115"/>
                  </a:lnTo>
                  <a:lnTo>
                    <a:pt x="60000" y="0"/>
                  </a:lnTo>
                  <a:lnTo>
                    <a:pt x="63107" y="115"/>
                  </a:lnTo>
                  <a:lnTo>
                    <a:pt x="66138" y="347"/>
                  </a:lnTo>
                  <a:lnTo>
                    <a:pt x="69168" y="733"/>
                  </a:lnTo>
                  <a:lnTo>
                    <a:pt x="72084" y="1274"/>
                  </a:lnTo>
                  <a:lnTo>
                    <a:pt x="75000" y="1930"/>
                  </a:lnTo>
                  <a:lnTo>
                    <a:pt x="77838" y="2741"/>
                  </a:lnTo>
                  <a:lnTo>
                    <a:pt x="80639" y="3706"/>
                  </a:lnTo>
                  <a:lnTo>
                    <a:pt x="83363" y="4749"/>
                  </a:lnTo>
                  <a:lnTo>
                    <a:pt x="86010" y="5945"/>
                  </a:lnTo>
                  <a:lnTo>
                    <a:pt x="88618" y="7297"/>
                  </a:lnTo>
                  <a:lnTo>
                    <a:pt x="91112" y="8725"/>
                  </a:lnTo>
                  <a:lnTo>
                    <a:pt x="93529" y="10270"/>
                  </a:lnTo>
                  <a:lnTo>
                    <a:pt x="95907" y="11969"/>
                  </a:lnTo>
                  <a:lnTo>
                    <a:pt x="98171" y="13745"/>
                  </a:lnTo>
                  <a:lnTo>
                    <a:pt x="100319" y="15637"/>
                  </a:lnTo>
                  <a:lnTo>
                    <a:pt x="102429" y="17644"/>
                  </a:lnTo>
                  <a:lnTo>
                    <a:pt x="104424" y="19729"/>
                  </a:lnTo>
                  <a:lnTo>
                    <a:pt x="106304" y="21891"/>
                  </a:lnTo>
                  <a:lnTo>
                    <a:pt x="108069" y="24131"/>
                  </a:lnTo>
                  <a:lnTo>
                    <a:pt x="109718" y="26486"/>
                  </a:lnTo>
                  <a:lnTo>
                    <a:pt x="111329" y="28957"/>
                  </a:lnTo>
                  <a:lnTo>
                    <a:pt x="112749" y="31428"/>
                  </a:lnTo>
                  <a:lnTo>
                    <a:pt x="114053" y="34015"/>
                  </a:lnTo>
                  <a:lnTo>
                    <a:pt x="115281" y="36718"/>
                  </a:lnTo>
                  <a:lnTo>
                    <a:pt x="116355" y="39420"/>
                  </a:lnTo>
                  <a:lnTo>
                    <a:pt x="117276" y="42200"/>
                  </a:lnTo>
                  <a:lnTo>
                    <a:pt x="118120" y="45057"/>
                  </a:lnTo>
                  <a:lnTo>
                    <a:pt x="118772" y="47953"/>
                  </a:lnTo>
                  <a:lnTo>
                    <a:pt x="119309" y="50888"/>
                  </a:lnTo>
                  <a:lnTo>
                    <a:pt x="119693" y="53899"/>
                  </a:lnTo>
                  <a:lnTo>
                    <a:pt x="119923" y="56949"/>
                  </a:lnTo>
                  <a:lnTo>
                    <a:pt x="120000" y="6003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lIns="60941" tIns="30462" rIns="60941" bIns="30462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Calibri" panose="020F0502020204030204"/>
                <a:sym typeface="字魂59号-创粗黑" panose="00000500000000000000" pitchFamily="2" charset="-122"/>
              </a:endParaRPr>
            </a:p>
          </p:txBody>
        </p:sp>
        <p:sp>
          <p:nvSpPr>
            <p:cNvPr id="32" name="îŝḻiḑê"/>
            <p:cNvSpPr/>
            <p:nvPr/>
          </p:nvSpPr>
          <p:spPr>
            <a:xfrm flipH="1">
              <a:off x="4997336" y="3579822"/>
              <a:ext cx="438911" cy="448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972"/>
                  </a:moveTo>
                  <a:lnTo>
                    <a:pt x="119945" y="63088"/>
                  </a:lnTo>
                  <a:lnTo>
                    <a:pt x="119674" y="66095"/>
                  </a:lnTo>
                  <a:lnTo>
                    <a:pt x="119294" y="69157"/>
                  </a:lnTo>
                  <a:lnTo>
                    <a:pt x="118751" y="72109"/>
                  </a:lnTo>
                  <a:lnTo>
                    <a:pt x="118100" y="75006"/>
                  </a:lnTo>
                  <a:lnTo>
                    <a:pt x="117286" y="77904"/>
                  </a:lnTo>
                  <a:lnTo>
                    <a:pt x="116309" y="80637"/>
                  </a:lnTo>
                  <a:lnTo>
                    <a:pt x="115278" y="83371"/>
                  </a:lnTo>
                  <a:lnTo>
                    <a:pt x="114084" y="86050"/>
                  </a:lnTo>
                  <a:lnTo>
                    <a:pt x="112727" y="88619"/>
                  </a:lnTo>
                  <a:lnTo>
                    <a:pt x="111316" y="91134"/>
                  </a:lnTo>
                  <a:lnTo>
                    <a:pt x="109687" y="93594"/>
                  </a:lnTo>
                  <a:lnTo>
                    <a:pt x="108059" y="95890"/>
                  </a:lnTo>
                  <a:lnTo>
                    <a:pt x="106268" y="98186"/>
                  </a:lnTo>
                  <a:lnTo>
                    <a:pt x="104369" y="100373"/>
                  </a:lnTo>
                  <a:lnTo>
                    <a:pt x="102360" y="102451"/>
                  </a:lnTo>
                  <a:lnTo>
                    <a:pt x="100298" y="104419"/>
                  </a:lnTo>
                  <a:lnTo>
                    <a:pt x="98127" y="106332"/>
                  </a:lnTo>
                  <a:lnTo>
                    <a:pt x="95902" y="108082"/>
                  </a:lnTo>
                  <a:lnTo>
                    <a:pt x="93514" y="109776"/>
                  </a:lnTo>
                  <a:lnTo>
                    <a:pt x="91126" y="111307"/>
                  </a:lnTo>
                  <a:lnTo>
                    <a:pt x="88575" y="112783"/>
                  </a:lnTo>
                  <a:lnTo>
                    <a:pt x="85970" y="114095"/>
                  </a:lnTo>
                  <a:lnTo>
                    <a:pt x="83310" y="115298"/>
                  </a:lnTo>
                  <a:lnTo>
                    <a:pt x="80597" y="116337"/>
                  </a:lnTo>
                  <a:lnTo>
                    <a:pt x="77829" y="117321"/>
                  </a:lnTo>
                  <a:lnTo>
                    <a:pt x="74952" y="118141"/>
                  </a:lnTo>
                  <a:lnTo>
                    <a:pt x="72075" y="118797"/>
                  </a:lnTo>
                  <a:lnTo>
                    <a:pt x="69145" y="119289"/>
                  </a:lnTo>
                  <a:lnTo>
                    <a:pt x="66105" y="119726"/>
                  </a:lnTo>
                  <a:lnTo>
                    <a:pt x="63066" y="119945"/>
                  </a:lnTo>
                  <a:lnTo>
                    <a:pt x="59972" y="120000"/>
                  </a:lnTo>
                  <a:lnTo>
                    <a:pt x="56933" y="119945"/>
                  </a:lnTo>
                  <a:lnTo>
                    <a:pt x="53839" y="119726"/>
                  </a:lnTo>
                  <a:lnTo>
                    <a:pt x="50800" y="119289"/>
                  </a:lnTo>
                  <a:lnTo>
                    <a:pt x="47869" y="118797"/>
                  </a:lnTo>
                  <a:lnTo>
                    <a:pt x="44993" y="118141"/>
                  </a:lnTo>
                  <a:lnTo>
                    <a:pt x="42116" y="117321"/>
                  </a:lnTo>
                  <a:lnTo>
                    <a:pt x="39348" y="116337"/>
                  </a:lnTo>
                  <a:lnTo>
                    <a:pt x="36635" y="115298"/>
                  </a:lnTo>
                  <a:lnTo>
                    <a:pt x="33921" y="114095"/>
                  </a:lnTo>
                  <a:lnTo>
                    <a:pt x="31370" y="112783"/>
                  </a:lnTo>
                  <a:lnTo>
                    <a:pt x="28873" y="111307"/>
                  </a:lnTo>
                  <a:lnTo>
                    <a:pt x="26431" y="109776"/>
                  </a:lnTo>
                  <a:lnTo>
                    <a:pt x="24097" y="108082"/>
                  </a:lnTo>
                  <a:lnTo>
                    <a:pt x="21818" y="106332"/>
                  </a:lnTo>
                  <a:lnTo>
                    <a:pt x="19647" y="104419"/>
                  </a:lnTo>
                  <a:lnTo>
                    <a:pt x="17584" y="102451"/>
                  </a:lnTo>
                  <a:lnTo>
                    <a:pt x="15576" y="100373"/>
                  </a:lnTo>
                  <a:lnTo>
                    <a:pt x="13677" y="98186"/>
                  </a:lnTo>
                  <a:lnTo>
                    <a:pt x="11886" y="95890"/>
                  </a:lnTo>
                  <a:lnTo>
                    <a:pt x="10257" y="93594"/>
                  </a:lnTo>
                  <a:lnTo>
                    <a:pt x="8629" y="91134"/>
                  </a:lnTo>
                  <a:lnTo>
                    <a:pt x="7218" y="88619"/>
                  </a:lnTo>
                  <a:lnTo>
                    <a:pt x="5861" y="86050"/>
                  </a:lnTo>
                  <a:lnTo>
                    <a:pt x="4721" y="83371"/>
                  </a:lnTo>
                  <a:lnTo>
                    <a:pt x="3636" y="80637"/>
                  </a:lnTo>
                  <a:lnTo>
                    <a:pt x="2713" y="77904"/>
                  </a:lnTo>
                  <a:lnTo>
                    <a:pt x="1845" y="75006"/>
                  </a:lnTo>
                  <a:lnTo>
                    <a:pt x="1194" y="72109"/>
                  </a:lnTo>
                  <a:lnTo>
                    <a:pt x="705" y="69157"/>
                  </a:lnTo>
                  <a:lnTo>
                    <a:pt x="271" y="66095"/>
                  </a:lnTo>
                  <a:lnTo>
                    <a:pt x="54" y="63088"/>
                  </a:lnTo>
                  <a:lnTo>
                    <a:pt x="0" y="59972"/>
                  </a:lnTo>
                  <a:lnTo>
                    <a:pt x="54" y="56911"/>
                  </a:lnTo>
                  <a:lnTo>
                    <a:pt x="271" y="53904"/>
                  </a:lnTo>
                  <a:lnTo>
                    <a:pt x="705" y="50897"/>
                  </a:lnTo>
                  <a:lnTo>
                    <a:pt x="1194" y="47945"/>
                  </a:lnTo>
                  <a:lnTo>
                    <a:pt x="1845" y="45047"/>
                  </a:lnTo>
                  <a:lnTo>
                    <a:pt x="2713" y="42150"/>
                  </a:lnTo>
                  <a:lnTo>
                    <a:pt x="3636" y="39362"/>
                  </a:lnTo>
                  <a:lnTo>
                    <a:pt x="4721" y="36628"/>
                  </a:lnTo>
                  <a:lnTo>
                    <a:pt x="5861" y="33949"/>
                  </a:lnTo>
                  <a:lnTo>
                    <a:pt x="7218" y="31380"/>
                  </a:lnTo>
                  <a:lnTo>
                    <a:pt x="8629" y="28865"/>
                  </a:lnTo>
                  <a:lnTo>
                    <a:pt x="10257" y="26460"/>
                  </a:lnTo>
                  <a:lnTo>
                    <a:pt x="11886" y="24109"/>
                  </a:lnTo>
                  <a:lnTo>
                    <a:pt x="13677" y="21813"/>
                  </a:lnTo>
                  <a:lnTo>
                    <a:pt x="15576" y="19681"/>
                  </a:lnTo>
                  <a:lnTo>
                    <a:pt x="17584" y="17548"/>
                  </a:lnTo>
                  <a:lnTo>
                    <a:pt x="19647" y="15580"/>
                  </a:lnTo>
                  <a:lnTo>
                    <a:pt x="21818" y="13722"/>
                  </a:lnTo>
                  <a:lnTo>
                    <a:pt x="24097" y="11917"/>
                  </a:lnTo>
                  <a:lnTo>
                    <a:pt x="26431" y="10223"/>
                  </a:lnTo>
                  <a:lnTo>
                    <a:pt x="28873" y="8692"/>
                  </a:lnTo>
                  <a:lnTo>
                    <a:pt x="31370" y="7216"/>
                  </a:lnTo>
                  <a:lnTo>
                    <a:pt x="33921" y="5904"/>
                  </a:lnTo>
                  <a:lnTo>
                    <a:pt x="36635" y="4701"/>
                  </a:lnTo>
                  <a:lnTo>
                    <a:pt x="39348" y="3662"/>
                  </a:lnTo>
                  <a:lnTo>
                    <a:pt x="42116" y="2733"/>
                  </a:lnTo>
                  <a:lnTo>
                    <a:pt x="44993" y="1913"/>
                  </a:lnTo>
                  <a:lnTo>
                    <a:pt x="47869" y="1257"/>
                  </a:lnTo>
                  <a:lnTo>
                    <a:pt x="50800" y="710"/>
                  </a:lnTo>
                  <a:lnTo>
                    <a:pt x="53839" y="273"/>
                  </a:lnTo>
                  <a:lnTo>
                    <a:pt x="56933" y="54"/>
                  </a:lnTo>
                  <a:lnTo>
                    <a:pt x="59972" y="0"/>
                  </a:lnTo>
                  <a:lnTo>
                    <a:pt x="63066" y="54"/>
                  </a:lnTo>
                  <a:lnTo>
                    <a:pt x="66105" y="273"/>
                  </a:lnTo>
                  <a:lnTo>
                    <a:pt x="69145" y="710"/>
                  </a:lnTo>
                  <a:lnTo>
                    <a:pt x="72075" y="1257"/>
                  </a:lnTo>
                  <a:lnTo>
                    <a:pt x="74952" y="1913"/>
                  </a:lnTo>
                  <a:lnTo>
                    <a:pt x="77829" y="2733"/>
                  </a:lnTo>
                  <a:lnTo>
                    <a:pt x="80597" y="3662"/>
                  </a:lnTo>
                  <a:lnTo>
                    <a:pt x="83310" y="4701"/>
                  </a:lnTo>
                  <a:lnTo>
                    <a:pt x="85970" y="5904"/>
                  </a:lnTo>
                  <a:lnTo>
                    <a:pt x="88575" y="7216"/>
                  </a:lnTo>
                  <a:lnTo>
                    <a:pt x="91126" y="8692"/>
                  </a:lnTo>
                  <a:lnTo>
                    <a:pt x="93514" y="10223"/>
                  </a:lnTo>
                  <a:lnTo>
                    <a:pt x="95902" y="11917"/>
                  </a:lnTo>
                  <a:lnTo>
                    <a:pt x="98127" y="13722"/>
                  </a:lnTo>
                  <a:lnTo>
                    <a:pt x="100298" y="15580"/>
                  </a:lnTo>
                  <a:lnTo>
                    <a:pt x="102360" y="17548"/>
                  </a:lnTo>
                  <a:lnTo>
                    <a:pt x="104369" y="19681"/>
                  </a:lnTo>
                  <a:lnTo>
                    <a:pt x="106268" y="21813"/>
                  </a:lnTo>
                  <a:lnTo>
                    <a:pt x="108059" y="24109"/>
                  </a:lnTo>
                  <a:lnTo>
                    <a:pt x="109687" y="26460"/>
                  </a:lnTo>
                  <a:lnTo>
                    <a:pt x="111316" y="28865"/>
                  </a:lnTo>
                  <a:lnTo>
                    <a:pt x="112727" y="31380"/>
                  </a:lnTo>
                  <a:lnTo>
                    <a:pt x="114084" y="33949"/>
                  </a:lnTo>
                  <a:lnTo>
                    <a:pt x="115278" y="36628"/>
                  </a:lnTo>
                  <a:lnTo>
                    <a:pt x="116309" y="39362"/>
                  </a:lnTo>
                  <a:lnTo>
                    <a:pt x="117286" y="42150"/>
                  </a:lnTo>
                  <a:lnTo>
                    <a:pt x="118100" y="45047"/>
                  </a:lnTo>
                  <a:lnTo>
                    <a:pt x="118751" y="47945"/>
                  </a:lnTo>
                  <a:lnTo>
                    <a:pt x="119294" y="50897"/>
                  </a:lnTo>
                  <a:lnTo>
                    <a:pt x="119674" y="53904"/>
                  </a:lnTo>
                  <a:lnTo>
                    <a:pt x="119945" y="56911"/>
                  </a:lnTo>
                  <a:lnTo>
                    <a:pt x="120000" y="59972"/>
                  </a:lnTo>
                  <a:close/>
                </a:path>
              </a:pathLst>
            </a:custGeom>
            <a:solidFill>
              <a:srgbClr val="0059DB"/>
            </a:solidFill>
            <a:ln>
              <a:noFill/>
            </a:ln>
          </p:spPr>
          <p:txBody>
            <a:bodyPr lIns="60941" tIns="30462" rIns="60941" bIns="30462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Calibri" panose="020F0502020204030204"/>
                <a:sym typeface="字魂59号-创粗黑" panose="00000500000000000000" pitchFamily="2" charset="-122"/>
              </a:endParaRPr>
            </a:p>
          </p:txBody>
        </p:sp>
        <p:sp>
          <p:nvSpPr>
            <p:cNvPr id="33" name="îṡlîḋè"/>
            <p:cNvSpPr/>
            <p:nvPr/>
          </p:nvSpPr>
          <p:spPr>
            <a:xfrm flipH="1">
              <a:off x="5333070" y="2580652"/>
              <a:ext cx="908791" cy="9304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973"/>
                  </a:moveTo>
                  <a:lnTo>
                    <a:pt x="119921" y="63059"/>
                  </a:lnTo>
                  <a:lnTo>
                    <a:pt x="119685" y="66118"/>
                  </a:lnTo>
                  <a:lnTo>
                    <a:pt x="119318" y="69098"/>
                  </a:lnTo>
                  <a:lnTo>
                    <a:pt x="118768" y="72079"/>
                  </a:lnTo>
                  <a:lnTo>
                    <a:pt x="118113" y="74980"/>
                  </a:lnTo>
                  <a:lnTo>
                    <a:pt x="117327" y="77828"/>
                  </a:lnTo>
                  <a:lnTo>
                    <a:pt x="116358" y="80624"/>
                  </a:lnTo>
                  <a:lnTo>
                    <a:pt x="115283" y="83340"/>
                  </a:lnTo>
                  <a:lnTo>
                    <a:pt x="114104" y="85978"/>
                  </a:lnTo>
                  <a:lnTo>
                    <a:pt x="112768" y="88562"/>
                  </a:lnTo>
                  <a:lnTo>
                    <a:pt x="111301" y="91094"/>
                  </a:lnTo>
                  <a:lnTo>
                    <a:pt x="109755" y="93547"/>
                  </a:lnTo>
                  <a:lnTo>
                    <a:pt x="108078" y="95868"/>
                  </a:lnTo>
                  <a:lnTo>
                    <a:pt x="106323" y="98162"/>
                  </a:lnTo>
                  <a:lnTo>
                    <a:pt x="104410" y="100325"/>
                  </a:lnTo>
                  <a:lnTo>
                    <a:pt x="102445" y="102408"/>
                  </a:lnTo>
                  <a:lnTo>
                    <a:pt x="100349" y="104386"/>
                  </a:lnTo>
                  <a:lnTo>
                    <a:pt x="98148" y="106285"/>
                  </a:lnTo>
                  <a:lnTo>
                    <a:pt x="95895" y="108079"/>
                  </a:lnTo>
                  <a:lnTo>
                    <a:pt x="93537" y="109740"/>
                  </a:lnTo>
                  <a:lnTo>
                    <a:pt x="91126" y="111296"/>
                  </a:lnTo>
                  <a:lnTo>
                    <a:pt x="88611" y="112747"/>
                  </a:lnTo>
                  <a:lnTo>
                    <a:pt x="86017" y="114065"/>
                  </a:lnTo>
                  <a:lnTo>
                    <a:pt x="83371" y="115252"/>
                  </a:lnTo>
                  <a:lnTo>
                    <a:pt x="80620" y="116334"/>
                  </a:lnTo>
                  <a:lnTo>
                    <a:pt x="77842" y="117283"/>
                  </a:lnTo>
                  <a:lnTo>
                    <a:pt x="75013" y="118074"/>
                  </a:lnTo>
                  <a:lnTo>
                    <a:pt x="72104" y="118760"/>
                  </a:lnTo>
                  <a:lnTo>
                    <a:pt x="69144" y="119287"/>
                  </a:lnTo>
                  <a:lnTo>
                    <a:pt x="66131" y="119683"/>
                  </a:lnTo>
                  <a:lnTo>
                    <a:pt x="63091" y="119894"/>
                  </a:lnTo>
                  <a:lnTo>
                    <a:pt x="60000" y="120000"/>
                  </a:lnTo>
                  <a:lnTo>
                    <a:pt x="56908" y="119894"/>
                  </a:lnTo>
                  <a:lnTo>
                    <a:pt x="53842" y="119683"/>
                  </a:lnTo>
                  <a:lnTo>
                    <a:pt x="50855" y="119287"/>
                  </a:lnTo>
                  <a:lnTo>
                    <a:pt x="47921" y="118760"/>
                  </a:lnTo>
                  <a:lnTo>
                    <a:pt x="45013" y="118074"/>
                  </a:lnTo>
                  <a:lnTo>
                    <a:pt x="42157" y="117283"/>
                  </a:lnTo>
                  <a:lnTo>
                    <a:pt x="39379" y="116334"/>
                  </a:lnTo>
                  <a:lnTo>
                    <a:pt x="36628" y="115252"/>
                  </a:lnTo>
                  <a:lnTo>
                    <a:pt x="33982" y="114065"/>
                  </a:lnTo>
                  <a:lnTo>
                    <a:pt x="31388" y="112747"/>
                  </a:lnTo>
                  <a:lnTo>
                    <a:pt x="28873" y="111296"/>
                  </a:lnTo>
                  <a:lnTo>
                    <a:pt x="26462" y="109740"/>
                  </a:lnTo>
                  <a:lnTo>
                    <a:pt x="24078" y="108079"/>
                  </a:lnTo>
                  <a:lnTo>
                    <a:pt x="21825" y="106285"/>
                  </a:lnTo>
                  <a:lnTo>
                    <a:pt x="19676" y="104386"/>
                  </a:lnTo>
                  <a:lnTo>
                    <a:pt x="17554" y="102408"/>
                  </a:lnTo>
                  <a:lnTo>
                    <a:pt x="15589" y="100325"/>
                  </a:lnTo>
                  <a:lnTo>
                    <a:pt x="13703" y="98162"/>
                  </a:lnTo>
                  <a:lnTo>
                    <a:pt x="11921" y="95868"/>
                  </a:lnTo>
                  <a:lnTo>
                    <a:pt x="10218" y="93547"/>
                  </a:lnTo>
                  <a:lnTo>
                    <a:pt x="8698" y="91094"/>
                  </a:lnTo>
                  <a:lnTo>
                    <a:pt x="7231" y="88562"/>
                  </a:lnTo>
                  <a:lnTo>
                    <a:pt x="5895" y="85978"/>
                  </a:lnTo>
                  <a:lnTo>
                    <a:pt x="4689" y="83340"/>
                  </a:lnTo>
                  <a:lnTo>
                    <a:pt x="3641" y="80624"/>
                  </a:lnTo>
                  <a:lnTo>
                    <a:pt x="2698" y="77828"/>
                  </a:lnTo>
                  <a:lnTo>
                    <a:pt x="1886" y="74980"/>
                  </a:lnTo>
                  <a:lnTo>
                    <a:pt x="1231" y="72079"/>
                  </a:lnTo>
                  <a:lnTo>
                    <a:pt x="681" y="69098"/>
                  </a:lnTo>
                  <a:lnTo>
                    <a:pt x="314" y="66118"/>
                  </a:lnTo>
                  <a:lnTo>
                    <a:pt x="78" y="63059"/>
                  </a:lnTo>
                  <a:lnTo>
                    <a:pt x="0" y="59973"/>
                  </a:lnTo>
                  <a:lnTo>
                    <a:pt x="78" y="56914"/>
                  </a:lnTo>
                  <a:lnTo>
                    <a:pt x="314" y="53854"/>
                  </a:lnTo>
                  <a:lnTo>
                    <a:pt x="681" y="50821"/>
                  </a:lnTo>
                  <a:lnTo>
                    <a:pt x="1231" y="47894"/>
                  </a:lnTo>
                  <a:lnTo>
                    <a:pt x="1886" y="44993"/>
                  </a:lnTo>
                  <a:lnTo>
                    <a:pt x="2698" y="42145"/>
                  </a:lnTo>
                  <a:lnTo>
                    <a:pt x="3641" y="39349"/>
                  </a:lnTo>
                  <a:lnTo>
                    <a:pt x="4689" y="36632"/>
                  </a:lnTo>
                  <a:lnTo>
                    <a:pt x="5895" y="33969"/>
                  </a:lnTo>
                  <a:lnTo>
                    <a:pt x="7231" y="31384"/>
                  </a:lnTo>
                  <a:lnTo>
                    <a:pt x="8698" y="28879"/>
                  </a:lnTo>
                  <a:lnTo>
                    <a:pt x="10218" y="26426"/>
                  </a:lnTo>
                  <a:lnTo>
                    <a:pt x="11921" y="24079"/>
                  </a:lnTo>
                  <a:lnTo>
                    <a:pt x="13703" y="21810"/>
                  </a:lnTo>
                  <a:lnTo>
                    <a:pt x="15589" y="19648"/>
                  </a:lnTo>
                  <a:lnTo>
                    <a:pt x="17554" y="17564"/>
                  </a:lnTo>
                  <a:lnTo>
                    <a:pt x="19650" y="15560"/>
                  </a:lnTo>
                  <a:lnTo>
                    <a:pt x="21825" y="13687"/>
                  </a:lnTo>
                  <a:lnTo>
                    <a:pt x="24078" y="11920"/>
                  </a:lnTo>
                  <a:lnTo>
                    <a:pt x="26462" y="10232"/>
                  </a:lnTo>
                  <a:lnTo>
                    <a:pt x="28873" y="8703"/>
                  </a:lnTo>
                  <a:lnTo>
                    <a:pt x="31388" y="7252"/>
                  </a:lnTo>
                  <a:lnTo>
                    <a:pt x="33982" y="5907"/>
                  </a:lnTo>
                  <a:lnTo>
                    <a:pt x="36628" y="4694"/>
                  </a:lnTo>
                  <a:lnTo>
                    <a:pt x="39379" y="3639"/>
                  </a:lnTo>
                  <a:lnTo>
                    <a:pt x="42157" y="2716"/>
                  </a:lnTo>
                  <a:lnTo>
                    <a:pt x="45013" y="1872"/>
                  </a:lnTo>
                  <a:lnTo>
                    <a:pt x="47921" y="1213"/>
                  </a:lnTo>
                  <a:lnTo>
                    <a:pt x="50855" y="685"/>
                  </a:lnTo>
                  <a:lnTo>
                    <a:pt x="53842" y="316"/>
                  </a:lnTo>
                  <a:lnTo>
                    <a:pt x="56908" y="79"/>
                  </a:lnTo>
                  <a:lnTo>
                    <a:pt x="60000" y="0"/>
                  </a:lnTo>
                  <a:lnTo>
                    <a:pt x="63091" y="79"/>
                  </a:lnTo>
                  <a:lnTo>
                    <a:pt x="66131" y="316"/>
                  </a:lnTo>
                  <a:lnTo>
                    <a:pt x="69144" y="685"/>
                  </a:lnTo>
                  <a:lnTo>
                    <a:pt x="72104" y="1213"/>
                  </a:lnTo>
                  <a:lnTo>
                    <a:pt x="75013" y="1872"/>
                  </a:lnTo>
                  <a:lnTo>
                    <a:pt x="77842" y="2716"/>
                  </a:lnTo>
                  <a:lnTo>
                    <a:pt x="80620" y="3639"/>
                  </a:lnTo>
                  <a:lnTo>
                    <a:pt x="83371" y="4694"/>
                  </a:lnTo>
                  <a:lnTo>
                    <a:pt x="86017" y="5907"/>
                  </a:lnTo>
                  <a:lnTo>
                    <a:pt x="88611" y="7252"/>
                  </a:lnTo>
                  <a:lnTo>
                    <a:pt x="91126" y="8703"/>
                  </a:lnTo>
                  <a:lnTo>
                    <a:pt x="93537" y="10232"/>
                  </a:lnTo>
                  <a:lnTo>
                    <a:pt x="95895" y="11920"/>
                  </a:lnTo>
                  <a:lnTo>
                    <a:pt x="98148" y="13687"/>
                  </a:lnTo>
                  <a:lnTo>
                    <a:pt x="100349" y="15560"/>
                  </a:lnTo>
                  <a:lnTo>
                    <a:pt x="102445" y="17564"/>
                  </a:lnTo>
                  <a:lnTo>
                    <a:pt x="104410" y="19648"/>
                  </a:lnTo>
                  <a:lnTo>
                    <a:pt x="106323" y="21810"/>
                  </a:lnTo>
                  <a:lnTo>
                    <a:pt x="108078" y="24079"/>
                  </a:lnTo>
                  <a:lnTo>
                    <a:pt x="109755" y="26426"/>
                  </a:lnTo>
                  <a:lnTo>
                    <a:pt x="111301" y="28879"/>
                  </a:lnTo>
                  <a:lnTo>
                    <a:pt x="112768" y="31384"/>
                  </a:lnTo>
                  <a:lnTo>
                    <a:pt x="114104" y="33969"/>
                  </a:lnTo>
                  <a:lnTo>
                    <a:pt x="115283" y="36632"/>
                  </a:lnTo>
                  <a:lnTo>
                    <a:pt x="116358" y="39349"/>
                  </a:lnTo>
                  <a:lnTo>
                    <a:pt x="117327" y="42145"/>
                  </a:lnTo>
                  <a:lnTo>
                    <a:pt x="118113" y="44993"/>
                  </a:lnTo>
                  <a:lnTo>
                    <a:pt x="118768" y="47894"/>
                  </a:lnTo>
                  <a:lnTo>
                    <a:pt x="119318" y="50821"/>
                  </a:lnTo>
                  <a:lnTo>
                    <a:pt x="119685" y="53854"/>
                  </a:lnTo>
                  <a:lnTo>
                    <a:pt x="119921" y="56914"/>
                  </a:lnTo>
                  <a:lnTo>
                    <a:pt x="120000" y="5997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lIns="60941" tIns="30462" rIns="60941" bIns="30462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Calibri" panose="020F0502020204030204"/>
                <a:sym typeface="字魂59号-创粗黑" panose="00000500000000000000" pitchFamily="2" charset="-122"/>
              </a:endParaRPr>
            </a:p>
          </p:txBody>
        </p:sp>
        <p:sp>
          <p:nvSpPr>
            <p:cNvPr id="34" name="iṡľiḑè"/>
            <p:cNvSpPr/>
            <p:nvPr/>
          </p:nvSpPr>
          <p:spPr>
            <a:xfrm flipH="1">
              <a:off x="4812370" y="3049061"/>
              <a:ext cx="454992" cy="46553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52"/>
                  </a:moveTo>
                  <a:lnTo>
                    <a:pt x="119895" y="63107"/>
                  </a:lnTo>
                  <a:lnTo>
                    <a:pt x="119686" y="66110"/>
                  </a:lnTo>
                  <a:lnTo>
                    <a:pt x="119267" y="69165"/>
                  </a:lnTo>
                  <a:lnTo>
                    <a:pt x="118744" y="72115"/>
                  </a:lnTo>
                  <a:lnTo>
                    <a:pt x="118063" y="75013"/>
                  </a:lnTo>
                  <a:lnTo>
                    <a:pt x="117278" y="77857"/>
                  </a:lnTo>
                  <a:lnTo>
                    <a:pt x="116336" y="80649"/>
                  </a:lnTo>
                  <a:lnTo>
                    <a:pt x="115290" y="83388"/>
                  </a:lnTo>
                  <a:lnTo>
                    <a:pt x="114086" y="86022"/>
                  </a:lnTo>
                  <a:lnTo>
                    <a:pt x="112725" y="88604"/>
                  </a:lnTo>
                  <a:lnTo>
                    <a:pt x="111312" y="91132"/>
                  </a:lnTo>
                  <a:lnTo>
                    <a:pt x="109742" y="93503"/>
                  </a:lnTo>
                  <a:lnTo>
                    <a:pt x="108068" y="95926"/>
                  </a:lnTo>
                  <a:lnTo>
                    <a:pt x="106288" y="98191"/>
                  </a:lnTo>
                  <a:lnTo>
                    <a:pt x="104404" y="100351"/>
                  </a:lnTo>
                  <a:lnTo>
                    <a:pt x="102416" y="102405"/>
                  </a:lnTo>
                  <a:lnTo>
                    <a:pt x="100322" y="104407"/>
                  </a:lnTo>
                  <a:lnTo>
                    <a:pt x="98124" y="106251"/>
                  </a:lnTo>
                  <a:lnTo>
                    <a:pt x="95874" y="108094"/>
                  </a:lnTo>
                  <a:lnTo>
                    <a:pt x="93519" y="109727"/>
                  </a:lnTo>
                  <a:lnTo>
                    <a:pt x="91059" y="111255"/>
                  </a:lnTo>
                  <a:lnTo>
                    <a:pt x="88547" y="112783"/>
                  </a:lnTo>
                  <a:lnTo>
                    <a:pt x="85983" y="114047"/>
                  </a:lnTo>
                  <a:lnTo>
                    <a:pt x="83314" y="115258"/>
                  </a:lnTo>
                  <a:lnTo>
                    <a:pt x="80593" y="116365"/>
                  </a:lnTo>
                  <a:lnTo>
                    <a:pt x="77819" y="117313"/>
                  </a:lnTo>
                  <a:lnTo>
                    <a:pt x="74941" y="118103"/>
                  </a:lnTo>
                  <a:lnTo>
                    <a:pt x="72062" y="118788"/>
                  </a:lnTo>
                  <a:lnTo>
                    <a:pt x="69132" y="119315"/>
                  </a:lnTo>
                  <a:lnTo>
                    <a:pt x="66149" y="119683"/>
                  </a:lnTo>
                  <a:lnTo>
                    <a:pt x="63061" y="119947"/>
                  </a:lnTo>
                  <a:lnTo>
                    <a:pt x="59973" y="120000"/>
                  </a:lnTo>
                  <a:lnTo>
                    <a:pt x="56886" y="119947"/>
                  </a:lnTo>
                  <a:lnTo>
                    <a:pt x="53850" y="119683"/>
                  </a:lnTo>
                  <a:lnTo>
                    <a:pt x="50867" y="119315"/>
                  </a:lnTo>
                  <a:lnTo>
                    <a:pt x="47937" y="118788"/>
                  </a:lnTo>
                  <a:lnTo>
                    <a:pt x="45006" y="118103"/>
                  </a:lnTo>
                  <a:lnTo>
                    <a:pt x="42180" y="117313"/>
                  </a:lnTo>
                  <a:lnTo>
                    <a:pt x="39354" y="116365"/>
                  </a:lnTo>
                  <a:lnTo>
                    <a:pt x="36633" y="115258"/>
                  </a:lnTo>
                  <a:lnTo>
                    <a:pt x="33964" y="114047"/>
                  </a:lnTo>
                  <a:lnTo>
                    <a:pt x="31399" y="112783"/>
                  </a:lnTo>
                  <a:lnTo>
                    <a:pt x="28887" y="111255"/>
                  </a:lnTo>
                  <a:lnTo>
                    <a:pt x="26428" y="109727"/>
                  </a:lnTo>
                  <a:lnTo>
                    <a:pt x="24125" y="108094"/>
                  </a:lnTo>
                  <a:lnTo>
                    <a:pt x="21822" y="106251"/>
                  </a:lnTo>
                  <a:lnTo>
                    <a:pt x="19677" y="104407"/>
                  </a:lnTo>
                  <a:lnTo>
                    <a:pt x="17583" y="102405"/>
                  </a:lnTo>
                  <a:lnTo>
                    <a:pt x="15542" y="100351"/>
                  </a:lnTo>
                  <a:lnTo>
                    <a:pt x="13711" y="98191"/>
                  </a:lnTo>
                  <a:lnTo>
                    <a:pt x="11931" y="95926"/>
                  </a:lnTo>
                  <a:lnTo>
                    <a:pt x="10257" y="93503"/>
                  </a:lnTo>
                  <a:lnTo>
                    <a:pt x="8687" y="91132"/>
                  </a:lnTo>
                  <a:lnTo>
                    <a:pt x="7274" y="88604"/>
                  </a:lnTo>
                  <a:lnTo>
                    <a:pt x="5965" y="86022"/>
                  </a:lnTo>
                  <a:lnTo>
                    <a:pt x="4762" y="83336"/>
                  </a:lnTo>
                  <a:lnTo>
                    <a:pt x="3663" y="80649"/>
                  </a:lnTo>
                  <a:lnTo>
                    <a:pt x="2721" y="77857"/>
                  </a:lnTo>
                  <a:lnTo>
                    <a:pt x="1883" y="75013"/>
                  </a:lnTo>
                  <a:lnTo>
                    <a:pt x="1203" y="72115"/>
                  </a:lnTo>
                  <a:lnTo>
                    <a:pt x="680" y="69165"/>
                  </a:lnTo>
                  <a:lnTo>
                    <a:pt x="366" y="66110"/>
                  </a:lnTo>
                  <a:lnTo>
                    <a:pt x="52" y="63107"/>
                  </a:lnTo>
                  <a:lnTo>
                    <a:pt x="0" y="60052"/>
                  </a:lnTo>
                  <a:lnTo>
                    <a:pt x="52" y="56944"/>
                  </a:lnTo>
                  <a:lnTo>
                    <a:pt x="366" y="53889"/>
                  </a:lnTo>
                  <a:lnTo>
                    <a:pt x="680" y="50886"/>
                  </a:lnTo>
                  <a:lnTo>
                    <a:pt x="1203" y="47884"/>
                  </a:lnTo>
                  <a:lnTo>
                    <a:pt x="1883" y="44986"/>
                  </a:lnTo>
                  <a:lnTo>
                    <a:pt x="2721" y="42142"/>
                  </a:lnTo>
                  <a:lnTo>
                    <a:pt x="3663" y="39402"/>
                  </a:lnTo>
                  <a:lnTo>
                    <a:pt x="4762" y="36663"/>
                  </a:lnTo>
                  <a:lnTo>
                    <a:pt x="5965" y="34029"/>
                  </a:lnTo>
                  <a:lnTo>
                    <a:pt x="7274" y="31448"/>
                  </a:lnTo>
                  <a:lnTo>
                    <a:pt x="8687" y="28867"/>
                  </a:lnTo>
                  <a:lnTo>
                    <a:pt x="10257" y="26496"/>
                  </a:lnTo>
                  <a:lnTo>
                    <a:pt x="11931" y="24126"/>
                  </a:lnTo>
                  <a:lnTo>
                    <a:pt x="13711" y="21861"/>
                  </a:lnTo>
                  <a:lnTo>
                    <a:pt x="15542" y="19648"/>
                  </a:lnTo>
                  <a:lnTo>
                    <a:pt x="17583" y="17594"/>
                  </a:lnTo>
                  <a:lnTo>
                    <a:pt x="19677" y="15592"/>
                  </a:lnTo>
                  <a:lnTo>
                    <a:pt x="21822" y="13748"/>
                  </a:lnTo>
                  <a:lnTo>
                    <a:pt x="24125" y="11957"/>
                  </a:lnTo>
                  <a:lnTo>
                    <a:pt x="26428" y="10272"/>
                  </a:lnTo>
                  <a:lnTo>
                    <a:pt x="28887" y="8744"/>
                  </a:lnTo>
                  <a:lnTo>
                    <a:pt x="31399" y="7269"/>
                  </a:lnTo>
                  <a:lnTo>
                    <a:pt x="33964" y="5952"/>
                  </a:lnTo>
                  <a:lnTo>
                    <a:pt x="36633" y="4741"/>
                  </a:lnTo>
                  <a:lnTo>
                    <a:pt x="39354" y="3634"/>
                  </a:lnTo>
                  <a:lnTo>
                    <a:pt x="42180" y="2739"/>
                  </a:lnTo>
                  <a:lnTo>
                    <a:pt x="45006" y="1896"/>
                  </a:lnTo>
                  <a:lnTo>
                    <a:pt x="47937" y="1264"/>
                  </a:lnTo>
                  <a:lnTo>
                    <a:pt x="50867" y="684"/>
                  </a:lnTo>
                  <a:lnTo>
                    <a:pt x="53850" y="368"/>
                  </a:lnTo>
                  <a:lnTo>
                    <a:pt x="56886" y="105"/>
                  </a:lnTo>
                  <a:lnTo>
                    <a:pt x="59973" y="0"/>
                  </a:lnTo>
                  <a:lnTo>
                    <a:pt x="63061" y="105"/>
                  </a:lnTo>
                  <a:lnTo>
                    <a:pt x="66149" y="368"/>
                  </a:lnTo>
                  <a:lnTo>
                    <a:pt x="69132" y="684"/>
                  </a:lnTo>
                  <a:lnTo>
                    <a:pt x="72062" y="1264"/>
                  </a:lnTo>
                  <a:lnTo>
                    <a:pt x="74941" y="1896"/>
                  </a:lnTo>
                  <a:lnTo>
                    <a:pt x="77819" y="2739"/>
                  </a:lnTo>
                  <a:lnTo>
                    <a:pt x="80593" y="3634"/>
                  </a:lnTo>
                  <a:lnTo>
                    <a:pt x="83314" y="4741"/>
                  </a:lnTo>
                  <a:lnTo>
                    <a:pt x="85983" y="5952"/>
                  </a:lnTo>
                  <a:lnTo>
                    <a:pt x="88547" y="7269"/>
                  </a:lnTo>
                  <a:lnTo>
                    <a:pt x="91059" y="8744"/>
                  </a:lnTo>
                  <a:lnTo>
                    <a:pt x="93519" y="10272"/>
                  </a:lnTo>
                  <a:lnTo>
                    <a:pt x="95874" y="11957"/>
                  </a:lnTo>
                  <a:lnTo>
                    <a:pt x="98124" y="13748"/>
                  </a:lnTo>
                  <a:lnTo>
                    <a:pt x="100322" y="15592"/>
                  </a:lnTo>
                  <a:lnTo>
                    <a:pt x="102416" y="17594"/>
                  </a:lnTo>
                  <a:lnTo>
                    <a:pt x="104404" y="19648"/>
                  </a:lnTo>
                  <a:lnTo>
                    <a:pt x="106288" y="21861"/>
                  </a:lnTo>
                  <a:lnTo>
                    <a:pt x="108068" y="24126"/>
                  </a:lnTo>
                  <a:lnTo>
                    <a:pt x="109742" y="26496"/>
                  </a:lnTo>
                  <a:lnTo>
                    <a:pt x="111312" y="28867"/>
                  </a:lnTo>
                  <a:lnTo>
                    <a:pt x="112725" y="31448"/>
                  </a:lnTo>
                  <a:lnTo>
                    <a:pt x="114086" y="34029"/>
                  </a:lnTo>
                  <a:lnTo>
                    <a:pt x="115290" y="36663"/>
                  </a:lnTo>
                  <a:lnTo>
                    <a:pt x="116336" y="39402"/>
                  </a:lnTo>
                  <a:lnTo>
                    <a:pt x="117278" y="42142"/>
                  </a:lnTo>
                  <a:lnTo>
                    <a:pt x="118063" y="44986"/>
                  </a:lnTo>
                  <a:lnTo>
                    <a:pt x="118744" y="47884"/>
                  </a:lnTo>
                  <a:lnTo>
                    <a:pt x="119267" y="50886"/>
                  </a:lnTo>
                  <a:lnTo>
                    <a:pt x="119686" y="53889"/>
                  </a:lnTo>
                  <a:lnTo>
                    <a:pt x="119895" y="56944"/>
                  </a:lnTo>
                  <a:lnTo>
                    <a:pt x="120000" y="60052"/>
                  </a:lnTo>
                  <a:close/>
                </a:path>
              </a:pathLst>
            </a:custGeom>
            <a:solidFill>
              <a:srgbClr val="0059DB"/>
            </a:solidFill>
            <a:ln>
              <a:noFill/>
            </a:ln>
          </p:spPr>
          <p:txBody>
            <a:bodyPr lIns="60941" tIns="30462" rIns="60941" bIns="30462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Calibri" panose="020F0502020204030204"/>
                <a:sym typeface="字魂59号-创粗黑" panose="00000500000000000000" pitchFamily="2" charset="-122"/>
              </a:endParaRPr>
            </a:p>
          </p:txBody>
        </p:sp>
        <p:sp>
          <p:nvSpPr>
            <p:cNvPr id="35" name="îṡḷïḍé"/>
            <p:cNvSpPr/>
            <p:nvPr/>
          </p:nvSpPr>
          <p:spPr>
            <a:xfrm flipH="1">
              <a:off x="6315198" y="2677620"/>
              <a:ext cx="400200" cy="4097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29"/>
                  </a:moveTo>
                  <a:lnTo>
                    <a:pt x="119940" y="63085"/>
                  </a:lnTo>
                  <a:lnTo>
                    <a:pt x="119643" y="66140"/>
                  </a:lnTo>
                  <a:lnTo>
                    <a:pt x="119345" y="69136"/>
                  </a:lnTo>
                  <a:lnTo>
                    <a:pt x="118751" y="72131"/>
                  </a:lnTo>
                  <a:lnTo>
                    <a:pt x="118097" y="75007"/>
                  </a:lnTo>
                  <a:lnTo>
                    <a:pt x="117324" y="77883"/>
                  </a:lnTo>
                  <a:lnTo>
                    <a:pt x="116372" y="80639"/>
                  </a:lnTo>
                  <a:lnTo>
                    <a:pt x="115242" y="83394"/>
                  </a:lnTo>
                  <a:lnTo>
                    <a:pt x="114112" y="86030"/>
                  </a:lnTo>
                  <a:lnTo>
                    <a:pt x="112745" y="88607"/>
                  </a:lnTo>
                  <a:lnTo>
                    <a:pt x="111318" y="91063"/>
                  </a:lnTo>
                  <a:lnTo>
                    <a:pt x="109772" y="93579"/>
                  </a:lnTo>
                  <a:lnTo>
                    <a:pt x="108107" y="95856"/>
                  </a:lnTo>
                  <a:lnTo>
                    <a:pt x="106263" y="98132"/>
                  </a:lnTo>
                  <a:lnTo>
                    <a:pt x="104420" y="100349"/>
                  </a:lnTo>
                  <a:lnTo>
                    <a:pt x="102457" y="102446"/>
                  </a:lnTo>
                  <a:lnTo>
                    <a:pt x="100317" y="104423"/>
                  </a:lnTo>
                  <a:lnTo>
                    <a:pt x="98176" y="106280"/>
                  </a:lnTo>
                  <a:lnTo>
                    <a:pt x="95916" y="108137"/>
                  </a:lnTo>
                  <a:lnTo>
                    <a:pt x="93538" y="109755"/>
                  </a:lnTo>
                  <a:lnTo>
                    <a:pt x="91159" y="111313"/>
                  </a:lnTo>
                  <a:lnTo>
                    <a:pt x="88602" y="112810"/>
                  </a:lnTo>
                  <a:lnTo>
                    <a:pt x="86045" y="114068"/>
                  </a:lnTo>
                  <a:lnTo>
                    <a:pt x="83369" y="115327"/>
                  </a:lnTo>
                  <a:lnTo>
                    <a:pt x="80634" y="116345"/>
                  </a:lnTo>
                  <a:lnTo>
                    <a:pt x="77898" y="117304"/>
                  </a:lnTo>
                  <a:lnTo>
                    <a:pt x="75044" y="118082"/>
                  </a:lnTo>
                  <a:lnTo>
                    <a:pt x="72130" y="118801"/>
                  </a:lnTo>
                  <a:lnTo>
                    <a:pt x="69157" y="119340"/>
                  </a:lnTo>
                  <a:lnTo>
                    <a:pt x="66184" y="119700"/>
                  </a:lnTo>
                  <a:lnTo>
                    <a:pt x="63092" y="119880"/>
                  </a:lnTo>
                  <a:lnTo>
                    <a:pt x="60000" y="120000"/>
                  </a:lnTo>
                  <a:lnTo>
                    <a:pt x="56907" y="119880"/>
                  </a:lnTo>
                  <a:lnTo>
                    <a:pt x="53875" y="119700"/>
                  </a:lnTo>
                  <a:lnTo>
                    <a:pt x="50901" y="119340"/>
                  </a:lnTo>
                  <a:lnTo>
                    <a:pt x="47928" y="118801"/>
                  </a:lnTo>
                  <a:lnTo>
                    <a:pt x="45014" y="118082"/>
                  </a:lnTo>
                  <a:lnTo>
                    <a:pt x="42160" y="117304"/>
                  </a:lnTo>
                  <a:lnTo>
                    <a:pt x="39365" y="116345"/>
                  </a:lnTo>
                  <a:lnTo>
                    <a:pt x="36630" y="115327"/>
                  </a:lnTo>
                  <a:lnTo>
                    <a:pt x="34013" y="114068"/>
                  </a:lnTo>
                  <a:lnTo>
                    <a:pt x="31397" y="112810"/>
                  </a:lnTo>
                  <a:lnTo>
                    <a:pt x="28899" y="111313"/>
                  </a:lnTo>
                  <a:lnTo>
                    <a:pt x="26521" y="109755"/>
                  </a:lnTo>
                  <a:lnTo>
                    <a:pt x="24083" y="108137"/>
                  </a:lnTo>
                  <a:lnTo>
                    <a:pt x="21823" y="106280"/>
                  </a:lnTo>
                  <a:lnTo>
                    <a:pt x="19682" y="104423"/>
                  </a:lnTo>
                  <a:lnTo>
                    <a:pt x="17542" y="102446"/>
                  </a:lnTo>
                  <a:lnTo>
                    <a:pt x="15639" y="100349"/>
                  </a:lnTo>
                  <a:lnTo>
                    <a:pt x="13736" y="98132"/>
                  </a:lnTo>
                  <a:lnTo>
                    <a:pt x="11952" y="95856"/>
                  </a:lnTo>
                  <a:lnTo>
                    <a:pt x="10227" y="93579"/>
                  </a:lnTo>
                  <a:lnTo>
                    <a:pt x="8681" y="91063"/>
                  </a:lnTo>
                  <a:lnTo>
                    <a:pt x="7254" y="88607"/>
                  </a:lnTo>
                  <a:lnTo>
                    <a:pt x="5887" y="86030"/>
                  </a:lnTo>
                  <a:lnTo>
                    <a:pt x="4757" y="83394"/>
                  </a:lnTo>
                  <a:lnTo>
                    <a:pt x="3627" y="80639"/>
                  </a:lnTo>
                  <a:lnTo>
                    <a:pt x="2735" y="77883"/>
                  </a:lnTo>
                  <a:lnTo>
                    <a:pt x="1902" y="75007"/>
                  </a:lnTo>
                  <a:lnTo>
                    <a:pt x="1248" y="72131"/>
                  </a:lnTo>
                  <a:lnTo>
                    <a:pt x="713" y="69136"/>
                  </a:lnTo>
                  <a:lnTo>
                    <a:pt x="356" y="66140"/>
                  </a:lnTo>
                  <a:lnTo>
                    <a:pt x="118" y="63085"/>
                  </a:lnTo>
                  <a:lnTo>
                    <a:pt x="0" y="60029"/>
                  </a:lnTo>
                  <a:lnTo>
                    <a:pt x="118" y="56914"/>
                  </a:lnTo>
                  <a:lnTo>
                    <a:pt x="356" y="53859"/>
                  </a:lnTo>
                  <a:lnTo>
                    <a:pt x="713" y="50863"/>
                  </a:lnTo>
                  <a:lnTo>
                    <a:pt x="1248" y="47868"/>
                  </a:lnTo>
                  <a:lnTo>
                    <a:pt x="1902" y="44992"/>
                  </a:lnTo>
                  <a:lnTo>
                    <a:pt x="2735" y="42116"/>
                  </a:lnTo>
                  <a:lnTo>
                    <a:pt x="3627" y="39360"/>
                  </a:lnTo>
                  <a:lnTo>
                    <a:pt x="4757" y="36605"/>
                  </a:lnTo>
                  <a:lnTo>
                    <a:pt x="5887" y="33969"/>
                  </a:lnTo>
                  <a:lnTo>
                    <a:pt x="7254" y="31392"/>
                  </a:lnTo>
                  <a:lnTo>
                    <a:pt x="8681" y="28876"/>
                  </a:lnTo>
                  <a:lnTo>
                    <a:pt x="10227" y="26420"/>
                  </a:lnTo>
                  <a:lnTo>
                    <a:pt x="11952" y="24083"/>
                  </a:lnTo>
                  <a:lnTo>
                    <a:pt x="13736" y="21807"/>
                  </a:lnTo>
                  <a:lnTo>
                    <a:pt x="15639" y="19590"/>
                  </a:lnTo>
                  <a:lnTo>
                    <a:pt x="17542" y="17493"/>
                  </a:lnTo>
                  <a:lnTo>
                    <a:pt x="19682" y="15576"/>
                  </a:lnTo>
                  <a:lnTo>
                    <a:pt x="21823" y="13659"/>
                  </a:lnTo>
                  <a:lnTo>
                    <a:pt x="24083" y="11862"/>
                  </a:lnTo>
                  <a:lnTo>
                    <a:pt x="26521" y="10184"/>
                  </a:lnTo>
                  <a:lnTo>
                    <a:pt x="28899" y="8627"/>
                  </a:lnTo>
                  <a:lnTo>
                    <a:pt x="31397" y="7249"/>
                  </a:lnTo>
                  <a:lnTo>
                    <a:pt x="34013" y="5871"/>
                  </a:lnTo>
                  <a:lnTo>
                    <a:pt x="36630" y="4613"/>
                  </a:lnTo>
                  <a:lnTo>
                    <a:pt x="39365" y="3594"/>
                  </a:lnTo>
                  <a:lnTo>
                    <a:pt x="42160" y="2636"/>
                  </a:lnTo>
                  <a:lnTo>
                    <a:pt x="45014" y="1857"/>
                  </a:lnTo>
                  <a:lnTo>
                    <a:pt x="47928" y="1198"/>
                  </a:lnTo>
                  <a:lnTo>
                    <a:pt x="50901" y="599"/>
                  </a:lnTo>
                  <a:lnTo>
                    <a:pt x="53875" y="239"/>
                  </a:lnTo>
                  <a:lnTo>
                    <a:pt x="56907" y="59"/>
                  </a:lnTo>
                  <a:lnTo>
                    <a:pt x="60000" y="0"/>
                  </a:lnTo>
                  <a:lnTo>
                    <a:pt x="63092" y="59"/>
                  </a:lnTo>
                  <a:lnTo>
                    <a:pt x="66184" y="239"/>
                  </a:lnTo>
                  <a:lnTo>
                    <a:pt x="69157" y="599"/>
                  </a:lnTo>
                  <a:lnTo>
                    <a:pt x="72130" y="1198"/>
                  </a:lnTo>
                  <a:lnTo>
                    <a:pt x="75044" y="1857"/>
                  </a:lnTo>
                  <a:lnTo>
                    <a:pt x="77898" y="2636"/>
                  </a:lnTo>
                  <a:lnTo>
                    <a:pt x="80634" y="3594"/>
                  </a:lnTo>
                  <a:lnTo>
                    <a:pt x="83369" y="4613"/>
                  </a:lnTo>
                  <a:lnTo>
                    <a:pt x="86045" y="5871"/>
                  </a:lnTo>
                  <a:lnTo>
                    <a:pt x="88602" y="7249"/>
                  </a:lnTo>
                  <a:lnTo>
                    <a:pt x="91159" y="8627"/>
                  </a:lnTo>
                  <a:lnTo>
                    <a:pt x="93538" y="10184"/>
                  </a:lnTo>
                  <a:lnTo>
                    <a:pt x="95916" y="11862"/>
                  </a:lnTo>
                  <a:lnTo>
                    <a:pt x="98176" y="13659"/>
                  </a:lnTo>
                  <a:lnTo>
                    <a:pt x="100317" y="15576"/>
                  </a:lnTo>
                  <a:lnTo>
                    <a:pt x="102457" y="17493"/>
                  </a:lnTo>
                  <a:lnTo>
                    <a:pt x="104420" y="19590"/>
                  </a:lnTo>
                  <a:lnTo>
                    <a:pt x="106263" y="21807"/>
                  </a:lnTo>
                  <a:lnTo>
                    <a:pt x="108107" y="24083"/>
                  </a:lnTo>
                  <a:lnTo>
                    <a:pt x="109772" y="26420"/>
                  </a:lnTo>
                  <a:lnTo>
                    <a:pt x="111318" y="28876"/>
                  </a:lnTo>
                  <a:lnTo>
                    <a:pt x="112745" y="31392"/>
                  </a:lnTo>
                  <a:lnTo>
                    <a:pt x="114112" y="33969"/>
                  </a:lnTo>
                  <a:lnTo>
                    <a:pt x="115242" y="36605"/>
                  </a:lnTo>
                  <a:lnTo>
                    <a:pt x="116372" y="39360"/>
                  </a:lnTo>
                  <a:lnTo>
                    <a:pt x="117324" y="42116"/>
                  </a:lnTo>
                  <a:lnTo>
                    <a:pt x="118097" y="44992"/>
                  </a:lnTo>
                  <a:lnTo>
                    <a:pt x="118751" y="47868"/>
                  </a:lnTo>
                  <a:lnTo>
                    <a:pt x="119345" y="50863"/>
                  </a:lnTo>
                  <a:lnTo>
                    <a:pt x="119643" y="53859"/>
                  </a:lnTo>
                  <a:lnTo>
                    <a:pt x="119940" y="56914"/>
                  </a:lnTo>
                  <a:lnTo>
                    <a:pt x="120000" y="60029"/>
                  </a:lnTo>
                  <a:close/>
                </a:path>
              </a:pathLst>
            </a:custGeom>
            <a:solidFill>
              <a:srgbClr val="0059DB"/>
            </a:solidFill>
            <a:ln>
              <a:noFill/>
            </a:ln>
          </p:spPr>
          <p:txBody>
            <a:bodyPr lIns="60941" tIns="30462" rIns="60941" bIns="30462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Calibri" panose="020F0502020204030204"/>
                <a:sym typeface="字魂59号-创粗黑" panose="00000500000000000000" pitchFamily="2" charset="-122"/>
              </a:endParaRPr>
            </a:p>
          </p:txBody>
        </p:sp>
        <p:sp>
          <p:nvSpPr>
            <p:cNvPr id="36" name="ïślidè"/>
            <p:cNvSpPr/>
            <p:nvPr/>
          </p:nvSpPr>
          <p:spPr>
            <a:xfrm flipH="1">
              <a:off x="6526682" y="3070399"/>
              <a:ext cx="686059" cy="7016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17"/>
                  </a:moveTo>
                  <a:lnTo>
                    <a:pt x="119930" y="63128"/>
                  </a:lnTo>
                  <a:lnTo>
                    <a:pt x="119687" y="66169"/>
                  </a:lnTo>
                  <a:lnTo>
                    <a:pt x="119270" y="69175"/>
                  </a:lnTo>
                  <a:lnTo>
                    <a:pt x="118784" y="72111"/>
                  </a:lnTo>
                  <a:lnTo>
                    <a:pt x="118125" y="75013"/>
                  </a:lnTo>
                  <a:lnTo>
                    <a:pt x="117291" y="77844"/>
                  </a:lnTo>
                  <a:lnTo>
                    <a:pt x="116319" y="80640"/>
                  </a:lnTo>
                  <a:lnTo>
                    <a:pt x="115277" y="83367"/>
                  </a:lnTo>
                  <a:lnTo>
                    <a:pt x="114062" y="86058"/>
                  </a:lnTo>
                  <a:lnTo>
                    <a:pt x="112743" y="88610"/>
                  </a:lnTo>
                  <a:lnTo>
                    <a:pt x="111319" y="91162"/>
                  </a:lnTo>
                  <a:lnTo>
                    <a:pt x="109756" y="93574"/>
                  </a:lnTo>
                  <a:lnTo>
                    <a:pt x="108055" y="95916"/>
                  </a:lnTo>
                  <a:lnTo>
                    <a:pt x="106284" y="98188"/>
                  </a:lnTo>
                  <a:lnTo>
                    <a:pt x="104409" y="100355"/>
                  </a:lnTo>
                  <a:lnTo>
                    <a:pt x="102430" y="102452"/>
                  </a:lnTo>
                  <a:lnTo>
                    <a:pt x="100347" y="104410"/>
                  </a:lnTo>
                  <a:lnTo>
                    <a:pt x="98159" y="106297"/>
                  </a:lnTo>
                  <a:lnTo>
                    <a:pt x="95902" y="108115"/>
                  </a:lnTo>
                  <a:lnTo>
                    <a:pt x="93541" y="109793"/>
                  </a:lnTo>
                  <a:lnTo>
                    <a:pt x="91111" y="111331"/>
                  </a:lnTo>
                  <a:lnTo>
                    <a:pt x="88611" y="112764"/>
                  </a:lnTo>
                  <a:lnTo>
                    <a:pt x="86006" y="114092"/>
                  </a:lnTo>
                  <a:lnTo>
                    <a:pt x="83333" y="115281"/>
                  </a:lnTo>
                  <a:lnTo>
                    <a:pt x="80625" y="116399"/>
                  </a:lnTo>
                  <a:lnTo>
                    <a:pt x="77847" y="117343"/>
                  </a:lnTo>
                  <a:lnTo>
                    <a:pt x="75000" y="118112"/>
                  </a:lnTo>
                  <a:lnTo>
                    <a:pt x="72083" y="118811"/>
                  </a:lnTo>
                  <a:lnTo>
                    <a:pt x="69131" y="119335"/>
                  </a:lnTo>
                  <a:lnTo>
                    <a:pt x="66111" y="119720"/>
                  </a:lnTo>
                  <a:lnTo>
                    <a:pt x="63090" y="119930"/>
                  </a:lnTo>
                  <a:lnTo>
                    <a:pt x="60000" y="120000"/>
                  </a:lnTo>
                  <a:lnTo>
                    <a:pt x="56909" y="119930"/>
                  </a:lnTo>
                  <a:lnTo>
                    <a:pt x="53888" y="119720"/>
                  </a:lnTo>
                  <a:lnTo>
                    <a:pt x="50868" y="119335"/>
                  </a:lnTo>
                  <a:lnTo>
                    <a:pt x="47916" y="118811"/>
                  </a:lnTo>
                  <a:lnTo>
                    <a:pt x="45000" y="118112"/>
                  </a:lnTo>
                  <a:lnTo>
                    <a:pt x="42152" y="117343"/>
                  </a:lnTo>
                  <a:lnTo>
                    <a:pt x="39375" y="116399"/>
                  </a:lnTo>
                  <a:lnTo>
                    <a:pt x="36666" y="115281"/>
                  </a:lnTo>
                  <a:lnTo>
                    <a:pt x="33958" y="114092"/>
                  </a:lnTo>
                  <a:lnTo>
                    <a:pt x="31388" y="112764"/>
                  </a:lnTo>
                  <a:lnTo>
                    <a:pt x="28854" y="111331"/>
                  </a:lnTo>
                  <a:lnTo>
                    <a:pt x="26458" y="109793"/>
                  </a:lnTo>
                  <a:lnTo>
                    <a:pt x="24097" y="108115"/>
                  </a:lnTo>
                  <a:lnTo>
                    <a:pt x="21840" y="106297"/>
                  </a:lnTo>
                  <a:lnTo>
                    <a:pt x="19652" y="104410"/>
                  </a:lnTo>
                  <a:lnTo>
                    <a:pt x="17569" y="102452"/>
                  </a:lnTo>
                  <a:lnTo>
                    <a:pt x="15555" y="100355"/>
                  </a:lnTo>
                  <a:lnTo>
                    <a:pt x="13680" y="98188"/>
                  </a:lnTo>
                  <a:lnTo>
                    <a:pt x="11909" y="95916"/>
                  </a:lnTo>
                  <a:lnTo>
                    <a:pt x="10243" y="93574"/>
                  </a:lnTo>
                  <a:lnTo>
                    <a:pt x="8680" y="91162"/>
                  </a:lnTo>
                  <a:lnTo>
                    <a:pt x="7256" y="88610"/>
                  </a:lnTo>
                  <a:lnTo>
                    <a:pt x="5902" y="86058"/>
                  </a:lnTo>
                  <a:lnTo>
                    <a:pt x="4722" y="83367"/>
                  </a:lnTo>
                  <a:lnTo>
                    <a:pt x="3611" y="80640"/>
                  </a:lnTo>
                  <a:lnTo>
                    <a:pt x="2673" y="77844"/>
                  </a:lnTo>
                  <a:lnTo>
                    <a:pt x="1875" y="75013"/>
                  </a:lnTo>
                  <a:lnTo>
                    <a:pt x="1215" y="72111"/>
                  </a:lnTo>
                  <a:lnTo>
                    <a:pt x="694" y="69175"/>
                  </a:lnTo>
                  <a:lnTo>
                    <a:pt x="312" y="66169"/>
                  </a:lnTo>
                  <a:lnTo>
                    <a:pt x="69" y="63128"/>
                  </a:lnTo>
                  <a:lnTo>
                    <a:pt x="0" y="60017"/>
                  </a:lnTo>
                  <a:lnTo>
                    <a:pt x="69" y="56941"/>
                  </a:lnTo>
                  <a:lnTo>
                    <a:pt x="312" y="53900"/>
                  </a:lnTo>
                  <a:lnTo>
                    <a:pt x="694" y="50859"/>
                  </a:lnTo>
                  <a:lnTo>
                    <a:pt x="1215" y="47923"/>
                  </a:lnTo>
                  <a:lnTo>
                    <a:pt x="1875" y="45021"/>
                  </a:lnTo>
                  <a:lnTo>
                    <a:pt x="2673" y="42190"/>
                  </a:lnTo>
                  <a:lnTo>
                    <a:pt x="3611" y="39394"/>
                  </a:lnTo>
                  <a:lnTo>
                    <a:pt x="4722" y="36667"/>
                  </a:lnTo>
                  <a:lnTo>
                    <a:pt x="5902" y="34011"/>
                  </a:lnTo>
                  <a:lnTo>
                    <a:pt x="7256" y="31424"/>
                  </a:lnTo>
                  <a:lnTo>
                    <a:pt x="8680" y="28907"/>
                  </a:lnTo>
                  <a:lnTo>
                    <a:pt x="10243" y="26460"/>
                  </a:lnTo>
                  <a:lnTo>
                    <a:pt x="11909" y="24118"/>
                  </a:lnTo>
                  <a:lnTo>
                    <a:pt x="13680" y="21846"/>
                  </a:lnTo>
                  <a:lnTo>
                    <a:pt x="15555" y="19644"/>
                  </a:lnTo>
                  <a:lnTo>
                    <a:pt x="17569" y="17582"/>
                  </a:lnTo>
                  <a:lnTo>
                    <a:pt x="19652" y="15624"/>
                  </a:lnTo>
                  <a:lnTo>
                    <a:pt x="21840" y="13737"/>
                  </a:lnTo>
                  <a:lnTo>
                    <a:pt x="24097" y="11954"/>
                  </a:lnTo>
                  <a:lnTo>
                    <a:pt x="26458" y="10241"/>
                  </a:lnTo>
                  <a:lnTo>
                    <a:pt x="28854" y="8703"/>
                  </a:lnTo>
                  <a:lnTo>
                    <a:pt x="31388" y="7270"/>
                  </a:lnTo>
                  <a:lnTo>
                    <a:pt x="33958" y="5942"/>
                  </a:lnTo>
                  <a:lnTo>
                    <a:pt x="36666" y="4753"/>
                  </a:lnTo>
                  <a:lnTo>
                    <a:pt x="39375" y="3635"/>
                  </a:lnTo>
                  <a:lnTo>
                    <a:pt x="42152" y="2691"/>
                  </a:lnTo>
                  <a:lnTo>
                    <a:pt x="45000" y="1887"/>
                  </a:lnTo>
                  <a:lnTo>
                    <a:pt x="47916" y="1223"/>
                  </a:lnTo>
                  <a:lnTo>
                    <a:pt x="50868" y="699"/>
                  </a:lnTo>
                  <a:lnTo>
                    <a:pt x="53888" y="314"/>
                  </a:lnTo>
                  <a:lnTo>
                    <a:pt x="56909" y="104"/>
                  </a:lnTo>
                  <a:lnTo>
                    <a:pt x="60000" y="0"/>
                  </a:lnTo>
                  <a:lnTo>
                    <a:pt x="63090" y="104"/>
                  </a:lnTo>
                  <a:lnTo>
                    <a:pt x="66111" y="314"/>
                  </a:lnTo>
                  <a:lnTo>
                    <a:pt x="69131" y="699"/>
                  </a:lnTo>
                  <a:lnTo>
                    <a:pt x="72083" y="1223"/>
                  </a:lnTo>
                  <a:lnTo>
                    <a:pt x="75000" y="1887"/>
                  </a:lnTo>
                  <a:lnTo>
                    <a:pt x="77847" y="2691"/>
                  </a:lnTo>
                  <a:lnTo>
                    <a:pt x="80625" y="3635"/>
                  </a:lnTo>
                  <a:lnTo>
                    <a:pt x="83333" y="4753"/>
                  </a:lnTo>
                  <a:lnTo>
                    <a:pt x="86006" y="5942"/>
                  </a:lnTo>
                  <a:lnTo>
                    <a:pt x="88611" y="7270"/>
                  </a:lnTo>
                  <a:lnTo>
                    <a:pt x="91111" y="8703"/>
                  </a:lnTo>
                  <a:lnTo>
                    <a:pt x="93541" y="10241"/>
                  </a:lnTo>
                  <a:lnTo>
                    <a:pt x="95902" y="11954"/>
                  </a:lnTo>
                  <a:lnTo>
                    <a:pt x="98159" y="13737"/>
                  </a:lnTo>
                  <a:lnTo>
                    <a:pt x="100347" y="15624"/>
                  </a:lnTo>
                  <a:lnTo>
                    <a:pt x="102430" y="17582"/>
                  </a:lnTo>
                  <a:lnTo>
                    <a:pt x="104409" y="19644"/>
                  </a:lnTo>
                  <a:lnTo>
                    <a:pt x="106284" y="21846"/>
                  </a:lnTo>
                  <a:lnTo>
                    <a:pt x="108055" y="24118"/>
                  </a:lnTo>
                  <a:lnTo>
                    <a:pt x="109756" y="26460"/>
                  </a:lnTo>
                  <a:lnTo>
                    <a:pt x="111319" y="28907"/>
                  </a:lnTo>
                  <a:lnTo>
                    <a:pt x="112743" y="31424"/>
                  </a:lnTo>
                  <a:lnTo>
                    <a:pt x="114062" y="34011"/>
                  </a:lnTo>
                  <a:lnTo>
                    <a:pt x="115277" y="36667"/>
                  </a:lnTo>
                  <a:lnTo>
                    <a:pt x="116319" y="39394"/>
                  </a:lnTo>
                  <a:lnTo>
                    <a:pt x="117291" y="42190"/>
                  </a:lnTo>
                  <a:lnTo>
                    <a:pt x="118125" y="45021"/>
                  </a:lnTo>
                  <a:lnTo>
                    <a:pt x="118784" y="47923"/>
                  </a:lnTo>
                  <a:lnTo>
                    <a:pt x="119270" y="50859"/>
                  </a:lnTo>
                  <a:lnTo>
                    <a:pt x="119687" y="53900"/>
                  </a:lnTo>
                  <a:lnTo>
                    <a:pt x="119930" y="56941"/>
                  </a:lnTo>
                  <a:lnTo>
                    <a:pt x="120000" y="6001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lIns="60941" tIns="30462" rIns="60941" bIns="30462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Calibri" panose="020F0502020204030204"/>
                <a:sym typeface="字魂59号-创粗黑" panose="00000500000000000000" pitchFamily="2" charset="-122"/>
              </a:endParaRPr>
            </a:p>
          </p:txBody>
        </p:sp>
        <p:sp>
          <p:nvSpPr>
            <p:cNvPr id="37" name="íṡ1ïḍê"/>
            <p:cNvSpPr/>
            <p:nvPr/>
          </p:nvSpPr>
          <p:spPr>
            <a:xfrm flipH="1">
              <a:off x="6601168" y="4346853"/>
              <a:ext cx="545512" cy="5581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60000"/>
                  </a:moveTo>
                  <a:lnTo>
                    <a:pt x="119956" y="63076"/>
                  </a:lnTo>
                  <a:lnTo>
                    <a:pt x="119737" y="66153"/>
                  </a:lnTo>
                  <a:lnTo>
                    <a:pt x="119344" y="69142"/>
                  </a:lnTo>
                  <a:lnTo>
                    <a:pt x="118820" y="72087"/>
                  </a:lnTo>
                  <a:lnTo>
                    <a:pt x="118121" y="74989"/>
                  </a:lnTo>
                  <a:lnTo>
                    <a:pt x="117291" y="77846"/>
                  </a:lnTo>
                  <a:lnTo>
                    <a:pt x="116417" y="80615"/>
                  </a:lnTo>
                  <a:lnTo>
                    <a:pt x="115282" y="83340"/>
                  </a:lnTo>
                  <a:lnTo>
                    <a:pt x="114102" y="85978"/>
                  </a:lnTo>
                  <a:lnTo>
                    <a:pt x="112792" y="88615"/>
                  </a:lnTo>
                  <a:lnTo>
                    <a:pt x="111306" y="91120"/>
                  </a:lnTo>
                  <a:lnTo>
                    <a:pt x="109777" y="93538"/>
                  </a:lnTo>
                  <a:lnTo>
                    <a:pt x="108074" y="95868"/>
                  </a:lnTo>
                  <a:lnTo>
                    <a:pt x="106326" y="98153"/>
                  </a:lnTo>
                  <a:lnTo>
                    <a:pt x="104404" y="100351"/>
                  </a:lnTo>
                  <a:lnTo>
                    <a:pt x="102482" y="102417"/>
                  </a:lnTo>
                  <a:lnTo>
                    <a:pt x="100385" y="104439"/>
                  </a:lnTo>
                  <a:lnTo>
                    <a:pt x="98201" y="106285"/>
                  </a:lnTo>
                  <a:lnTo>
                    <a:pt x="95930" y="108087"/>
                  </a:lnTo>
                  <a:lnTo>
                    <a:pt x="93571" y="109758"/>
                  </a:lnTo>
                  <a:lnTo>
                    <a:pt x="91124" y="111340"/>
                  </a:lnTo>
                  <a:lnTo>
                    <a:pt x="88591" y="112747"/>
                  </a:lnTo>
                  <a:lnTo>
                    <a:pt x="86013" y="114065"/>
                  </a:lnTo>
                  <a:lnTo>
                    <a:pt x="83349" y="115252"/>
                  </a:lnTo>
                  <a:lnTo>
                    <a:pt x="80640" y="116351"/>
                  </a:lnTo>
                  <a:lnTo>
                    <a:pt x="77844" y="117318"/>
                  </a:lnTo>
                  <a:lnTo>
                    <a:pt x="75005" y="118109"/>
                  </a:lnTo>
                  <a:lnTo>
                    <a:pt x="72078" y="118769"/>
                  </a:lnTo>
                  <a:lnTo>
                    <a:pt x="69151" y="119296"/>
                  </a:lnTo>
                  <a:lnTo>
                    <a:pt x="66137" y="119692"/>
                  </a:lnTo>
                  <a:lnTo>
                    <a:pt x="63079" y="119912"/>
                  </a:lnTo>
                  <a:lnTo>
                    <a:pt x="59978" y="120000"/>
                  </a:lnTo>
                  <a:lnTo>
                    <a:pt x="56876" y="119912"/>
                  </a:lnTo>
                  <a:lnTo>
                    <a:pt x="53818" y="119692"/>
                  </a:lnTo>
                  <a:lnTo>
                    <a:pt x="50848" y="119296"/>
                  </a:lnTo>
                  <a:lnTo>
                    <a:pt x="47877" y="118769"/>
                  </a:lnTo>
                  <a:lnTo>
                    <a:pt x="44994" y="118109"/>
                  </a:lnTo>
                  <a:lnTo>
                    <a:pt x="42155" y="117318"/>
                  </a:lnTo>
                  <a:lnTo>
                    <a:pt x="39359" y="116351"/>
                  </a:lnTo>
                  <a:lnTo>
                    <a:pt x="36650" y="115252"/>
                  </a:lnTo>
                  <a:lnTo>
                    <a:pt x="33986" y="114065"/>
                  </a:lnTo>
                  <a:lnTo>
                    <a:pt x="31408" y="112747"/>
                  </a:lnTo>
                  <a:lnTo>
                    <a:pt x="28875" y="111340"/>
                  </a:lnTo>
                  <a:lnTo>
                    <a:pt x="26428" y="109758"/>
                  </a:lnTo>
                  <a:lnTo>
                    <a:pt x="24069" y="108087"/>
                  </a:lnTo>
                  <a:lnTo>
                    <a:pt x="21798" y="106285"/>
                  </a:lnTo>
                  <a:lnTo>
                    <a:pt x="19614" y="104439"/>
                  </a:lnTo>
                  <a:lnTo>
                    <a:pt x="17560" y="102417"/>
                  </a:lnTo>
                  <a:lnTo>
                    <a:pt x="15595" y="100351"/>
                  </a:lnTo>
                  <a:lnTo>
                    <a:pt x="13673" y="98153"/>
                  </a:lnTo>
                  <a:lnTo>
                    <a:pt x="11925" y="95868"/>
                  </a:lnTo>
                  <a:lnTo>
                    <a:pt x="10265" y="93538"/>
                  </a:lnTo>
                  <a:lnTo>
                    <a:pt x="8693" y="91120"/>
                  </a:lnTo>
                  <a:lnTo>
                    <a:pt x="7207" y="88615"/>
                  </a:lnTo>
                  <a:lnTo>
                    <a:pt x="5897" y="85978"/>
                  </a:lnTo>
                  <a:lnTo>
                    <a:pt x="4674" y="83340"/>
                  </a:lnTo>
                  <a:lnTo>
                    <a:pt x="3582" y="80615"/>
                  </a:lnTo>
                  <a:lnTo>
                    <a:pt x="2708" y="77846"/>
                  </a:lnTo>
                  <a:lnTo>
                    <a:pt x="1878" y="74989"/>
                  </a:lnTo>
                  <a:lnTo>
                    <a:pt x="1223" y="72087"/>
                  </a:lnTo>
                  <a:lnTo>
                    <a:pt x="655" y="69142"/>
                  </a:lnTo>
                  <a:lnTo>
                    <a:pt x="262" y="66153"/>
                  </a:lnTo>
                  <a:lnTo>
                    <a:pt x="87" y="63076"/>
                  </a:lnTo>
                  <a:lnTo>
                    <a:pt x="0" y="60000"/>
                  </a:lnTo>
                  <a:lnTo>
                    <a:pt x="87" y="56923"/>
                  </a:lnTo>
                  <a:lnTo>
                    <a:pt x="262" y="53890"/>
                  </a:lnTo>
                  <a:lnTo>
                    <a:pt x="655" y="50901"/>
                  </a:lnTo>
                  <a:lnTo>
                    <a:pt x="1223" y="47956"/>
                  </a:lnTo>
                  <a:lnTo>
                    <a:pt x="1878" y="45054"/>
                  </a:lnTo>
                  <a:lnTo>
                    <a:pt x="2708" y="42197"/>
                  </a:lnTo>
                  <a:lnTo>
                    <a:pt x="3582" y="39384"/>
                  </a:lnTo>
                  <a:lnTo>
                    <a:pt x="4674" y="36659"/>
                  </a:lnTo>
                  <a:lnTo>
                    <a:pt x="5897" y="34021"/>
                  </a:lnTo>
                  <a:lnTo>
                    <a:pt x="7207" y="31384"/>
                  </a:lnTo>
                  <a:lnTo>
                    <a:pt x="8693" y="28879"/>
                  </a:lnTo>
                  <a:lnTo>
                    <a:pt x="10265" y="26461"/>
                  </a:lnTo>
                  <a:lnTo>
                    <a:pt x="11925" y="24131"/>
                  </a:lnTo>
                  <a:lnTo>
                    <a:pt x="13673" y="21846"/>
                  </a:lnTo>
                  <a:lnTo>
                    <a:pt x="15595" y="19692"/>
                  </a:lnTo>
                  <a:lnTo>
                    <a:pt x="17560" y="17582"/>
                  </a:lnTo>
                  <a:lnTo>
                    <a:pt x="19614" y="15604"/>
                  </a:lnTo>
                  <a:lnTo>
                    <a:pt x="21798" y="13714"/>
                  </a:lnTo>
                  <a:lnTo>
                    <a:pt x="24069" y="11912"/>
                  </a:lnTo>
                  <a:lnTo>
                    <a:pt x="26428" y="10241"/>
                  </a:lnTo>
                  <a:lnTo>
                    <a:pt x="28875" y="8703"/>
                  </a:lnTo>
                  <a:lnTo>
                    <a:pt x="31408" y="7252"/>
                  </a:lnTo>
                  <a:lnTo>
                    <a:pt x="33986" y="5934"/>
                  </a:lnTo>
                  <a:lnTo>
                    <a:pt x="36650" y="4703"/>
                  </a:lnTo>
                  <a:lnTo>
                    <a:pt x="39359" y="3648"/>
                  </a:lnTo>
                  <a:lnTo>
                    <a:pt x="42155" y="2725"/>
                  </a:lnTo>
                  <a:lnTo>
                    <a:pt x="44994" y="1890"/>
                  </a:lnTo>
                  <a:lnTo>
                    <a:pt x="47877" y="1230"/>
                  </a:lnTo>
                  <a:lnTo>
                    <a:pt x="50848" y="703"/>
                  </a:lnTo>
                  <a:lnTo>
                    <a:pt x="53818" y="351"/>
                  </a:lnTo>
                  <a:lnTo>
                    <a:pt x="56876" y="87"/>
                  </a:lnTo>
                  <a:lnTo>
                    <a:pt x="59978" y="0"/>
                  </a:lnTo>
                  <a:lnTo>
                    <a:pt x="63079" y="87"/>
                  </a:lnTo>
                  <a:lnTo>
                    <a:pt x="66137" y="351"/>
                  </a:lnTo>
                  <a:lnTo>
                    <a:pt x="69151" y="703"/>
                  </a:lnTo>
                  <a:lnTo>
                    <a:pt x="72078" y="1230"/>
                  </a:lnTo>
                  <a:lnTo>
                    <a:pt x="75005" y="1890"/>
                  </a:lnTo>
                  <a:lnTo>
                    <a:pt x="77844" y="2725"/>
                  </a:lnTo>
                  <a:lnTo>
                    <a:pt x="80640" y="3648"/>
                  </a:lnTo>
                  <a:lnTo>
                    <a:pt x="83349" y="4703"/>
                  </a:lnTo>
                  <a:lnTo>
                    <a:pt x="86013" y="5934"/>
                  </a:lnTo>
                  <a:lnTo>
                    <a:pt x="88591" y="7252"/>
                  </a:lnTo>
                  <a:lnTo>
                    <a:pt x="91124" y="8703"/>
                  </a:lnTo>
                  <a:lnTo>
                    <a:pt x="93571" y="10241"/>
                  </a:lnTo>
                  <a:lnTo>
                    <a:pt x="95930" y="11912"/>
                  </a:lnTo>
                  <a:lnTo>
                    <a:pt x="98201" y="13714"/>
                  </a:lnTo>
                  <a:lnTo>
                    <a:pt x="100385" y="15604"/>
                  </a:lnTo>
                  <a:lnTo>
                    <a:pt x="102482" y="17582"/>
                  </a:lnTo>
                  <a:lnTo>
                    <a:pt x="104404" y="19692"/>
                  </a:lnTo>
                  <a:lnTo>
                    <a:pt x="106326" y="21846"/>
                  </a:lnTo>
                  <a:lnTo>
                    <a:pt x="108074" y="24131"/>
                  </a:lnTo>
                  <a:lnTo>
                    <a:pt x="109777" y="26461"/>
                  </a:lnTo>
                  <a:lnTo>
                    <a:pt x="111306" y="28879"/>
                  </a:lnTo>
                  <a:lnTo>
                    <a:pt x="112792" y="31384"/>
                  </a:lnTo>
                  <a:lnTo>
                    <a:pt x="114102" y="34021"/>
                  </a:lnTo>
                  <a:lnTo>
                    <a:pt x="115282" y="36659"/>
                  </a:lnTo>
                  <a:lnTo>
                    <a:pt x="116417" y="39384"/>
                  </a:lnTo>
                  <a:lnTo>
                    <a:pt x="117291" y="42197"/>
                  </a:lnTo>
                  <a:lnTo>
                    <a:pt x="118121" y="45054"/>
                  </a:lnTo>
                  <a:lnTo>
                    <a:pt x="118820" y="47956"/>
                  </a:lnTo>
                  <a:lnTo>
                    <a:pt x="119344" y="50901"/>
                  </a:lnTo>
                  <a:lnTo>
                    <a:pt x="119737" y="53890"/>
                  </a:lnTo>
                  <a:lnTo>
                    <a:pt x="119956" y="56923"/>
                  </a:lnTo>
                  <a:lnTo>
                    <a:pt x="119999" y="600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lIns="60941" tIns="30462" rIns="60941" bIns="30462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Calibri" panose="020F0502020204030204"/>
                <a:sym typeface="字魂59号-创粗黑" panose="00000500000000000000" pitchFamily="2" charset="-122"/>
              </a:endParaRPr>
            </a:p>
          </p:txBody>
        </p:sp>
        <p:sp>
          <p:nvSpPr>
            <p:cNvPr id="38" name="íşlîḓè"/>
            <p:cNvSpPr/>
            <p:nvPr/>
          </p:nvSpPr>
          <p:spPr>
            <a:xfrm flipH="1">
              <a:off x="6898144" y="3865804"/>
              <a:ext cx="345412" cy="3532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19930" y="63125"/>
                  </a:lnTo>
                  <a:lnTo>
                    <a:pt x="119723" y="66111"/>
                  </a:lnTo>
                  <a:lnTo>
                    <a:pt x="119309" y="69166"/>
                  </a:lnTo>
                  <a:lnTo>
                    <a:pt x="118826" y="72152"/>
                  </a:lnTo>
                  <a:lnTo>
                    <a:pt x="118136" y="75069"/>
                  </a:lnTo>
                  <a:lnTo>
                    <a:pt x="117308" y="77847"/>
                  </a:lnTo>
                  <a:lnTo>
                    <a:pt x="116342" y="80694"/>
                  </a:lnTo>
                  <a:lnTo>
                    <a:pt x="115238" y="83402"/>
                  </a:lnTo>
                  <a:lnTo>
                    <a:pt x="114065" y="85972"/>
                  </a:lnTo>
                  <a:lnTo>
                    <a:pt x="112823" y="88611"/>
                  </a:lnTo>
                  <a:lnTo>
                    <a:pt x="111305" y="91111"/>
                  </a:lnTo>
                  <a:lnTo>
                    <a:pt x="109787" y="93611"/>
                  </a:lnTo>
                  <a:lnTo>
                    <a:pt x="108062" y="95902"/>
                  </a:lnTo>
                  <a:lnTo>
                    <a:pt x="106336" y="98194"/>
                  </a:lnTo>
                  <a:lnTo>
                    <a:pt x="104404" y="100347"/>
                  </a:lnTo>
                  <a:lnTo>
                    <a:pt x="102403" y="102430"/>
                  </a:lnTo>
                  <a:lnTo>
                    <a:pt x="100333" y="104375"/>
                  </a:lnTo>
                  <a:lnTo>
                    <a:pt x="98125" y="106319"/>
                  </a:lnTo>
                  <a:lnTo>
                    <a:pt x="95917" y="108055"/>
                  </a:lnTo>
                  <a:lnTo>
                    <a:pt x="93571" y="109791"/>
                  </a:lnTo>
                  <a:lnTo>
                    <a:pt x="91086" y="111319"/>
                  </a:lnTo>
                  <a:lnTo>
                    <a:pt x="88602" y="112777"/>
                  </a:lnTo>
                  <a:lnTo>
                    <a:pt x="85980" y="114097"/>
                  </a:lnTo>
                  <a:lnTo>
                    <a:pt x="83358" y="115277"/>
                  </a:lnTo>
                  <a:lnTo>
                    <a:pt x="80667" y="116388"/>
                  </a:lnTo>
                  <a:lnTo>
                    <a:pt x="77906" y="117291"/>
                  </a:lnTo>
                  <a:lnTo>
                    <a:pt x="75008" y="118125"/>
                  </a:lnTo>
                  <a:lnTo>
                    <a:pt x="72110" y="118819"/>
                  </a:lnTo>
                  <a:lnTo>
                    <a:pt x="69143" y="119305"/>
                  </a:lnTo>
                  <a:lnTo>
                    <a:pt x="66175" y="119722"/>
                  </a:lnTo>
                  <a:lnTo>
                    <a:pt x="63070" y="119930"/>
                  </a:lnTo>
                  <a:lnTo>
                    <a:pt x="60034" y="120000"/>
                  </a:lnTo>
                  <a:lnTo>
                    <a:pt x="56929" y="119930"/>
                  </a:lnTo>
                  <a:lnTo>
                    <a:pt x="53824" y="119722"/>
                  </a:lnTo>
                  <a:lnTo>
                    <a:pt x="50856" y="119305"/>
                  </a:lnTo>
                  <a:lnTo>
                    <a:pt x="47889" y="118819"/>
                  </a:lnTo>
                  <a:lnTo>
                    <a:pt x="44991" y="118125"/>
                  </a:lnTo>
                  <a:lnTo>
                    <a:pt x="42162" y="117291"/>
                  </a:lnTo>
                  <a:lnTo>
                    <a:pt x="39332" y="116388"/>
                  </a:lnTo>
                  <a:lnTo>
                    <a:pt x="36641" y="115277"/>
                  </a:lnTo>
                  <a:lnTo>
                    <a:pt x="33950" y="114097"/>
                  </a:lnTo>
                  <a:lnTo>
                    <a:pt x="31397" y="112777"/>
                  </a:lnTo>
                  <a:lnTo>
                    <a:pt x="28844" y="111319"/>
                  </a:lnTo>
                  <a:lnTo>
                    <a:pt x="26428" y="109791"/>
                  </a:lnTo>
                  <a:lnTo>
                    <a:pt x="24082" y="108055"/>
                  </a:lnTo>
                  <a:lnTo>
                    <a:pt x="21805" y="106319"/>
                  </a:lnTo>
                  <a:lnTo>
                    <a:pt x="19597" y="104375"/>
                  </a:lnTo>
                  <a:lnTo>
                    <a:pt x="17596" y="102430"/>
                  </a:lnTo>
                  <a:lnTo>
                    <a:pt x="15526" y="100347"/>
                  </a:lnTo>
                  <a:lnTo>
                    <a:pt x="13663" y="98194"/>
                  </a:lnTo>
                  <a:lnTo>
                    <a:pt x="11868" y="95902"/>
                  </a:lnTo>
                  <a:lnTo>
                    <a:pt x="10212" y="93611"/>
                  </a:lnTo>
                  <a:lnTo>
                    <a:pt x="8625" y="91111"/>
                  </a:lnTo>
                  <a:lnTo>
                    <a:pt x="7245" y="88611"/>
                  </a:lnTo>
                  <a:lnTo>
                    <a:pt x="5865" y="85972"/>
                  </a:lnTo>
                  <a:lnTo>
                    <a:pt x="4761" y="83402"/>
                  </a:lnTo>
                  <a:lnTo>
                    <a:pt x="3588" y="80694"/>
                  </a:lnTo>
                  <a:lnTo>
                    <a:pt x="2691" y="77847"/>
                  </a:lnTo>
                  <a:lnTo>
                    <a:pt x="1863" y="75069"/>
                  </a:lnTo>
                  <a:lnTo>
                    <a:pt x="1242" y="72152"/>
                  </a:lnTo>
                  <a:lnTo>
                    <a:pt x="690" y="69166"/>
                  </a:lnTo>
                  <a:lnTo>
                    <a:pt x="276" y="66111"/>
                  </a:lnTo>
                  <a:lnTo>
                    <a:pt x="69" y="63125"/>
                  </a:lnTo>
                  <a:lnTo>
                    <a:pt x="0" y="60000"/>
                  </a:lnTo>
                  <a:lnTo>
                    <a:pt x="69" y="56944"/>
                  </a:lnTo>
                  <a:lnTo>
                    <a:pt x="276" y="53888"/>
                  </a:lnTo>
                  <a:lnTo>
                    <a:pt x="690" y="50902"/>
                  </a:lnTo>
                  <a:lnTo>
                    <a:pt x="1242" y="47916"/>
                  </a:lnTo>
                  <a:lnTo>
                    <a:pt x="1863" y="45000"/>
                  </a:lnTo>
                  <a:lnTo>
                    <a:pt x="2691" y="42152"/>
                  </a:lnTo>
                  <a:lnTo>
                    <a:pt x="3588" y="39375"/>
                  </a:lnTo>
                  <a:lnTo>
                    <a:pt x="4761" y="36666"/>
                  </a:lnTo>
                  <a:lnTo>
                    <a:pt x="5865" y="33958"/>
                  </a:lnTo>
                  <a:lnTo>
                    <a:pt x="7245" y="31458"/>
                  </a:lnTo>
                  <a:lnTo>
                    <a:pt x="8625" y="28888"/>
                  </a:lnTo>
                  <a:lnTo>
                    <a:pt x="10212" y="26458"/>
                  </a:lnTo>
                  <a:lnTo>
                    <a:pt x="11868" y="24097"/>
                  </a:lnTo>
                  <a:lnTo>
                    <a:pt x="13663" y="21805"/>
                  </a:lnTo>
                  <a:lnTo>
                    <a:pt x="15526" y="19652"/>
                  </a:lnTo>
                  <a:lnTo>
                    <a:pt x="17596" y="17569"/>
                  </a:lnTo>
                  <a:lnTo>
                    <a:pt x="19597" y="15625"/>
                  </a:lnTo>
                  <a:lnTo>
                    <a:pt x="21805" y="13750"/>
                  </a:lnTo>
                  <a:lnTo>
                    <a:pt x="24082" y="11944"/>
                  </a:lnTo>
                  <a:lnTo>
                    <a:pt x="26428" y="10277"/>
                  </a:lnTo>
                  <a:lnTo>
                    <a:pt x="28844" y="8680"/>
                  </a:lnTo>
                  <a:lnTo>
                    <a:pt x="31397" y="7291"/>
                  </a:lnTo>
                  <a:lnTo>
                    <a:pt x="33950" y="5902"/>
                  </a:lnTo>
                  <a:lnTo>
                    <a:pt x="36641" y="4722"/>
                  </a:lnTo>
                  <a:lnTo>
                    <a:pt x="39332" y="3680"/>
                  </a:lnTo>
                  <a:lnTo>
                    <a:pt x="42162" y="2708"/>
                  </a:lnTo>
                  <a:lnTo>
                    <a:pt x="44991" y="1875"/>
                  </a:lnTo>
                  <a:lnTo>
                    <a:pt x="47889" y="1180"/>
                  </a:lnTo>
                  <a:lnTo>
                    <a:pt x="50856" y="625"/>
                  </a:lnTo>
                  <a:lnTo>
                    <a:pt x="53824" y="277"/>
                  </a:lnTo>
                  <a:lnTo>
                    <a:pt x="56929" y="69"/>
                  </a:lnTo>
                  <a:lnTo>
                    <a:pt x="60034" y="0"/>
                  </a:lnTo>
                  <a:lnTo>
                    <a:pt x="63070" y="69"/>
                  </a:lnTo>
                  <a:lnTo>
                    <a:pt x="66175" y="277"/>
                  </a:lnTo>
                  <a:lnTo>
                    <a:pt x="69143" y="625"/>
                  </a:lnTo>
                  <a:lnTo>
                    <a:pt x="72110" y="1180"/>
                  </a:lnTo>
                  <a:lnTo>
                    <a:pt x="75008" y="1875"/>
                  </a:lnTo>
                  <a:lnTo>
                    <a:pt x="77906" y="2708"/>
                  </a:lnTo>
                  <a:lnTo>
                    <a:pt x="80667" y="3680"/>
                  </a:lnTo>
                  <a:lnTo>
                    <a:pt x="83358" y="4722"/>
                  </a:lnTo>
                  <a:lnTo>
                    <a:pt x="85980" y="5902"/>
                  </a:lnTo>
                  <a:lnTo>
                    <a:pt x="88602" y="7291"/>
                  </a:lnTo>
                  <a:lnTo>
                    <a:pt x="91086" y="8680"/>
                  </a:lnTo>
                  <a:lnTo>
                    <a:pt x="93571" y="10277"/>
                  </a:lnTo>
                  <a:lnTo>
                    <a:pt x="95917" y="11944"/>
                  </a:lnTo>
                  <a:lnTo>
                    <a:pt x="98125" y="13750"/>
                  </a:lnTo>
                  <a:lnTo>
                    <a:pt x="100333" y="15625"/>
                  </a:lnTo>
                  <a:lnTo>
                    <a:pt x="102403" y="17569"/>
                  </a:lnTo>
                  <a:lnTo>
                    <a:pt x="104404" y="19652"/>
                  </a:lnTo>
                  <a:lnTo>
                    <a:pt x="106336" y="21805"/>
                  </a:lnTo>
                  <a:lnTo>
                    <a:pt x="108062" y="24097"/>
                  </a:lnTo>
                  <a:lnTo>
                    <a:pt x="109787" y="26458"/>
                  </a:lnTo>
                  <a:lnTo>
                    <a:pt x="111305" y="28888"/>
                  </a:lnTo>
                  <a:lnTo>
                    <a:pt x="112823" y="31458"/>
                  </a:lnTo>
                  <a:lnTo>
                    <a:pt x="114065" y="33958"/>
                  </a:lnTo>
                  <a:lnTo>
                    <a:pt x="115238" y="36666"/>
                  </a:lnTo>
                  <a:lnTo>
                    <a:pt x="116342" y="39375"/>
                  </a:lnTo>
                  <a:lnTo>
                    <a:pt x="117308" y="42152"/>
                  </a:lnTo>
                  <a:lnTo>
                    <a:pt x="118136" y="45000"/>
                  </a:lnTo>
                  <a:lnTo>
                    <a:pt x="118826" y="47916"/>
                  </a:lnTo>
                  <a:lnTo>
                    <a:pt x="119309" y="50902"/>
                  </a:lnTo>
                  <a:lnTo>
                    <a:pt x="119723" y="53888"/>
                  </a:lnTo>
                  <a:lnTo>
                    <a:pt x="119930" y="56944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rgbClr val="0059DB"/>
            </a:solidFill>
            <a:ln>
              <a:noFill/>
            </a:ln>
          </p:spPr>
          <p:txBody>
            <a:bodyPr lIns="60941" tIns="30462" rIns="60941" bIns="30462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Calibri" panose="020F0502020204030204"/>
                <a:sym typeface="字魂59号-创粗黑" panose="00000500000000000000" pitchFamily="2" charset="-122"/>
              </a:endParaRPr>
            </a:p>
          </p:txBody>
        </p:sp>
        <p:sp>
          <p:nvSpPr>
            <p:cNvPr id="39" name="ïŝľíḍe"/>
            <p:cNvSpPr/>
            <p:nvPr/>
          </p:nvSpPr>
          <p:spPr bwMode="auto">
            <a:xfrm>
              <a:off x="6688338" y="3247260"/>
              <a:ext cx="380293" cy="366291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2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0" name="ïṣḻíḍê"/>
            <p:cNvSpPr/>
            <p:nvPr/>
          </p:nvSpPr>
          <p:spPr bwMode="auto">
            <a:xfrm>
              <a:off x="5508532" y="2766317"/>
              <a:ext cx="554844" cy="534416"/>
            </a:xfrm>
            <a:custGeom>
              <a:avLst/>
              <a:gdLst>
                <a:gd name="T0" fmla="*/ 3413 w 6827"/>
                <a:gd name="T1" fmla="*/ 0 h 5912"/>
                <a:gd name="T2" fmla="*/ 0 w 6827"/>
                <a:gd name="T3" fmla="*/ 5912 h 5912"/>
                <a:gd name="T4" fmla="*/ 6827 w 6827"/>
                <a:gd name="T5" fmla="*/ 5912 h 5912"/>
                <a:gd name="T6" fmla="*/ 3413 w 6827"/>
                <a:gd name="T7" fmla="*/ 0 h 5912"/>
                <a:gd name="T8" fmla="*/ 3413 w 6827"/>
                <a:gd name="T9" fmla="*/ 972 h 5912"/>
                <a:gd name="T10" fmla="*/ 4489 w 6827"/>
                <a:gd name="T11" fmla="*/ 2835 h 5912"/>
                <a:gd name="T12" fmla="*/ 2338 w 6827"/>
                <a:gd name="T13" fmla="*/ 2835 h 5912"/>
                <a:gd name="T14" fmla="*/ 3413 w 6827"/>
                <a:gd name="T15" fmla="*/ 972 h 5912"/>
                <a:gd name="T16" fmla="*/ 842 w 6827"/>
                <a:gd name="T17" fmla="*/ 5426 h 5912"/>
                <a:gd name="T18" fmla="*/ 1917 w 6827"/>
                <a:gd name="T19" fmla="*/ 3564 h 5912"/>
                <a:gd name="T20" fmla="*/ 2993 w 6827"/>
                <a:gd name="T21" fmla="*/ 5426 h 5912"/>
                <a:gd name="T22" fmla="*/ 842 w 6827"/>
                <a:gd name="T23" fmla="*/ 5426 h 5912"/>
                <a:gd name="T24" fmla="*/ 2338 w 6827"/>
                <a:gd name="T25" fmla="*/ 3321 h 5912"/>
                <a:gd name="T26" fmla="*/ 4489 w 6827"/>
                <a:gd name="T27" fmla="*/ 3321 h 5912"/>
                <a:gd name="T28" fmla="*/ 3413 w 6827"/>
                <a:gd name="T29" fmla="*/ 5183 h 5912"/>
                <a:gd name="T30" fmla="*/ 2338 w 6827"/>
                <a:gd name="T31" fmla="*/ 3321 h 5912"/>
                <a:gd name="T32" fmla="*/ 4910 w 6827"/>
                <a:gd name="T33" fmla="*/ 3564 h 5912"/>
                <a:gd name="T34" fmla="*/ 5985 w 6827"/>
                <a:gd name="T35" fmla="*/ 5426 h 5912"/>
                <a:gd name="T36" fmla="*/ 3834 w 6827"/>
                <a:gd name="T37" fmla="*/ 5426 h 5912"/>
                <a:gd name="T38" fmla="*/ 4910 w 6827"/>
                <a:gd name="T39" fmla="*/ 3564 h 5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27" h="5912">
                  <a:moveTo>
                    <a:pt x="3413" y="0"/>
                  </a:moveTo>
                  <a:lnTo>
                    <a:pt x="0" y="5912"/>
                  </a:lnTo>
                  <a:lnTo>
                    <a:pt x="6827" y="5912"/>
                  </a:lnTo>
                  <a:lnTo>
                    <a:pt x="3413" y="0"/>
                  </a:lnTo>
                  <a:close/>
                  <a:moveTo>
                    <a:pt x="3413" y="972"/>
                  </a:moveTo>
                  <a:lnTo>
                    <a:pt x="4489" y="2835"/>
                  </a:lnTo>
                  <a:lnTo>
                    <a:pt x="2338" y="2835"/>
                  </a:lnTo>
                  <a:lnTo>
                    <a:pt x="3413" y="972"/>
                  </a:lnTo>
                  <a:close/>
                  <a:moveTo>
                    <a:pt x="842" y="5426"/>
                  </a:moveTo>
                  <a:lnTo>
                    <a:pt x="1917" y="3564"/>
                  </a:lnTo>
                  <a:lnTo>
                    <a:pt x="2993" y="5426"/>
                  </a:lnTo>
                  <a:lnTo>
                    <a:pt x="842" y="5426"/>
                  </a:lnTo>
                  <a:close/>
                  <a:moveTo>
                    <a:pt x="2338" y="3321"/>
                  </a:moveTo>
                  <a:lnTo>
                    <a:pt x="4489" y="3321"/>
                  </a:lnTo>
                  <a:lnTo>
                    <a:pt x="3413" y="5183"/>
                  </a:lnTo>
                  <a:lnTo>
                    <a:pt x="2338" y="3321"/>
                  </a:lnTo>
                  <a:close/>
                  <a:moveTo>
                    <a:pt x="4910" y="3564"/>
                  </a:moveTo>
                  <a:lnTo>
                    <a:pt x="5985" y="5426"/>
                  </a:lnTo>
                  <a:lnTo>
                    <a:pt x="3834" y="5426"/>
                  </a:lnTo>
                  <a:lnTo>
                    <a:pt x="4910" y="3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1" name="işlíḋe"/>
            <p:cNvSpPr>
              <a:spLocks noEditPoints="1"/>
            </p:cNvSpPr>
            <p:nvPr/>
          </p:nvSpPr>
          <p:spPr bwMode="auto">
            <a:xfrm>
              <a:off x="6724866" y="4493802"/>
              <a:ext cx="307238" cy="295926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288000" tIns="91416" rIns="182832" bIns="91416" numCol="1" anchor="t" anchorCtr="0" compatLnSpc="1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828165">
                <a:lnSpc>
                  <a:spcPct val="150000"/>
                </a:lnSpc>
              </a:pPr>
              <a:endParaRPr lang="en-GB" sz="3600" kern="0" dirty="0">
                <a:solidFill>
                  <a:sysClr val="windowText" lastClr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2" name="îṩlïḋê"/>
            <p:cNvSpPr/>
            <p:nvPr/>
          </p:nvSpPr>
          <p:spPr bwMode="auto">
            <a:xfrm>
              <a:off x="4660143" y="4158322"/>
              <a:ext cx="324508" cy="312560"/>
            </a:xfrm>
            <a:custGeom>
              <a:avLst/>
              <a:gdLst>
                <a:gd name="connsiteX0" fmla="*/ 0 w 582235"/>
                <a:gd name="connsiteY0" fmla="*/ 404481 h 606722"/>
                <a:gd name="connsiteX1" fmla="*/ 101261 w 582235"/>
                <a:gd name="connsiteY1" fmla="*/ 404481 h 606722"/>
                <a:gd name="connsiteX2" fmla="*/ 101261 w 582235"/>
                <a:gd name="connsiteY2" fmla="*/ 606722 h 606722"/>
                <a:gd name="connsiteX3" fmla="*/ 0 w 582235"/>
                <a:gd name="connsiteY3" fmla="*/ 606722 h 606722"/>
                <a:gd name="connsiteX4" fmla="*/ 151927 w 582235"/>
                <a:gd name="connsiteY4" fmla="*/ 328623 h 606722"/>
                <a:gd name="connsiteX5" fmla="*/ 253188 w 582235"/>
                <a:gd name="connsiteY5" fmla="*/ 328623 h 606722"/>
                <a:gd name="connsiteX6" fmla="*/ 253188 w 582235"/>
                <a:gd name="connsiteY6" fmla="*/ 606722 h 606722"/>
                <a:gd name="connsiteX7" fmla="*/ 151927 w 582235"/>
                <a:gd name="connsiteY7" fmla="*/ 606722 h 606722"/>
                <a:gd name="connsiteX8" fmla="*/ 303855 w 582235"/>
                <a:gd name="connsiteY8" fmla="*/ 252766 h 606722"/>
                <a:gd name="connsiteX9" fmla="*/ 405046 w 582235"/>
                <a:gd name="connsiteY9" fmla="*/ 252766 h 606722"/>
                <a:gd name="connsiteX10" fmla="*/ 405046 w 582235"/>
                <a:gd name="connsiteY10" fmla="*/ 606722 h 606722"/>
                <a:gd name="connsiteX11" fmla="*/ 303855 w 582235"/>
                <a:gd name="connsiteY11" fmla="*/ 606722 h 606722"/>
                <a:gd name="connsiteX12" fmla="*/ 455711 w 582235"/>
                <a:gd name="connsiteY12" fmla="*/ 202241 h 606722"/>
                <a:gd name="connsiteX13" fmla="*/ 556972 w 582235"/>
                <a:gd name="connsiteY13" fmla="*/ 202241 h 606722"/>
                <a:gd name="connsiteX14" fmla="*/ 556972 w 582235"/>
                <a:gd name="connsiteY14" fmla="*/ 606722 h 606722"/>
                <a:gd name="connsiteX15" fmla="*/ 455711 w 582235"/>
                <a:gd name="connsiteY15" fmla="*/ 606722 h 606722"/>
                <a:gd name="connsiteX16" fmla="*/ 455697 w 582235"/>
                <a:gd name="connsiteY16" fmla="*/ 0 h 606722"/>
                <a:gd name="connsiteX17" fmla="*/ 556785 w 582235"/>
                <a:gd name="connsiteY17" fmla="*/ 0 h 606722"/>
                <a:gd name="connsiteX18" fmla="*/ 556874 w 582235"/>
                <a:gd name="connsiteY18" fmla="*/ 0 h 606722"/>
                <a:gd name="connsiteX19" fmla="*/ 556963 w 582235"/>
                <a:gd name="connsiteY19" fmla="*/ 0 h 606722"/>
                <a:gd name="connsiteX20" fmla="*/ 557675 w 582235"/>
                <a:gd name="connsiteY20" fmla="*/ 0 h 606722"/>
                <a:gd name="connsiteX21" fmla="*/ 559366 w 582235"/>
                <a:gd name="connsiteY21" fmla="*/ 89 h 606722"/>
                <a:gd name="connsiteX22" fmla="*/ 560611 w 582235"/>
                <a:gd name="connsiteY22" fmla="*/ 267 h 606722"/>
                <a:gd name="connsiteX23" fmla="*/ 561857 w 582235"/>
                <a:gd name="connsiteY23" fmla="*/ 444 h 606722"/>
                <a:gd name="connsiteX24" fmla="*/ 563192 w 582235"/>
                <a:gd name="connsiteY24" fmla="*/ 800 h 606722"/>
                <a:gd name="connsiteX25" fmla="*/ 564171 w 582235"/>
                <a:gd name="connsiteY25" fmla="*/ 1067 h 606722"/>
                <a:gd name="connsiteX26" fmla="*/ 565506 w 582235"/>
                <a:gd name="connsiteY26" fmla="*/ 1511 h 606722"/>
                <a:gd name="connsiteX27" fmla="*/ 566574 w 582235"/>
                <a:gd name="connsiteY27" fmla="*/ 1867 h 606722"/>
                <a:gd name="connsiteX28" fmla="*/ 567730 w 582235"/>
                <a:gd name="connsiteY28" fmla="*/ 2400 h 606722"/>
                <a:gd name="connsiteX29" fmla="*/ 568798 w 582235"/>
                <a:gd name="connsiteY29" fmla="*/ 2933 h 606722"/>
                <a:gd name="connsiteX30" fmla="*/ 569777 w 582235"/>
                <a:gd name="connsiteY30" fmla="*/ 3467 h 606722"/>
                <a:gd name="connsiteX31" fmla="*/ 570934 w 582235"/>
                <a:gd name="connsiteY31" fmla="*/ 4178 h 606722"/>
                <a:gd name="connsiteX32" fmla="*/ 571824 w 582235"/>
                <a:gd name="connsiteY32" fmla="*/ 4800 h 606722"/>
                <a:gd name="connsiteX33" fmla="*/ 572891 w 582235"/>
                <a:gd name="connsiteY33" fmla="*/ 5689 h 606722"/>
                <a:gd name="connsiteX34" fmla="*/ 573781 w 582235"/>
                <a:gd name="connsiteY34" fmla="*/ 6489 h 606722"/>
                <a:gd name="connsiteX35" fmla="*/ 574760 w 582235"/>
                <a:gd name="connsiteY35" fmla="*/ 7289 h 606722"/>
                <a:gd name="connsiteX36" fmla="*/ 575917 w 582235"/>
                <a:gd name="connsiteY36" fmla="*/ 8533 h 606722"/>
                <a:gd name="connsiteX37" fmla="*/ 576451 w 582235"/>
                <a:gd name="connsiteY37" fmla="*/ 9066 h 606722"/>
                <a:gd name="connsiteX38" fmla="*/ 576451 w 582235"/>
                <a:gd name="connsiteY38" fmla="*/ 9155 h 606722"/>
                <a:gd name="connsiteX39" fmla="*/ 577964 w 582235"/>
                <a:gd name="connsiteY39" fmla="*/ 11200 h 606722"/>
                <a:gd name="connsiteX40" fmla="*/ 578053 w 582235"/>
                <a:gd name="connsiteY40" fmla="*/ 11289 h 606722"/>
                <a:gd name="connsiteX41" fmla="*/ 579209 w 582235"/>
                <a:gd name="connsiteY41" fmla="*/ 13244 h 606722"/>
                <a:gd name="connsiteX42" fmla="*/ 579743 w 582235"/>
                <a:gd name="connsiteY42" fmla="*/ 14222 h 606722"/>
                <a:gd name="connsiteX43" fmla="*/ 580277 w 582235"/>
                <a:gd name="connsiteY43" fmla="*/ 15555 h 606722"/>
                <a:gd name="connsiteX44" fmla="*/ 580722 w 582235"/>
                <a:gd name="connsiteY44" fmla="*/ 16711 h 606722"/>
                <a:gd name="connsiteX45" fmla="*/ 581167 w 582235"/>
                <a:gd name="connsiteY45" fmla="*/ 17866 h 606722"/>
                <a:gd name="connsiteX46" fmla="*/ 581523 w 582235"/>
                <a:gd name="connsiteY46" fmla="*/ 19199 h 606722"/>
                <a:gd name="connsiteX47" fmla="*/ 581790 w 582235"/>
                <a:gd name="connsiteY47" fmla="*/ 20266 h 606722"/>
                <a:gd name="connsiteX48" fmla="*/ 582146 w 582235"/>
                <a:gd name="connsiteY48" fmla="*/ 22488 h 606722"/>
                <a:gd name="connsiteX49" fmla="*/ 582146 w 582235"/>
                <a:gd name="connsiteY49" fmla="*/ 22666 h 606722"/>
                <a:gd name="connsiteX50" fmla="*/ 582235 w 582235"/>
                <a:gd name="connsiteY50" fmla="*/ 25244 h 606722"/>
                <a:gd name="connsiteX51" fmla="*/ 582235 w 582235"/>
                <a:gd name="connsiteY51" fmla="*/ 126396 h 606722"/>
                <a:gd name="connsiteX52" fmla="*/ 556963 w 582235"/>
                <a:gd name="connsiteY52" fmla="*/ 151728 h 606722"/>
                <a:gd name="connsiteX53" fmla="*/ 531691 w 582235"/>
                <a:gd name="connsiteY53" fmla="*/ 126396 h 606722"/>
                <a:gd name="connsiteX54" fmla="*/ 531691 w 582235"/>
                <a:gd name="connsiteY54" fmla="*/ 79286 h 606722"/>
                <a:gd name="connsiteX55" fmla="*/ 421260 w 582235"/>
                <a:gd name="connsiteY55" fmla="*/ 171106 h 606722"/>
                <a:gd name="connsiteX56" fmla="*/ 385666 w 582235"/>
                <a:gd name="connsiteY56" fmla="*/ 167906 h 606722"/>
                <a:gd name="connsiteX57" fmla="*/ 388869 w 582235"/>
                <a:gd name="connsiteY57" fmla="*/ 132262 h 606722"/>
                <a:gd name="connsiteX58" fmla="*/ 487020 w 582235"/>
                <a:gd name="connsiteY58" fmla="*/ 50576 h 606722"/>
                <a:gd name="connsiteX59" fmla="*/ 455697 w 582235"/>
                <a:gd name="connsiteY59" fmla="*/ 50576 h 606722"/>
                <a:gd name="connsiteX60" fmla="*/ 430425 w 582235"/>
                <a:gd name="connsiteY60" fmla="*/ 25244 h 606722"/>
                <a:gd name="connsiteX61" fmla="*/ 455697 w 582235"/>
                <a:gd name="connsiteY61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82235" h="606722">
                  <a:moveTo>
                    <a:pt x="0" y="404481"/>
                  </a:moveTo>
                  <a:lnTo>
                    <a:pt x="101261" y="404481"/>
                  </a:lnTo>
                  <a:lnTo>
                    <a:pt x="101261" y="606722"/>
                  </a:lnTo>
                  <a:lnTo>
                    <a:pt x="0" y="606722"/>
                  </a:lnTo>
                  <a:close/>
                  <a:moveTo>
                    <a:pt x="151927" y="328623"/>
                  </a:moveTo>
                  <a:lnTo>
                    <a:pt x="253188" y="328623"/>
                  </a:lnTo>
                  <a:lnTo>
                    <a:pt x="253188" y="606722"/>
                  </a:lnTo>
                  <a:lnTo>
                    <a:pt x="151927" y="606722"/>
                  </a:lnTo>
                  <a:close/>
                  <a:moveTo>
                    <a:pt x="303855" y="252766"/>
                  </a:moveTo>
                  <a:lnTo>
                    <a:pt x="405046" y="252766"/>
                  </a:lnTo>
                  <a:lnTo>
                    <a:pt x="405046" y="606722"/>
                  </a:lnTo>
                  <a:lnTo>
                    <a:pt x="303855" y="606722"/>
                  </a:lnTo>
                  <a:close/>
                  <a:moveTo>
                    <a:pt x="455711" y="202241"/>
                  </a:moveTo>
                  <a:lnTo>
                    <a:pt x="556972" y="202241"/>
                  </a:lnTo>
                  <a:lnTo>
                    <a:pt x="556972" y="606722"/>
                  </a:lnTo>
                  <a:lnTo>
                    <a:pt x="455711" y="606722"/>
                  </a:lnTo>
                  <a:close/>
                  <a:moveTo>
                    <a:pt x="455697" y="0"/>
                  </a:moveTo>
                  <a:lnTo>
                    <a:pt x="556785" y="0"/>
                  </a:lnTo>
                  <a:lnTo>
                    <a:pt x="556874" y="0"/>
                  </a:lnTo>
                  <a:lnTo>
                    <a:pt x="556963" y="0"/>
                  </a:lnTo>
                  <a:cubicBezTo>
                    <a:pt x="557230" y="0"/>
                    <a:pt x="557408" y="0"/>
                    <a:pt x="557675" y="0"/>
                  </a:cubicBezTo>
                  <a:cubicBezTo>
                    <a:pt x="558298" y="89"/>
                    <a:pt x="558832" y="89"/>
                    <a:pt x="559366" y="89"/>
                  </a:cubicBezTo>
                  <a:cubicBezTo>
                    <a:pt x="559811" y="178"/>
                    <a:pt x="560256" y="267"/>
                    <a:pt x="560611" y="267"/>
                  </a:cubicBezTo>
                  <a:cubicBezTo>
                    <a:pt x="561056" y="356"/>
                    <a:pt x="561412" y="444"/>
                    <a:pt x="561857" y="444"/>
                  </a:cubicBezTo>
                  <a:cubicBezTo>
                    <a:pt x="562302" y="533"/>
                    <a:pt x="562747" y="711"/>
                    <a:pt x="563192" y="800"/>
                  </a:cubicBezTo>
                  <a:cubicBezTo>
                    <a:pt x="563548" y="889"/>
                    <a:pt x="563904" y="978"/>
                    <a:pt x="564171" y="1067"/>
                  </a:cubicBezTo>
                  <a:cubicBezTo>
                    <a:pt x="564616" y="1156"/>
                    <a:pt x="565061" y="1333"/>
                    <a:pt x="565506" y="1511"/>
                  </a:cubicBezTo>
                  <a:cubicBezTo>
                    <a:pt x="565862" y="1600"/>
                    <a:pt x="566218" y="1778"/>
                    <a:pt x="566574" y="1867"/>
                  </a:cubicBezTo>
                  <a:cubicBezTo>
                    <a:pt x="566929" y="2044"/>
                    <a:pt x="567285" y="2222"/>
                    <a:pt x="567730" y="2400"/>
                  </a:cubicBezTo>
                  <a:cubicBezTo>
                    <a:pt x="568086" y="2578"/>
                    <a:pt x="568442" y="2755"/>
                    <a:pt x="568798" y="2933"/>
                  </a:cubicBezTo>
                  <a:cubicBezTo>
                    <a:pt x="569154" y="3111"/>
                    <a:pt x="569421" y="3289"/>
                    <a:pt x="569777" y="3467"/>
                  </a:cubicBezTo>
                  <a:cubicBezTo>
                    <a:pt x="570133" y="3733"/>
                    <a:pt x="570578" y="4000"/>
                    <a:pt x="570934" y="4178"/>
                  </a:cubicBezTo>
                  <a:cubicBezTo>
                    <a:pt x="571201" y="4444"/>
                    <a:pt x="571557" y="4622"/>
                    <a:pt x="571824" y="4800"/>
                  </a:cubicBezTo>
                  <a:cubicBezTo>
                    <a:pt x="572180" y="5155"/>
                    <a:pt x="572536" y="5422"/>
                    <a:pt x="572891" y="5689"/>
                  </a:cubicBezTo>
                  <a:cubicBezTo>
                    <a:pt x="573247" y="5955"/>
                    <a:pt x="573514" y="6222"/>
                    <a:pt x="573781" y="6489"/>
                  </a:cubicBezTo>
                  <a:cubicBezTo>
                    <a:pt x="574137" y="6755"/>
                    <a:pt x="574493" y="7022"/>
                    <a:pt x="574760" y="7289"/>
                  </a:cubicBezTo>
                  <a:cubicBezTo>
                    <a:pt x="575205" y="7733"/>
                    <a:pt x="575561" y="8178"/>
                    <a:pt x="575917" y="8533"/>
                  </a:cubicBezTo>
                  <a:cubicBezTo>
                    <a:pt x="576095" y="8711"/>
                    <a:pt x="576273" y="8889"/>
                    <a:pt x="576451" y="9066"/>
                  </a:cubicBezTo>
                  <a:cubicBezTo>
                    <a:pt x="576451" y="9155"/>
                    <a:pt x="576451" y="9155"/>
                    <a:pt x="576451" y="9155"/>
                  </a:cubicBezTo>
                  <a:cubicBezTo>
                    <a:pt x="576985" y="9777"/>
                    <a:pt x="577519" y="10489"/>
                    <a:pt x="577964" y="11200"/>
                  </a:cubicBezTo>
                  <a:cubicBezTo>
                    <a:pt x="577964" y="11200"/>
                    <a:pt x="578053" y="11289"/>
                    <a:pt x="578053" y="11289"/>
                  </a:cubicBezTo>
                  <a:cubicBezTo>
                    <a:pt x="578498" y="12000"/>
                    <a:pt x="578854" y="12622"/>
                    <a:pt x="579209" y="13244"/>
                  </a:cubicBezTo>
                  <a:cubicBezTo>
                    <a:pt x="579387" y="13600"/>
                    <a:pt x="579565" y="13955"/>
                    <a:pt x="579743" y="14222"/>
                  </a:cubicBezTo>
                  <a:cubicBezTo>
                    <a:pt x="579921" y="14666"/>
                    <a:pt x="580099" y="15111"/>
                    <a:pt x="580277" y="15555"/>
                  </a:cubicBezTo>
                  <a:cubicBezTo>
                    <a:pt x="580455" y="15911"/>
                    <a:pt x="580633" y="16266"/>
                    <a:pt x="580722" y="16711"/>
                  </a:cubicBezTo>
                  <a:cubicBezTo>
                    <a:pt x="580900" y="17066"/>
                    <a:pt x="581078" y="17422"/>
                    <a:pt x="581167" y="17866"/>
                  </a:cubicBezTo>
                  <a:cubicBezTo>
                    <a:pt x="581256" y="18311"/>
                    <a:pt x="581434" y="18755"/>
                    <a:pt x="581523" y="19199"/>
                  </a:cubicBezTo>
                  <a:cubicBezTo>
                    <a:pt x="581612" y="19555"/>
                    <a:pt x="581701" y="19910"/>
                    <a:pt x="581790" y="20266"/>
                  </a:cubicBezTo>
                  <a:cubicBezTo>
                    <a:pt x="581879" y="20977"/>
                    <a:pt x="582057" y="21777"/>
                    <a:pt x="582146" y="22488"/>
                  </a:cubicBezTo>
                  <a:cubicBezTo>
                    <a:pt x="582146" y="22577"/>
                    <a:pt x="582146" y="22666"/>
                    <a:pt x="582146" y="22666"/>
                  </a:cubicBezTo>
                  <a:cubicBezTo>
                    <a:pt x="582235" y="23555"/>
                    <a:pt x="582235" y="24355"/>
                    <a:pt x="582235" y="25244"/>
                  </a:cubicBezTo>
                  <a:lnTo>
                    <a:pt x="582235" y="126396"/>
                  </a:lnTo>
                  <a:cubicBezTo>
                    <a:pt x="582235" y="140351"/>
                    <a:pt x="570934" y="151728"/>
                    <a:pt x="556963" y="151728"/>
                  </a:cubicBezTo>
                  <a:cubicBezTo>
                    <a:pt x="542992" y="151728"/>
                    <a:pt x="531691" y="140351"/>
                    <a:pt x="531691" y="126396"/>
                  </a:cubicBezTo>
                  <a:lnTo>
                    <a:pt x="531691" y="79286"/>
                  </a:lnTo>
                  <a:lnTo>
                    <a:pt x="421260" y="171106"/>
                  </a:lnTo>
                  <a:cubicBezTo>
                    <a:pt x="410582" y="180083"/>
                    <a:pt x="394564" y="178572"/>
                    <a:pt x="385666" y="167906"/>
                  </a:cubicBezTo>
                  <a:cubicBezTo>
                    <a:pt x="376678" y="157150"/>
                    <a:pt x="378191" y="141240"/>
                    <a:pt x="388869" y="132262"/>
                  </a:cubicBezTo>
                  <a:lnTo>
                    <a:pt x="487020" y="50576"/>
                  </a:lnTo>
                  <a:lnTo>
                    <a:pt x="455697" y="50576"/>
                  </a:lnTo>
                  <a:cubicBezTo>
                    <a:pt x="441727" y="50576"/>
                    <a:pt x="430425" y="39288"/>
                    <a:pt x="430425" y="25244"/>
                  </a:cubicBezTo>
                  <a:cubicBezTo>
                    <a:pt x="430425" y="11289"/>
                    <a:pt x="441727" y="0"/>
                    <a:pt x="4556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21888" tIns="121888" rIns="121888" bIns="121888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640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Calibri" panose="020F0502020204030204" pitchFamily="34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817209" y="1831815"/>
            <a:ext cx="2682516" cy="1200328"/>
            <a:chOff x="1085274" y="2349127"/>
            <a:chExt cx="2993356" cy="1200328"/>
          </a:xfrm>
        </p:grpSpPr>
        <p:sp>
          <p:nvSpPr>
            <p:cNvPr id="46" name="文本框 45"/>
            <p:cNvSpPr txBox="1"/>
            <p:nvPr/>
          </p:nvSpPr>
          <p:spPr>
            <a:xfrm>
              <a:off x="108527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85274" y="2687681"/>
              <a:ext cx="29933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r">
                <a:lnSpc>
                  <a:spcPts val="2000"/>
                </a:lnSpc>
                <a:spcBef>
                  <a:spcPct val="0"/>
                </a:spcBef>
                <a:buNone/>
                <a:defRPr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 algn="l"/>
              <a:r>
                <a:rPr lang="zh-CN" altLang="en-US" dirty="0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请在此处输入具体内容，文字请尽量言简意赅，此处为具体文字，请尽量言简意赅，表达意思即可。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817209" y="4079715"/>
            <a:ext cx="2682516" cy="1200328"/>
            <a:chOff x="1085274" y="2349127"/>
            <a:chExt cx="2993356" cy="1200328"/>
          </a:xfrm>
        </p:grpSpPr>
        <p:sp>
          <p:nvSpPr>
            <p:cNvPr id="49" name="文本框 48"/>
            <p:cNvSpPr txBox="1"/>
            <p:nvPr/>
          </p:nvSpPr>
          <p:spPr>
            <a:xfrm>
              <a:off x="108527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85274" y="2687681"/>
              <a:ext cx="29933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2000"/>
                </a:lnSpc>
                <a:spcBef>
                  <a:spcPct val="0"/>
                </a:spcBef>
                <a:buNone/>
                <a:defRPr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请在此处输入具体内容，文字请尽量言简意赅，此处为具体文字，请尽量言简意赅，表达意思即可。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475469" y="1831815"/>
            <a:ext cx="2625562" cy="1200328"/>
            <a:chOff x="1730704" y="2349127"/>
            <a:chExt cx="2929802" cy="1200328"/>
          </a:xfrm>
        </p:grpSpPr>
        <p:sp>
          <p:nvSpPr>
            <p:cNvPr id="52" name="文本框 51"/>
            <p:cNvSpPr txBox="1"/>
            <p:nvPr/>
          </p:nvSpPr>
          <p:spPr>
            <a:xfrm>
              <a:off x="2526725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730704" y="2687681"/>
              <a:ext cx="292980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ts val="2000"/>
                </a:lnSpc>
                <a:spcBef>
                  <a:spcPct val="0"/>
                </a:spcBef>
                <a:buNone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请在此处输入具体内容，文字请尽量言简意赅，此处为具体文字，请尽量言简意赅，表达意思即可。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404872" y="4079715"/>
            <a:ext cx="2696158" cy="1200328"/>
            <a:chOff x="1651927" y="2349127"/>
            <a:chExt cx="3008579" cy="1200328"/>
          </a:xfrm>
        </p:grpSpPr>
        <p:sp>
          <p:nvSpPr>
            <p:cNvPr id="55" name="文本框 54"/>
            <p:cNvSpPr txBox="1"/>
            <p:nvPr/>
          </p:nvSpPr>
          <p:spPr>
            <a:xfrm>
              <a:off x="2526725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651927" y="2687681"/>
              <a:ext cx="30085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r">
                <a:lnSpc>
                  <a:spcPts val="2000"/>
                </a:lnSpc>
                <a:spcBef>
                  <a:spcPct val="0"/>
                </a:spcBef>
                <a:buNone/>
                <a:defRPr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请在此处输入具体内容，文字请尽量言简意赅，此处为具体文字，请尽量言简意赅，表达意思即可。</a:t>
              </a:r>
            </a:p>
          </p:txBody>
        </p:sp>
      </p:grpSp>
      <p:sp>
        <p:nvSpPr>
          <p:cNvPr id="57" name="TextBox 10"/>
          <p:cNvSpPr txBox="1"/>
          <p:nvPr/>
        </p:nvSpPr>
        <p:spPr>
          <a:xfrm>
            <a:off x="879322" y="2338267"/>
            <a:ext cx="430887" cy="2730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相关建议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-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案例对比分析</a:t>
            </a:r>
          </a:p>
        </p:txBody>
      </p:sp>
      <p:sp>
        <p:nvSpPr>
          <p:cNvPr id="58" name="Rectangle 2"/>
          <p:cNvSpPr/>
          <p:nvPr/>
        </p:nvSpPr>
        <p:spPr>
          <a:xfrm>
            <a:off x="683749" y="1593358"/>
            <a:ext cx="82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05</a:t>
            </a:r>
            <a:endParaRPr lang="zh-CN" altLang="en-US" sz="3200" b="1" dirty="0">
              <a:solidFill>
                <a:srgbClr val="0059D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032499" y="411957"/>
            <a:ext cx="112145" cy="1208392"/>
            <a:chOff x="1032499" y="411957"/>
            <a:chExt cx="112145" cy="1208392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088571" y="411957"/>
              <a:ext cx="1" cy="1129021"/>
            </a:xfrm>
            <a:prstGeom prst="line">
              <a:avLst/>
            </a:prstGeom>
            <a:ln w="25400">
              <a:solidFill>
                <a:srgbClr val="3B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/>
            <p:cNvSpPr/>
            <p:nvPr/>
          </p:nvSpPr>
          <p:spPr>
            <a:xfrm>
              <a:off x="1032499" y="1518749"/>
              <a:ext cx="112145" cy="101600"/>
            </a:xfrm>
            <a:prstGeom prst="ellipse">
              <a:avLst/>
            </a:prstGeom>
            <a:solidFill>
              <a:srgbClr val="3B3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3"/>
          <p:cNvGrpSpPr/>
          <p:nvPr/>
        </p:nvGrpSpPr>
        <p:grpSpPr>
          <a:xfrm>
            <a:off x="1823674" y="1781533"/>
            <a:ext cx="2232948" cy="3507016"/>
            <a:chOff x="778084" y="1038958"/>
            <a:chExt cx="1850186" cy="2900945"/>
          </a:xfrm>
        </p:grpSpPr>
        <p:sp>
          <p:nvSpPr>
            <p:cNvPr id="14" name="圆角矩形 13"/>
            <p:cNvSpPr/>
            <p:nvPr/>
          </p:nvSpPr>
          <p:spPr>
            <a:xfrm>
              <a:off x="887052" y="1038958"/>
              <a:ext cx="1632254" cy="1502650"/>
            </a:xfrm>
            <a:prstGeom prst="roundRect">
              <a:avLst>
                <a:gd name="adj" fmla="val 9350"/>
              </a:avLst>
            </a:prstGeom>
            <a:solidFill>
              <a:srgbClr val="0059DB"/>
            </a:solidFill>
            <a:ln w="25400" cap="flat" cmpd="sng" algn="ctr">
              <a:solidFill>
                <a:srgbClr val="0059DB"/>
              </a:solidFill>
              <a:prstDash val="solid"/>
            </a:ln>
            <a:effectLst/>
          </p:spPr>
          <p:txBody>
            <a:bodyPr lIns="91412" tIns="45706" rIns="91412" bIns="45706" rtlCol="0" anchor="ctr"/>
            <a:lstStyle/>
            <a:p>
              <a:pPr algn="ctr" defTabSz="1217930">
                <a:defRPr/>
              </a:pPr>
              <a:endParaRPr lang="zh-HK" altLang="en-US" sz="2135" kern="0" dirty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78084" y="1947913"/>
              <a:ext cx="1850186" cy="1991990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59DB"/>
              </a:solidFill>
              <a:prstDash val="solid"/>
            </a:ln>
            <a:effectLst/>
          </p:spPr>
          <p:txBody>
            <a:bodyPr lIns="91412" tIns="45706" rIns="91412" bIns="45706" rtlCol="0" anchor="ctr"/>
            <a:lstStyle/>
            <a:p>
              <a:pPr algn="ctr" defTabSz="1217930">
                <a:defRPr/>
              </a:pPr>
              <a:endParaRPr lang="zh-HK" altLang="en-US" sz="2135" kern="0" dirty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rgbClr val="0059DB"/>
            </a:solidFill>
            <a:ln w="25400" cap="flat" cmpd="sng" algn="ctr">
              <a:noFill/>
              <a:prstDash val="solid"/>
            </a:ln>
            <a:effectLst/>
          </p:spPr>
          <p:txBody>
            <a:bodyPr lIns="91412" tIns="45706" rIns="91412" bIns="45706" rtlCol="0" anchor="ctr"/>
            <a:lstStyle/>
            <a:p>
              <a:pPr algn="ctr" defTabSz="1217930">
                <a:defRPr/>
              </a:pPr>
              <a:endParaRPr lang="zh-HK" altLang="en-US" sz="2135" kern="0" dirty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0" name="文本框 11"/>
            <p:cNvSpPr txBox="1"/>
            <p:nvPr/>
          </p:nvSpPr>
          <p:spPr>
            <a:xfrm>
              <a:off x="1277615" y="1214856"/>
              <a:ext cx="839366" cy="619261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 algn="ctr" defTabSz="1217930">
                <a:defRPr/>
              </a:pPr>
              <a:r>
                <a:rPr lang="en-US" altLang="zh-HK" sz="4265" kern="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01</a:t>
              </a:r>
              <a:endParaRPr lang="zh-HK" altLang="en-US" sz="4265" kern="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1" name="文本框 64"/>
            <p:cNvSpPr txBox="1"/>
            <p:nvPr/>
          </p:nvSpPr>
          <p:spPr>
            <a:xfrm>
              <a:off x="1148007" y="2434565"/>
              <a:ext cx="1110344" cy="279917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 algn="ctr" defTabSz="1217930">
                <a:defRPr/>
              </a:pPr>
              <a:r>
                <a:rPr lang="zh-CN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添加标题</a:t>
              </a:r>
              <a:endParaRPr lang="zh-HK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2" name="文本框 65"/>
            <p:cNvSpPr txBox="1"/>
            <p:nvPr/>
          </p:nvSpPr>
          <p:spPr>
            <a:xfrm>
              <a:off x="981159" y="2788385"/>
              <a:ext cx="1432279" cy="924979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请在此处输入具体内容，文字请尽量言简意赅，此处为具体文字，请尽量言简意赅，表达意思即可。</a:t>
              </a:r>
            </a:p>
          </p:txBody>
        </p:sp>
      </p:grpSp>
      <p:grpSp>
        <p:nvGrpSpPr>
          <p:cNvPr id="23" name="组合 11"/>
          <p:cNvGrpSpPr/>
          <p:nvPr/>
        </p:nvGrpSpPr>
        <p:grpSpPr>
          <a:xfrm>
            <a:off x="4227857" y="1781533"/>
            <a:ext cx="2232948" cy="3507016"/>
            <a:chOff x="2690633" y="1038958"/>
            <a:chExt cx="1850186" cy="2900945"/>
          </a:xfrm>
        </p:grpSpPr>
        <p:sp>
          <p:nvSpPr>
            <p:cNvPr id="24" name="圆角矩形 23"/>
            <p:cNvSpPr/>
            <p:nvPr/>
          </p:nvSpPr>
          <p:spPr>
            <a:xfrm>
              <a:off x="279960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3B3E45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91412" tIns="45706" rIns="91412" bIns="45706" rtlCol="0" anchor="ctr"/>
            <a:lstStyle/>
            <a:p>
              <a:pPr algn="ctr" defTabSz="1217930">
                <a:defRPr/>
              </a:pPr>
              <a:endParaRPr lang="zh-HK" altLang="en-US" sz="2135" kern="0" dirty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690633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3B3E45"/>
              </a:solidFill>
              <a:prstDash val="solid"/>
            </a:ln>
            <a:effectLst/>
          </p:spPr>
          <p:txBody>
            <a:bodyPr lIns="91412" tIns="45706" rIns="91412" bIns="45706" rtlCol="0" anchor="ctr"/>
            <a:lstStyle/>
            <a:p>
              <a:pPr algn="ctr" defTabSz="1217930">
                <a:defRPr/>
              </a:pPr>
              <a:endParaRPr lang="zh-HK" altLang="en-US" sz="2135" kern="0" dirty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315689" y="1647875"/>
              <a:ext cx="600075" cy="600075"/>
            </a:xfrm>
            <a:prstGeom prst="ellipse">
              <a:avLst/>
            </a:prstGeom>
            <a:solidFill>
              <a:srgbClr val="3B3E45"/>
            </a:solidFill>
            <a:ln w="25400" cap="flat" cmpd="sng" algn="ctr">
              <a:noFill/>
              <a:prstDash val="solid"/>
            </a:ln>
            <a:effectLst/>
          </p:spPr>
          <p:txBody>
            <a:bodyPr lIns="91412" tIns="45706" rIns="91412" bIns="45706" rtlCol="0" anchor="ctr"/>
            <a:lstStyle/>
            <a:p>
              <a:pPr algn="ctr" defTabSz="1217930">
                <a:defRPr/>
              </a:pPr>
              <a:endParaRPr lang="zh-HK" altLang="en-US" sz="2135" kern="0" dirty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7" name="文本框 48"/>
            <p:cNvSpPr txBox="1"/>
            <p:nvPr/>
          </p:nvSpPr>
          <p:spPr>
            <a:xfrm>
              <a:off x="3185327" y="1222952"/>
              <a:ext cx="894944" cy="619261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 algn="ctr" defTabSz="1217930">
                <a:defRPr/>
              </a:pPr>
              <a:r>
                <a:rPr lang="en-US" altLang="zh-HK" sz="4265" kern="0" dirty="0">
                  <a:solidFill>
                    <a:prstClr val="white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02</a:t>
              </a:r>
              <a:endParaRPr lang="zh-HK" altLang="en-US" sz="4265" kern="0" dirty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8" name="文本框 66"/>
            <p:cNvSpPr txBox="1"/>
            <p:nvPr/>
          </p:nvSpPr>
          <p:spPr>
            <a:xfrm>
              <a:off x="3060555" y="2434565"/>
              <a:ext cx="1110344" cy="279917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 algn="ctr" defTabSz="1217930">
                <a:defRPr/>
              </a:pPr>
              <a:r>
                <a:rPr lang="zh-CN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添加标题</a:t>
              </a:r>
              <a:endParaRPr lang="zh-HK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9" name="文本框 67"/>
            <p:cNvSpPr txBox="1"/>
            <p:nvPr/>
          </p:nvSpPr>
          <p:spPr>
            <a:xfrm>
              <a:off x="2816836" y="2788385"/>
              <a:ext cx="1465009" cy="924979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>
              <a:defPPr>
                <a:defRPr lang="zh-CN"/>
              </a:defPPr>
              <a:lvl1pPr algn="ctr">
                <a:lnSpc>
                  <a:spcPts val="2000"/>
                </a:lnSpc>
                <a:defRPr sz="1000"/>
              </a:lvl1pPr>
            </a:lstStyle>
            <a:p>
              <a:r>
                <a:rPr lang="zh-CN" altLang="en-US" dirty="0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请在此处输入具体内容，文字请尽量言简意赅，此处为具体文字，请尽量言简意赅，表达意思即可。</a:t>
              </a:r>
            </a:p>
          </p:txBody>
        </p:sp>
      </p:grpSp>
      <p:grpSp>
        <p:nvGrpSpPr>
          <p:cNvPr id="30" name="组合 18"/>
          <p:cNvGrpSpPr/>
          <p:nvPr/>
        </p:nvGrpSpPr>
        <p:grpSpPr>
          <a:xfrm>
            <a:off x="6622101" y="1781533"/>
            <a:ext cx="2232948" cy="3507016"/>
            <a:chOff x="4603182" y="1038958"/>
            <a:chExt cx="1850186" cy="2900945"/>
          </a:xfrm>
        </p:grpSpPr>
        <p:sp>
          <p:nvSpPr>
            <p:cNvPr id="31" name="圆角矩形 30"/>
            <p:cNvSpPr/>
            <p:nvPr/>
          </p:nvSpPr>
          <p:spPr>
            <a:xfrm>
              <a:off x="4712149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91412" tIns="45706" rIns="91412" bIns="45706" rtlCol="0" anchor="ctr"/>
            <a:lstStyle/>
            <a:p>
              <a:pPr algn="ctr" defTabSz="1217930">
                <a:defRPr/>
              </a:pPr>
              <a:endParaRPr lang="zh-HK" altLang="en-US" sz="2135" kern="0" dirty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4603182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A6A6A6"/>
              </a:solidFill>
              <a:prstDash val="solid"/>
            </a:ln>
            <a:effectLst/>
          </p:spPr>
          <p:txBody>
            <a:bodyPr lIns="91412" tIns="45706" rIns="91412" bIns="45706" rtlCol="0" anchor="ctr"/>
            <a:lstStyle/>
            <a:p>
              <a:pPr algn="ctr" defTabSz="1217930">
                <a:defRPr/>
              </a:pPr>
              <a:endParaRPr lang="zh-HK" altLang="en-US" sz="2135" kern="0" dirty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228238" y="1647875"/>
              <a:ext cx="600075" cy="600075"/>
            </a:xfrm>
            <a:prstGeom prst="ellipse">
              <a:avLst/>
            </a:prstGeom>
            <a:solidFill>
              <a:srgbClr val="A6A6A6"/>
            </a:solidFill>
            <a:ln w="25400" cap="flat" cmpd="sng" algn="ctr">
              <a:noFill/>
              <a:prstDash val="solid"/>
            </a:ln>
            <a:effectLst/>
          </p:spPr>
          <p:txBody>
            <a:bodyPr lIns="91412" tIns="45706" rIns="91412" bIns="45706" rtlCol="0" anchor="ctr"/>
            <a:lstStyle/>
            <a:p>
              <a:pPr algn="ctr" defTabSz="1217930">
                <a:defRPr/>
              </a:pPr>
              <a:endParaRPr lang="zh-HK" altLang="en-US" sz="2135" kern="0" dirty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4" name="文本框 54"/>
            <p:cNvSpPr txBox="1"/>
            <p:nvPr/>
          </p:nvSpPr>
          <p:spPr>
            <a:xfrm>
              <a:off x="5044295" y="1222952"/>
              <a:ext cx="978584" cy="619261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 algn="ctr" defTabSz="1217930">
                <a:defRPr/>
              </a:pPr>
              <a:r>
                <a:rPr lang="en-US" altLang="zh-HK" sz="4265" kern="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03</a:t>
              </a:r>
              <a:endParaRPr lang="zh-HK" altLang="en-US" sz="4265" kern="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5" name="文本框 68"/>
            <p:cNvSpPr txBox="1"/>
            <p:nvPr/>
          </p:nvSpPr>
          <p:spPr>
            <a:xfrm>
              <a:off x="4973104" y="2434565"/>
              <a:ext cx="1110344" cy="279917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 algn="ctr" defTabSz="1217930">
                <a:defRPr/>
              </a:pPr>
              <a:r>
                <a:rPr lang="zh-CN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添加标题</a:t>
              </a:r>
              <a:endParaRPr lang="zh-HK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6" name="文本框 69"/>
            <p:cNvSpPr txBox="1"/>
            <p:nvPr/>
          </p:nvSpPr>
          <p:spPr>
            <a:xfrm>
              <a:off x="4818511" y="2788385"/>
              <a:ext cx="1430150" cy="924979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>
              <a:defPPr>
                <a:defRPr lang="zh-CN"/>
              </a:defPPr>
              <a:lvl1pPr algn="ctr">
                <a:lnSpc>
                  <a:spcPts val="2000"/>
                </a:lnSpc>
                <a:defRPr sz="1000"/>
              </a:lvl1pPr>
            </a:lstStyle>
            <a:p>
              <a:r>
                <a:rPr lang="zh-CN" altLang="en-US" dirty="0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请在此处输入具体内容，文字请尽量言简意赅，此处为具体文字，请尽量言简意赅，表达意思即可。</a:t>
              </a:r>
            </a:p>
          </p:txBody>
        </p:sp>
      </p:grpSp>
      <p:grpSp>
        <p:nvGrpSpPr>
          <p:cNvPr id="37" name="组合 25"/>
          <p:cNvGrpSpPr/>
          <p:nvPr/>
        </p:nvGrpSpPr>
        <p:grpSpPr>
          <a:xfrm>
            <a:off x="9026283" y="1781533"/>
            <a:ext cx="2232948" cy="3507016"/>
            <a:chOff x="6515731" y="1038958"/>
            <a:chExt cx="1850186" cy="2900945"/>
          </a:xfrm>
        </p:grpSpPr>
        <p:sp>
          <p:nvSpPr>
            <p:cNvPr id="38" name="圆角矩形 37"/>
            <p:cNvSpPr/>
            <p:nvPr/>
          </p:nvSpPr>
          <p:spPr>
            <a:xfrm>
              <a:off x="6624698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91412" tIns="45706" rIns="91412" bIns="45706" rtlCol="0" anchor="ctr"/>
            <a:lstStyle/>
            <a:p>
              <a:pPr algn="ctr" defTabSz="1217930">
                <a:defRPr/>
              </a:pPr>
              <a:endParaRPr lang="zh-HK" altLang="en-US" sz="2135" kern="0" dirty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6515731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91412" tIns="45706" rIns="91412" bIns="45706" rtlCol="0" anchor="ctr"/>
            <a:lstStyle/>
            <a:p>
              <a:pPr algn="ctr" defTabSz="1217930">
                <a:defRPr/>
              </a:pPr>
              <a:endParaRPr lang="zh-HK" altLang="en-US" sz="2135" kern="0" dirty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7140787" y="1647875"/>
              <a:ext cx="600075" cy="600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91412" tIns="45706" rIns="91412" bIns="45706" rtlCol="0" anchor="ctr"/>
            <a:lstStyle/>
            <a:p>
              <a:pPr algn="ctr" defTabSz="1217930">
                <a:defRPr/>
              </a:pPr>
              <a:endParaRPr lang="zh-HK" altLang="en-US" sz="2135" kern="0" dirty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1" name="文本框 60"/>
            <p:cNvSpPr txBox="1"/>
            <p:nvPr/>
          </p:nvSpPr>
          <p:spPr>
            <a:xfrm>
              <a:off x="6988992" y="1222952"/>
              <a:ext cx="876274" cy="619261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 algn="ctr" defTabSz="1217930">
                <a:defRPr/>
              </a:pPr>
              <a:r>
                <a:rPr lang="en-US" altLang="zh-HK" sz="4265" kern="0" dirty="0">
                  <a:solidFill>
                    <a:prstClr val="white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04</a:t>
              </a:r>
              <a:endParaRPr lang="zh-HK" altLang="en-US" sz="4265" kern="0" dirty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2" name="文本框 70"/>
            <p:cNvSpPr txBox="1"/>
            <p:nvPr/>
          </p:nvSpPr>
          <p:spPr>
            <a:xfrm>
              <a:off x="6885653" y="2434565"/>
              <a:ext cx="1110344" cy="279917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 algn="ctr" defTabSz="1217930">
                <a:defRPr/>
              </a:pPr>
              <a:r>
                <a:rPr lang="zh-CN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添加标题</a:t>
              </a:r>
              <a:endParaRPr lang="zh-HK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3" name="文本框 71"/>
            <p:cNvSpPr txBox="1"/>
            <p:nvPr/>
          </p:nvSpPr>
          <p:spPr>
            <a:xfrm>
              <a:off x="6685093" y="2788385"/>
              <a:ext cx="1511462" cy="924979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>
              <a:defPPr>
                <a:defRPr lang="zh-CN"/>
              </a:defPPr>
              <a:lvl1pPr algn="ctr">
                <a:lnSpc>
                  <a:spcPts val="2000"/>
                </a:lnSpc>
                <a:defRPr sz="1000"/>
              </a:lvl1pPr>
            </a:lstStyle>
            <a:p>
              <a:r>
                <a:rPr lang="zh-CN" altLang="en-US" dirty="0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请在此处输入具体内容，文字请尽量言简意赅，此处为具体文字，请尽量言简意赅，表达意思即可。</a:t>
              </a:r>
            </a:p>
          </p:txBody>
        </p:sp>
      </p:grpSp>
      <p:sp>
        <p:nvSpPr>
          <p:cNvPr id="44" name="TextBox 10"/>
          <p:cNvSpPr txBox="1"/>
          <p:nvPr/>
        </p:nvSpPr>
        <p:spPr>
          <a:xfrm>
            <a:off x="879322" y="2338267"/>
            <a:ext cx="430887" cy="2730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相关建议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-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问题评估</a:t>
            </a:r>
          </a:p>
        </p:txBody>
      </p:sp>
      <p:sp>
        <p:nvSpPr>
          <p:cNvPr id="45" name="Rectangle 2"/>
          <p:cNvSpPr/>
          <p:nvPr/>
        </p:nvSpPr>
        <p:spPr>
          <a:xfrm>
            <a:off x="683749" y="1593358"/>
            <a:ext cx="82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05</a:t>
            </a:r>
            <a:endParaRPr lang="zh-CN" altLang="en-US" sz="3200" b="1" dirty="0">
              <a:solidFill>
                <a:srgbClr val="0059D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032499" y="411957"/>
            <a:ext cx="112145" cy="1208392"/>
            <a:chOff x="1032499" y="411957"/>
            <a:chExt cx="112145" cy="1208392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1088571" y="411957"/>
              <a:ext cx="1" cy="1129021"/>
            </a:xfrm>
            <a:prstGeom prst="line">
              <a:avLst/>
            </a:prstGeom>
            <a:ln w="25400">
              <a:solidFill>
                <a:srgbClr val="3B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1032499" y="1518749"/>
              <a:ext cx="112145" cy="101600"/>
            </a:xfrm>
            <a:prstGeom prst="ellipse">
              <a:avLst/>
            </a:prstGeom>
            <a:solidFill>
              <a:srgbClr val="3B3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网chenying0907出品 11"/>
          <p:cNvSpPr/>
          <p:nvPr/>
        </p:nvSpPr>
        <p:spPr>
          <a:xfrm>
            <a:off x="5825061" y="1675126"/>
            <a:ext cx="1071261" cy="956070"/>
          </a:xfrm>
          <a:custGeom>
            <a:avLst/>
            <a:gdLst>
              <a:gd name="connsiteX0" fmla="*/ 535796 w 1071592"/>
              <a:gd name="connsiteY0" fmla="*/ 0 h 956365"/>
              <a:gd name="connsiteX1" fmla="*/ 643060 w 1071592"/>
              <a:gd name="connsiteY1" fmla="*/ 89762 h 956365"/>
              <a:gd name="connsiteX2" fmla="*/ 1071592 w 1071592"/>
              <a:gd name="connsiteY2" fmla="*/ 956365 h 956365"/>
              <a:gd name="connsiteX3" fmla="*/ 0 w 1071592"/>
              <a:gd name="connsiteY3" fmla="*/ 956365 h 956365"/>
              <a:gd name="connsiteX4" fmla="*/ 428531 w 1071592"/>
              <a:gd name="connsiteY4" fmla="*/ 89762 h 956365"/>
              <a:gd name="connsiteX5" fmla="*/ 535796 w 1071592"/>
              <a:gd name="connsiteY5" fmla="*/ 0 h 9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1592" h="956365">
                <a:moveTo>
                  <a:pt x="535796" y="0"/>
                </a:moveTo>
                <a:cubicBezTo>
                  <a:pt x="579570" y="0"/>
                  <a:pt x="615330" y="29926"/>
                  <a:pt x="643060" y="89762"/>
                </a:cubicBezTo>
                <a:lnTo>
                  <a:pt x="1071592" y="956365"/>
                </a:lnTo>
                <a:lnTo>
                  <a:pt x="0" y="956365"/>
                </a:lnTo>
                <a:lnTo>
                  <a:pt x="428531" y="89762"/>
                </a:lnTo>
                <a:cubicBezTo>
                  <a:pt x="456261" y="29926"/>
                  <a:pt x="492022" y="0"/>
                  <a:pt x="535796" y="0"/>
                </a:cubicBezTo>
                <a:close/>
              </a:path>
            </a:pathLst>
          </a:custGeom>
          <a:solidFill>
            <a:srgbClr val="0059DB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12" tIns="45706" rIns="91412" bIns="45706" numCol="1" spcCol="0" rtlCol="0" fromWordArt="0" anchor="t" anchorCtr="0" forceAA="0" compatLnSpc="1">
            <a:noAutofit/>
          </a:bodyPr>
          <a:lstStyle/>
          <a:p>
            <a:endParaRPr lang="en-US" sz="135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" name="淘宝网chenying0907出品 12"/>
          <p:cNvSpPr/>
          <p:nvPr/>
        </p:nvSpPr>
        <p:spPr>
          <a:xfrm>
            <a:off x="7096865" y="2780405"/>
            <a:ext cx="1084509" cy="1006435"/>
          </a:xfrm>
          <a:custGeom>
            <a:avLst/>
            <a:gdLst>
              <a:gd name="connsiteX0" fmla="*/ 0 w 1084844"/>
              <a:gd name="connsiteY0" fmla="*/ 0 h 1006745"/>
              <a:gd name="connsiteX1" fmla="*/ 962256 w 1084844"/>
              <a:gd name="connsiteY1" fmla="*/ 139923 h 1006745"/>
              <a:gd name="connsiteX2" fmla="*/ 1084844 w 1084844"/>
              <a:gd name="connsiteY2" fmla="*/ 240615 h 1006745"/>
              <a:gd name="connsiteX3" fmla="*/ 1027926 w 1084844"/>
              <a:gd name="connsiteY3" fmla="*/ 345682 h 1006745"/>
              <a:gd name="connsiteX4" fmla="*/ 350058 w 1084844"/>
              <a:gd name="connsiteY4" fmla="*/ 1006745 h 1006745"/>
              <a:gd name="connsiteX5" fmla="*/ 426715 w 1084844"/>
              <a:gd name="connsiteY5" fmla="*/ 853431 h 1006745"/>
              <a:gd name="connsiteX6" fmla="*/ 0 w 1084844"/>
              <a:gd name="connsiteY6" fmla="*/ 0 h 100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844" h="1006745">
                <a:moveTo>
                  <a:pt x="0" y="0"/>
                </a:moveTo>
                <a:lnTo>
                  <a:pt x="962256" y="139923"/>
                </a:lnTo>
                <a:cubicBezTo>
                  <a:pt x="1043970" y="153050"/>
                  <a:pt x="1084844" y="186614"/>
                  <a:pt x="1084844" y="240615"/>
                </a:cubicBezTo>
                <a:cubicBezTo>
                  <a:pt x="1084844" y="272720"/>
                  <a:pt x="1065866" y="307743"/>
                  <a:pt x="1027926" y="345682"/>
                </a:cubicBezTo>
                <a:lnTo>
                  <a:pt x="350058" y="1006745"/>
                </a:lnTo>
                <a:lnTo>
                  <a:pt x="426715" y="853431"/>
                </a:lnTo>
                <a:lnTo>
                  <a:pt x="0" y="0"/>
                </a:lnTo>
                <a:close/>
              </a:path>
            </a:pathLst>
          </a:custGeom>
          <a:solidFill>
            <a:srgbClr val="3B3E4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12" tIns="45706" rIns="91412" bIns="45706" numCol="1" spcCol="0" rtlCol="0" fromWordArt="0" anchor="t" anchorCtr="0" forceAA="0" compatLnSpc="1">
            <a:noAutofit/>
          </a:bodyPr>
          <a:lstStyle/>
          <a:p>
            <a:endParaRPr lang="en-US" sz="135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" name="淘宝网chenying0907出品 13"/>
          <p:cNvSpPr/>
          <p:nvPr/>
        </p:nvSpPr>
        <p:spPr>
          <a:xfrm>
            <a:off x="4540009" y="2780403"/>
            <a:ext cx="1084511" cy="1007044"/>
          </a:xfrm>
          <a:custGeom>
            <a:avLst/>
            <a:gdLst>
              <a:gd name="connsiteX0" fmla="*/ 1084845 w 1084845"/>
              <a:gd name="connsiteY0" fmla="*/ 0 h 1007354"/>
              <a:gd name="connsiteX1" fmla="*/ 658129 w 1084845"/>
              <a:gd name="connsiteY1" fmla="*/ 853431 h 1007354"/>
              <a:gd name="connsiteX2" fmla="*/ 735091 w 1084845"/>
              <a:gd name="connsiteY2" fmla="*/ 1007354 h 1007354"/>
              <a:gd name="connsiteX3" fmla="*/ 54722 w 1084845"/>
              <a:gd name="connsiteY3" fmla="*/ 345682 h 1007354"/>
              <a:gd name="connsiteX4" fmla="*/ 0 w 1084845"/>
              <a:gd name="connsiteY4" fmla="*/ 240615 h 1007354"/>
              <a:gd name="connsiteX5" fmla="*/ 122588 w 1084845"/>
              <a:gd name="connsiteY5" fmla="*/ 139923 h 1007354"/>
              <a:gd name="connsiteX6" fmla="*/ 1084845 w 1084845"/>
              <a:gd name="connsiteY6" fmla="*/ 0 h 100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845" h="1007354">
                <a:moveTo>
                  <a:pt x="1084845" y="0"/>
                </a:moveTo>
                <a:lnTo>
                  <a:pt x="658129" y="853431"/>
                </a:lnTo>
                <a:lnTo>
                  <a:pt x="735091" y="1007354"/>
                </a:lnTo>
                <a:lnTo>
                  <a:pt x="54722" y="345682"/>
                </a:lnTo>
                <a:cubicBezTo>
                  <a:pt x="18241" y="306284"/>
                  <a:pt x="0" y="271262"/>
                  <a:pt x="0" y="240615"/>
                </a:cubicBezTo>
                <a:cubicBezTo>
                  <a:pt x="0" y="186614"/>
                  <a:pt x="40857" y="153050"/>
                  <a:pt x="122588" y="139923"/>
                </a:cubicBezTo>
                <a:lnTo>
                  <a:pt x="1084845" y="0"/>
                </a:lnTo>
                <a:close/>
              </a:path>
            </a:pathLst>
          </a:custGeom>
          <a:solidFill>
            <a:srgbClr val="3B3E4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12" tIns="45706" rIns="91412" bIns="45706" numCol="1" spcCol="0" rtlCol="0" fromWordArt="0" anchor="t" anchorCtr="0" forceAA="0" compatLnSpc="1">
            <a:noAutofit/>
          </a:bodyPr>
          <a:lstStyle/>
          <a:p>
            <a:endParaRPr lang="en-US" sz="135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" name="淘宝网chenying0907出品 14"/>
          <p:cNvSpPr/>
          <p:nvPr/>
        </p:nvSpPr>
        <p:spPr>
          <a:xfrm>
            <a:off x="6419016" y="3989631"/>
            <a:ext cx="1101475" cy="1158352"/>
          </a:xfrm>
          <a:custGeom>
            <a:avLst/>
            <a:gdLst>
              <a:gd name="connsiteX0" fmla="*/ 926688 w 1101814"/>
              <a:gd name="connsiteY0" fmla="*/ 0 h 1158709"/>
              <a:gd name="connsiteX1" fmla="*/ 1099635 w 1101814"/>
              <a:gd name="connsiteY1" fmla="*/ 1005492 h 1158709"/>
              <a:gd name="connsiteX2" fmla="*/ 1101814 w 1101814"/>
              <a:gd name="connsiteY2" fmla="*/ 1049266 h 1158709"/>
              <a:gd name="connsiteX3" fmla="*/ 1078838 w 1101814"/>
              <a:gd name="connsiteY3" fmla="*/ 1126964 h 1158709"/>
              <a:gd name="connsiteX4" fmla="*/ 1012070 w 1101814"/>
              <a:gd name="connsiteY4" fmla="*/ 1158709 h 1158709"/>
              <a:gd name="connsiteX5" fmla="*/ 924505 w 1101814"/>
              <a:gd name="connsiteY5" fmla="*/ 1132438 h 1158709"/>
              <a:gd name="connsiteX6" fmla="*/ 0 w 1101814"/>
              <a:gd name="connsiteY6" fmla="*/ 646514 h 1158709"/>
              <a:gd name="connsiteX7" fmla="*/ 603431 w 1101814"/>
              <a:gd name="connsiteY7" fmla="*/ 646514 h 1158709"/>
              <a:gd name="connsiteX8" fmla="*/ 926688 w 1101814"/>
              <a:gd name="connsiteY8" fmla="*/ 0 h 115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1814" h="1158709">
                <a:moveTo>
                  <a:pt x="926688" y="0"/>
                </a:moveTo>
                <a:lnTo>
                  <a:pt x="1099635" y="1005492"/>
                </a:lnTo>
                <a:cubicBezTo>
                  <a:pt x="1101094" y="1015702"/>
                  <a:pt x="1101814" y="1030287"/>
                  <a:pt x="1101814" y="1049266"/>
                </a:cubicBezTo>
                <a:cubicBezTo>
                  <a:pt x="1101814" y="1079913"/>
                  <a:pt x="1094161" y="1105806"/>
                  <a:pt x="1078838" y="1126964"/>
                </a:cubicBezTo>
                <a:cubicBezTo>
                  <a:pt x="1063514" y="1148139"/>
                  <a:pt x="1041258" y="1158709"/>
                  <a:pt x="1012070" y="1158709"/>
                </a:cubicBezTo>
                <a:cubicBezTo>
                  <a:pt x="984340" y="1158709"/>
                  <a:pt x="955152" y="1149958"/>
                  <a:pt x="924505" y="1132438"/>
                </a:cubicBezTo>
                <a:lnTo>
                  <a:pt x="0" y="646514"/>
                </a:lnTo>
                <a:lnTo>
                  <a:pt x="603431" y="646514"/>
                </a:lnTo>
                <a:lnTo>
                  <a:pt x="926688" y="0"/>
                </a:lnTo>
                <a:close/>
              </a:path>
            </a:pathLst>
          </a:custGeom>
          <a:solidFill>
            <a:srgbClr val="3B3E4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12" tIns="45706" rIns="91412" bIns="45706" numCol="1" spcCol="0" rtlCol="0" fromWordArt="0" anchor="t" anchorCtr="0" forceAA="0" compatLnSpc="1">
            <a:noAutofit/>
          </a:bodyPr>
          <a:lstStyle/>
          <a:p>
            <a:endParaRPr lang="en-US" sz="135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" name="淘宝网chenying0907出品 15"/>
          <p:cNvSpPr/>
          <p:nvPr/>
        </p:nvSpPr>
        <p:spPr>
          <a:xfrm>
            <a:off x="5198699" y="3989635"/>
            <a:ext cx="1103670" cy="1158350"/>
          </a:xfrm>
          <a:custGeom>
            <a:avLst/>
            <a:gdLst>
              <a:gd name="connsiteX0" fmla="*/ 177323 w 1104011"/>
              <a:gd name="connsiteY0" fmla="*/ 0 h 1158708"/>
              <a:gd name="connsiteX1" fmla="*/ 500579 w 1104011"/>
              <a:gd name="connsiteY1" fmla="*/ 646513 h 1158708"/>
              <a:gd name="connsiteX2" fmla="*/ 1104011 w 1104011"/>
              <a:gd name="connsiteY2" fmla="*/ 646513 h 1158708"/>
              <a:gd name="connsiteX3" fmla="*/ 179488 w 1104011"/>
              <a:gd name="connsiteY3" fmla="*/ 1132437 h 1158708"/>
              <a:gd name="connsiteX4" fmla="*/ 91940 w 1104011"/>
              <a:gd name="connsiteY4" fmla="*/ 1158708 h 1158708"/>
              <a:gd name="connsiteX5" fmla="*/ 22976 w 1104011"/>
              <a:gd name="connsiteY5" fmla="*/ 1126963 h 1158708"/>
              <a:gd name="connsiteX6" fmla="*/ 0 w 1104011"/>
              <a:gd name="connsiteY6" fmla="*/ 1049265 h 1158708"/>
              <a:gd name="connsiteX7" fmla="*/ 4375 w 1104011"/>
              <a:gd name="connsiteY7" fmla="*/ 1005491 h 1158708"/>
              <a:gd name="connsiteX8" fmla="*/ 177323 w 1104011"/>
              <a:gd name="connsiteY8" fmla="*/ 0 h 115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011" h="1158708">
                <a:moveTo>
                  <a:pt x="177323" y="0"/>
                </a:moveTo>
                <a:lnTo>
                  <a:pt x="500579" y="646513"/>
                </a:lnTo>
                <a:lnTo>
                  <a:pt x="1104011" y="646513"/>
                </a:lnTo>
                <a:lnTo>
                  <a:pt x="179488" y="1132437"/>
                </a:lnTo>
                <a:cubicBezTo>
                  <a:pt x="147383" y="1149957"/>
                  <a:pt x="118195" y="1158708"/>
                  <a:pt x="91940" y="1158708"/>
                </a:cubicBezTo>
                <a:cubicBezTo>
                  <a:pt x="61294" y="1158708"/>
                  <a:pt x="38300" y="1148138"/>
                  <a:pt x="22976" y="1126963"/>
                </a:cubicBezTo>
                <a:cubicBezTo>
                  <a:pt x="7653" y="1105805"/>
                  <a:pt x="0" y="1079912"/>
                  <a:pt x="0" y="1049265"/>
                </a:cubicBezTo>
                <a:cubicBezTo>
                  <a:pt x="0" y="1040513"/>
                  <a:pt x="1458" y="1025911"/>
                  <a:pt x="4375" y="1005491"/>
                </a:cubicBezTo>
                <a:lnTo>
                  <a:pt x="177323" y="0"/>
                </a:lnTo>
                <a:close/>
              </a:path>
            </a:pathLst>
          </a:custGeom>
          <a:solidFill>
            <a:srgbClr val="3B3E4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12" tIns="45706" rIns="91412" bIns="45706" numCol="1" spcCol="0" rtlCol="0" fromWordArt="0" anchor="t" anchorCtr="0" forceAA="0" compatLnSpc="1">
            <a:noAutofit/>
          </a:bodyPr>
          <a:lstStyle/>
          <a:p>
            <a:endParaRPr lang="en-US" sz="135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" name="Rectangle 16"/>
          <p:cNvSpPr/>
          <p:nvPr/>
        </p:nvSpPr>
        <p:spPr>
          <a:xfrm>
            <a:off x="6153005" y="2070648"/>
            <a:ext cx="38664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02</a:t>
            </a:r>
          </a:p>
        </p:txBody>
      </p:sp>
      <p:sp>
        <p:nvSpPr>
          <p:cNvPr id="22" name="Rectangle 17"/>
          <p:cNvSpPr/>
          <p:nvPr/>
        </p:nvSpPr>
        <p:spPr>
          <a:xfrm>
            <a:off x="7481111" y="2987877"/>
            <a:ext cx="37061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03</a:t>
            </a:r>
          </a:p>
        </p:txBody>
      </p:sp>
      <p:sp>
        <p:nvSpPr>
          <p:cNvPr id="23" name="Rectangle 18"/>
          <p:cNvSpPr/>
          <p:nvPr/>
        </p:nvSpPr>
        <p:spPr>
          <a:xfrm>
            <a:off x="7046361" y="4566715"/>
            <a:ext cx="38664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04</a:t>
            </a:r>
          </a:p>
        </p:txBody>
      </p:sp>
      <p:sp>
        <p:nvSpPr>
          <p:cNvPr id="24" name="Rectangle 19"/>
          <p:cNvSpPr/>
          <p:nvPr/>
        </p:nvSpPr>
        <p:spPr>
          <a:xfrm>
            <a:off x="5287004" y="4566715"/>
            <a:ext cx="3690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05</a:t>
            </a:r>
          </a:p>
        </p:txBody>
      </p:sp>
      <p:sp>
        <p:nvSpPr>
          <p:cNvPr id="25" name="Rectangle 20"/>
          <p:cNvSpPr/>
          <p:nvPr/>
        </p:nvSpPr>
        <p:spPr>
          <a:xfrm>
            <a:off x="4855609" y="2987877"/>
            <a:ext cx="34176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01</a:t>
            </a:r>
          </a:p>
        </p:txBody>
      </p:sp>
      <p:sp>
        <p:nvSpPr>
          <p:cNvPr id="26" name="Oval 21"/>
          <p:cNvSpPr/>
          <p:nvPr/>
        </p:nvSpPr>
        <p:spPr>
          <a:xfrm>
            <a:off x="6893925" y="1570178"/>
            <a:ext cx="180843" cy="180843"/>
          </a:xfrm>
          <a:prstGeom prst="ellipse">
            <a:avLst/>
          </a:prstGeom>
          <a:solidFill>
            <a:srgbClr val="3B3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" name="Oval 22"/>
          <p:cNvSpPr/>
          <p:nvPr/>
        </p:nvSpPr>
        <p:spPr>
          <a:xfrm>
            <a:off x="7440796" y="1458663"/>
            <a:ext cx="521994" cy="521994"/>
          </a:xfrm>
          <a:prstGeom prst="ellipse">
            <a:avLst/>
          </a:prstGeom>
          <a:solidFill>
            <a:srgbClr val="3B3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" name="Oval 23"/>
          <p:cNvSpPr/>
          <p:nvPr/>
        </p:nvSpPr>
        <p:spPr>
          <a:xfrm>
            <a:off x="7256060" y="1305451"/>
            <a:ext cx="180843" cy="180843"/>
          </a:xfrm>
          <a:prstGeom prst="ellipse">
            <a:avLst/>
          </a:prstGeom>
          <a:solidFill>
            <a:srgbClr val="3B3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" name="Oval 24"/>
          <p:cNvSpPr/>
          <p:nvPr/>
        </p:nvSpPr>
        <p:spPr>
          <a:xfrm>
            <a:off x="7962792" y="1399317"/>
            <a:ext cx="275810" cy="275810"/>
          </a:xfrm>
          <a:prstGeom prst="ellipse">
            <a:avLst/>
          </a:prstGeom>
          <a:solidFill>
            <a:srgbClr val="3B3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" name="Oval 25"/>
          <p:cNvSpPr/>
          <p:nvPr/>
        </p:nvSpPr>
        <p:spPr>
          <a:xfrm>
            <a:off x="7979424" y="2281303"/>
            <a:ext cx="553817" cy="553817"/>
          </a:xfrm>
          <a:prstGeom prst="ellipse">
            <a:avLst/>
          </a:prstGeom>
          <a:solidFill>
            <a:srgbClr val="005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" name="Oval 26"/>
          <p:cNvSpPr/>
          <p:nvPr/>
        </p:nvSpPr>
        <p:spPr>
          <a:xfrm>
            <a:off x="8648495" y="2744696"/>
            <a:ext cx="180843" cy="180843"/>
          </a:xfrm>
          <a:prstGeom prst="ellipse">
            <a:avLst/>
          </a:prstGeom>
          <a:solidFill>
            <a:srgbClr val="3B3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" name="Oval 27"/>
          <p:cNvSpPr/>
          <p:nvPr/>
        </p:nvSpPr>
        <p:spPr>
          <a:xfrm>
            <a:off x="8738917" y="2255256"/>
            <a:ext cx="375940" cy="375940"/>
          </a:xfrm>
          <a:prstGeom prst="ellipse">
            <a:avLst/>
          </a:prstGeom>
          <a:solidFill>
            <a:srgbClr val="005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" name="Oval 28"/>
          <p:cNvSpPr/>
          <p:nvPr/>
        </p:nvSpPr>
        <p:spPr>
          <a:xfrm>
            <a:off x="8488029" y="2987878"/>
            <a:ext cx="90421" cy="90421"/>
          </a:xfrm>
          <a:prstGeom prst="ellipse">
            <a:avLst/>
          </a:prstGeom>
          <a:solidFill>
            <a:srgbClr val="3B3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" name="Oval 29"/>
          <p:cNvSpPr/>
          <p:nvPr/>
        </p:nvSpPr>
        <p:spPr>
          <a:xfrm>
            <a:off x="8241237" y="4772045"/>
            <a:ext cx="308906" cy="308906"/>
          </a:xfrm>
          <a:prstGeom prst="ellipse">
            <a:avLst/>
          </a:prstGeom>
          <a:solidFill>
            <a:srgbClr val="3B3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" name="Oval 30"/>
          <p:cNvSpPr/>
          <p:nvPr/>
        </p:nvSpPr>
        <p:spPr>
          <a:xfrm>
            <a:off x="8181373" y="5052766"/>
            <a:ext cx="154454" cy="154454"/>
          </a:xfrm>
          <a:prstGeom prst="ellipse">
            <a:avLst/>
          </a:prstGeom>
          <a:solidFill>
            <a:srgbClr val="3B3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" name="Oval 31"/>
          <p:cNvSpPr/>
          <p:nvPr/>
        </p:nvSpPr>
        <p:spPr>
          <a:xfrm>
            <a:off x="7773704" y="5207220"/>
            <a:ext cx="278421" cy="278421"/>
          </a:xfrm>
          <a:prstGeom prst="ellipse">
            <a:avLst/>
          </a:prstGeom>
          <a:solidFill>
            <a:srgbClr val="3B3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" name="Oval 32"/>
          <p:cNvSpPr/>
          <p:nvPr/>
        </p:nvSpPr>
        <p:spPr>
          <a:xfrm>
            <a:off x="8254816" y="5368258"/>
            <a:ext cx="121757" cy="121757"/>
          </a:xfrm>
          <a:prstGeom prst="ellipse">
            <a:avLst/>
          </a:prstGeom>
          <a:solidFill>
            <a:srgbClr val="3B3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" name="Oval 33"/>
          <p:cNvSpPr/>
          <p:nvPr/>
        </p:nvSpPr>
        <p:spPr>
          <a:xfrm>
            <a:off x="4509084" y="4676825"/>
            <a:ext cx="259107" cy="259107"/>
          </a:xfrm>
          <a:prstGeom prst="ellipse">
            <a:avLst/>
          </a:prstGeom>
          <a:solidFill>
            <a:srgbClr val="005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" name="Oval 34"/>
          <p:cNvSpPr/>
          <p:nvPr/>
        </p:nvSpPr>
        <p:spPr>
          <a:xfrm>
            <a:off x="4866457" y="5080951"/>
            <a:ext cx="129553" cy="129553"/>
          </a:xfrm>
          <a:prstGeom prst="ellipse">
            <a:avLst/>
          </a:prstGeom>
          <a:solidFill>
            <a:srgbClr val="005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" name="Oval 35"/>
          <p:cNvSpPr/>
          <p:nvPr/>
        </p:nvSpPr>
        <p:spPr>
          <a:xfrm>
            <a:off x="4708194" y="4267068"/>
            <a:ext cx="484257" cy="484257"/>
          </a:xfrm>
          <a:prstGeom prst="ellipse">
            <a:avLst/>
          </a:prstGeom>
          <a:solidFill>
            <a:srgbClr val="005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" name="Oval 36"/>
          <p:cNvSpPr/>
          <p:nvPr/>
        </p:nvSpPr>
        <p:spPr>
          <a:xfrm>
            <a:off x="4425676" y="5248045"/>
            <a:ext cx="228665" cy="228665"/>
          </a:xfrm>
          <a:prstGeom prst="ellipse">
            <a:avLst/>
          </a:prstGeom>
          <a:solidFill>
            <a:srgbClr val="005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" name="Oval 37"/>
          <p:cNvSpPr/>
          <p:nvPr/>
        </p:nvSpPr>
        <p:spPr>
          <a:xfrm>
            <a:off x="4188144" y="2439866"/>
            <a:ext cx="403870" cy="403870"/>
          </a:xfrm>
          <a:prstGeom prst="ellipse">
            <a:avLst/>
          </a:prstGeom>
          <a:solidFill>
            <a:srgbClr val="3B3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" name="Oval 38"/>
          <p:cNvSpPr/>
          <p:nvPr/>
        </p:nvSpPr>
        <p:spPr>
          <a:xfrm>
            <a:off x="3936371" y="2153161"/>
            <a:ext cx="128142" cy="128142"/>
          </a:xfrm>
          <a:prstGeom prst="ellipse">
            <a:avLst/>
          </a:prstGeom>
          <a:solidFill>
            <a:srgbClr val="3B3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" name="Oval 39"/>
          <p:cNvSpPr/>
          <p:nvPr/>
        </p:nvSpPr>
        <p:spPr>
          <a:xfrm>
            <a:off x="3993599" y="2373461"/>
            <a:ext cx="194547" cy="194547"/>
          </a:xfrm>
          <a:prstGeom prst="ellipse">
            <a:avLst/>
          </a:prstGeom>
          <a:solidFill>
            <a:srgbClr val="A2CDD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" name="Oval 40"/>
          <p:cNvSpPr/>
          <p:nvPr/>
        </p:nvSpPr>
        <p:spPr>
          <a:xfrm>
            <a:off x="3539444" y="2679153"/>
            <a:ext cx="246389" cy="246389"/>
          </a:xfrm>
          <a:prstGeom prst="ellipse">
            <a:avLst/>
          </a:prstGeom>
          <a:solidFill>
            <a:srgbClr val="3B3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" name="Oval 41"/>
          <p:cNvSpPr/>
          <p:nvPr/>
        </p:nvSpPr>
        <p:spPr>
          <a:xfrm>
            <a:off x="7602910" y="4419804"/>
            <a:ext cx="449217" cy="449217"/>
          </a:xfrm>
          <a:prstGeom prst="ellipse">
            <a:avLst/>
          </a:prstGeom>
          <a:solidFill>
            <a:srgbClr val="3B3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" name="Rectangle 42"/>
          <p:cNvSpPr/>
          <p:nvPr/>
        </p:nvSpPr>
        <p:spPr>
          <a:xfrm>
            <a:off x="8656870" y="1221077"/>
            <a:ext cx="24050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0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</a:p>
        </p:txBody>
      </p:sp>
      <p:sp>
        <p:nvSpPr>
          <p:cNvPr id="48" name="Rectangle 43"/>
          <p:cNvSpPr/>
          <p:nvPr/>
        </p:nvSpPr>
        <p:spPr>
          <a:xfrm>
            <a:off x="8878673" y="2683158"/>
            <a:ext cx="24050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0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</a:p>
        </p:txBody>
      </p:sp>
      <p:sp>
        <p:nvSpPr>
          <p:cNvPr id="49" name="Rectangle 44"/>
          <p:cNvSpPr/>
          <p:nvPr/>
        </p:nvSpPr>
        <p:spPr>
          <a:xfrm>
            <a:off x="8583413" y="4631988"/>
            <a:ext cx="240504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0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</a:p>
        </p:txBody>
      </p:sp>
      <p:sp>
        <p:nvSpPr>
          <p:cNvPr id="50" name="Rectangle 45"/>
          <p:cNvSpPr/>
          <p:nvPr/>
        </p:nvSpPr>
        <p:spPr>
          <a:xfrm>
            <a:off x="2061518" y="3058830"/>
            <a:ext cx="24050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0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</a:p>
        </p:txBody>
      </p:sp>
      <p:sp>
        <p:nvSpPr>
          <p:cNvPr id="51" name="Rectangle 46"/>
          <p:cNvSpPr/>
          <p:nvPr/>
        </p:nvSpPr>
        <p:spPr>
          <a:xfrm>
            <a:off x="1853200" y="4501253"/>
            <a:ext cx="24050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0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</a:p>
        </p:txBody>
      </p:sp>
      <p:sp>
        <p:nvSpPr>
          <p:cNvPr id="52" name="TextBox 3"/>
          <p:cNvSpPr txBox="1"/>
          <p:nvPr/>
        </p:nvSpPr>
        <p:spPr>
          <a:xfrm>
            <a:off x="5741165" y="3416850"/>
            <a:ext cx="1362874" cy="58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3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Open Sans" panose="020B0606030504020204" pitchFamily="34" charset="0"/>
                <a:sym typeface="字魂59号-创粗黑" panose="00000500000000000000" pitchFamily="2" charset="-122"/>
              </a:rPr>
              <a:t>标题内容</a:t>
            </a:r>
            <a:r>
              <a:rPr lang="id-ID" altLang="zh-CN" sz="213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Open Sans" panose="020B0606030504020204" pitchFamily="34" charset="0"/>
                <a:sym typeface="字魂59号-创粗黑" panose="00000500000000000000" pitchFamily="2" charset="-122"/>
              </a:rPr>
              <a:t> </a:t>
            </a:r>
            <a:endParaRPr lang="en-US" altLang="zh-CN" sz="213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Open Sans" panose="020B0606030504020204" pitchFamily="34" charset="0"/>
              <a:sym typeface="字魂59号-创粗黑" panose="00000500000000000000" pitchFamily="2" charset="-122"/>
            </a:endParaRPr>
          </a:p>
        </p:txBody>
      </p:sp>
      <p:sp>
        <p:nvSpPr>
          <p:cNvPr id="53" name="TextBox 10"/>
          <p:cNvSpPr txBox="1"/>
          <p:nvPr/>
        </p:nvSpPr>
        <p:spPr>
          <a:xfrm>
            <a:off x="879322" y="2338267"/>
            <a:ext cx="430887" cy="2730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相关建议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-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相关对策</a:t>
            </a:r>
          </a:p>
        </p:txBody>
      </p:sp>
      <p:sp>
        <p:nvSpPr>
          <p:cNvPr id="54" name="Rectangle 2"/>
          <p:cNvSpPr/>
          <p:nvPr/>
        </p:nvSpPr>
        <p:spPr>
          <a:xfrm>
            <a:off x="683749" y="1593358"/>
            <a:ext cx="82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05</a:t>
            </a:r>
            <a:endParaRPr lang="zh-CN" altLang="en-US" sz="3200" b="1" dirty="0">
              <a:solidFill>
                <a:srgbClr val="0059D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032499" y="411957"/>
            <a:ext cx="112145" cy="1208392"/>
            <a:chOff x="1032499" y="411957"/>
            <a:chExt cx="112145" cy="1208392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1088571" y="411957"/>
              <a:ext cx="1" cy="1129021"/>
            </a:xfrm>
            <a:prstGeom prst="line">
              <a:avLst/>
            </a:prstGeom>
            <a:ln w="25400">
              <a:solidFill>
                <a:srgbClr val="3B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1032499" y="1518749"/>
              <a:ext cx="112145" cy="101600"/>
            </a:xfrm>
            <a:prstGeom prst="ellipse">
              <a:avLst/>
            </a:prstGeom>
            <a:solidFill>
              <a:srgbClr val="3B3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24569" y="1098734"/>
            <a:ext cx="389943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dirty="0">
                <a:solidFill>
                  <a:schemeClr val="tx1">
                    <a:alpha val="2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Aharoni" panose="02010803020104030203" pitchFamily="2" charset="-79"/>
                <a:sym typeface="字魂59号-创粗黑" panose="00000500000000000000" pitchFamily="2" charset="-122"/>
              </a:rPr>
              <a:t>06</a:t>
            </a:r>
            <a:endParaRPr lang="zh-CN" altLang="en-US" sz="30000" dirty="0">
              <a:solidFill>
                <a:schemeClr val="tx1">
                  <a:alpha val="2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Aharoni" panose="02010803020104030203" pitchFamily="2" charset="-79"/>
              <a:sym typeface="字魂59号-创粗黑" panose="00000500000000000000" pitchFamily="2" charset="-122"/>
            </a:endParaRPr>
          </a:p>
        </p:txBody>
      </p:sp>
      <p:sp>
        <p:nvSpPr>
          <p:cNvPr id="36" name="Rectangle 2"/>
          <p:cNvSpPr/>
          <p:nvPr/>
        </p:nvSpPr>
        <p:spPr>
          <a:xfrm>
            <a:off x="1028417" y="3556624"/>
            <a:ext cx="4308213" cy="93320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zh-CN" altLang="en-US" sz="6000" b="1" spc="300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论文总结</a:t>
            </a:r>
          </a:p>
        </p:txBody>
      </p:sp>
      <p:sp>
        <p:nvSpPr>
          <p:cNvPr id="37" name="Rectangle 3"/>
          <p:cNvSpPr/>
          <p:nvPr/>
        </p:nvSpPr>
        <p:spPr>
          <a:xfrm>
            <a:off x="5038210" y="846826"/>
            <a:ext cx="1900220" cy="400110"/>
          </a:xfrm>
          <a:prstGeom prst="rect">
            <a:avLst/>
          </a:prstGeom>
          <a:solidFill>
            <a:srgbClr val="0059DB"/>
          </a:solidFill>
        </p:spPr>
        <p:txBody>
          <a:bodyPr wrap="none">
            <a:normAutofit/>
          </a:bodyPr>
          <a:lstStyle/>
          <a:p>
            <a:r>
              <a:rPr lang="en-US" altLang="zh-CN" sz="2000" b="1" spc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SIX</a:t>
            </a:r>
          </a:p>
        </p:txBody>
      </p:sp>
      <p:sp>
        <p:nvSpPr>
          <p:cNvPr id="47" name="Rectangle 4"/>
          <p:cNvSpPr/>
          <p:nvPr/>
        </p:nvSpPr>
        <p:spPr bwMode="auto">
          <a:xfrm>
            <a:off x="5988320" y="2475881"/>
            <a:ext cx="108152" cy="2157889"/>
          </a:xfrm>
          <a:prstGeom prst="rect">
            <a:avLst/>
          </a:prstGeom>
          <a:solidFill>
            <a:srgbClr val="3B3E45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8" name="Group 5"/>
          <p:cNvGrpSpPr/>
          <p:nvPr/>
        </p:nvGrpSpPr>
        <p:grpSpPr>
          <a:xfrm>
            <a:off x="6748162" y="2848738"/>
            <a:ext cx="4532957" cy="707886"/>
            <a:chOff x="1598315" y="1418185"/>
            <a:chExt cx="4532957" cy="707886"/>
          </a:xfrm>
        </p:grpSpPr>
        <p:sp>
          <p:nvSpPr>
            <p:cNvPr id="49" name="TextBox 6"/>
            <p:cNvSpPr txBox="1"/>
            <p:nvPr/>
          </p:nvSpPr>
          <p:spPr>
            <a:xfrm>
              <a:off x="1598315" y="1418185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01.</a:t>
              </a:r>
            </a:p>
          </p:txBody>
        </p:sp>
        <p:grpSp>
          <p:nvGrpSpPr>
            <p:cNvPr id="50" name="Group 7"/>
            <p:cNvGrpSpPr/>
            <p:nvPr/>
          </p:nvGrpSpPr>
          <p:grpSpPr>
            <a:xfrm>
              <a:off x="2160316" y="1527122"/>
              <a:ext cx="3970956" cy="514602"/>
              <a:chOff x="4037783" y="702267"/>
              <a:chExt cx="3970956" cy="514602"/>
            </a:xfrm>
          </p:grpSpPr>
          <p:sp>
            <p:nvSpPr>
              <p:cNvPr id="51" name="TextBox 8"/>
              <p:cNvSpPr txBox="1"/>
              <p:nvPr/>
            </p:nvSpPr>
            <p:spPr>
              <a:xfrm>
                <a:off x="4037783" y="702267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研究方法</a:t>
                </a:r>
              </a:p>
            </p:txBody>
          </p:sp>
          <p:sp>
            <p:nvSpPr>
              <p:cNvPr id="52" name="TextBox 9"/>
              <p:cNvSpPr txBox="1"/>
              <p:nvPr/>
            </p:nvSpPr>
            <p:spPr>
              <a:xfrm>
                <a:off x="4046165" y="896501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此处简单描述一些文字，尽量言简意赅，说明意思即可。</a:t>
                </a:r>
              </a:p>
            </p:txBody>
          </p:sp>
        </p:grpSp>
      </p:grpSp>
      <p:grpSp>
        <p:nvGrpSpPr>
          <p:cNvPr id="53" name="Group 10"/>
          <p:cNvGrpSpPr/>
          <p:nvPr/>
        </p:nvGrpSpPr>
        <p:grpSpPr>
          <a:xfrm>
            <a:off x="6748162" y="3622339"/>
            <a:ext cx="4564239" cy="707886"/>
            <a:chOff x="1598315" y="2786337"/>
            <a:chExt cx="4564239" cy="707886"/>
          </a:xfrm>
        </p:grpSpPr>
        <p:sp>
          <p:nvSpPr>
            <p:cNvPr id="54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02.</a:t>
              </a:r>
            </a:p>
          </p:txBody>
        </p:sp>
        <p:grpSp>
          <p:nvGrpSpPr>
            <p:cNvPr id="55" name="Group 12"/>
            <p:cNvGrpSpPr/>
            <p:nvPr/>
          </p:nvGrpSpPr>
          <p:grpSpPr>
            <a:xfrm>
              <a:off x="2168698" y="2897416"/>
              <a:ext cx="3993856" cy="524173"/>
              <a:chOff x="4046165" y="704409"/>
              <a:chExt cx="3993856" cy="524173"/>
            </a:xfrm>
          </p:grpSpPr>
          <p:sp>
            <p:nvSpPr>
              <p:cNvPr id="56" name="TextBox 13"/>
              <p:cNvSpPr txBox="1"/>
              <p:nvPr/>
            </p:nvSpPr>
            <p:spPr>
              <a:xfrm>
                <a:off x="4046165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>
                <a:defPPr>
                  <a:defRPr lang="zh-CN"/>
                </a:defPPr>
                <a:lvl1pPr>
                  <a:defRPr sz="1600">
                    <a:solidFill>
                      <a:schemeClr val="tx2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</a:defRPr>
                </a:lvl1pPr>
              </a:lstStyle>
              <a:p>
                <a:r>
                  <a:rPr lang="zh-CN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成绩与思考</a:t>
                </a:r>
              </a:p>
            </p:txBody>
          </p:sp>
          <p:sp>
            <p:nvSpPr>
              <p:cNvPr id="57" name="TextBox 14"/>
              <p:cNvSpPr txBox="1"/>
              <p:nvPr/>
            </p:nvSpPr>
            <p:spPr>
              <a:xfrm>
                <a:off x="4077447" y="908214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此处简单描述一些文字，尽量言简意赅，说明意思即可。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525536" y="2239276"/>
            <a:ext cx="1451245" cy="1392333"/>
            <a:chOff x="2188402" y="2255561"/>
            <a:chExt cx="1451245" cy="1392333"/>
          </a:xfrm>
        </p:grpSpPr>
        <p:sp>
          <p:nvSpPr>
            <p:cNvPr id="46" name="椭圆 45"/>
            <p:cNvSpPr/>
            <p:nvPr/>
          </p:nvSpPr>
          <p:spPr>
            <a:xfrm>
              <a:off x="2188402" y="2255561"/>
              <a:ext cx="1451245" cy="1392333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622300" dist="2159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5" name="graduate-student_79549"/>
            <p:cNvSpPr>
              <a:spLocks noChangeAspect="1"/>
            </p:cNvSpPr>
            <p:nvPr/>
          </p:nvSpPr>
          <p:spPr bwMode="auto">
            <a:xfrm>
              <a:off x="2449496" y="2436673"/>
              <a:ext cx="929055" cy="991969"/>
            </a:xfrm>
            <a:custGeom>
              <a:avLst/>
              <a:gdLst>
                <a:gd name="T0" fmla="*/ 4486 w 5246"/>
                <a:gd name="T1" fmla="*/ 3669 h 5610"/>
                <a:gd name="T2" fmla="*/ 4229 w 5246"/>
                <a:gd name="T3" fmla="*/ 3450 h 5610"/>
                <a:gd name="T4" fmla="*/ 3885 w 5246"/>
                <a:gd name="T5" fmla="*/ 3291 h 5610"/>
                <a:gd name="T6" fmla="*/ 3883 w 5246"/>
                <a:gd name="T7" fmla="*/ 1645 h 5610"/>
                <a:gd name="T8" fmla="*/ 3807 w 5246"/>
                <a:gd name="T9" fmla="*/ 1096 h 5610"/>
                <a:gd name="T10" fmla="*/ 4236 w 5246"/>
                <a:gd name="T11" fmla="*/ 941 h 5610"/>
                <a:gd name="T12" fmla="*/ 4237 w 5246"/>
                <a:gd name="T13" fmla="*/ 1337 h 5610"/>
                <a:gd name="T14" fmla="*/ 4208 w 5246"/>
                <a:gd name="T15" fmla="*/ 1337 h 5610"/>
                <a:gd name="T16" fmla="*/ 4167 w 5246"/>
                <a:gd name="T17" fmla="*/ 1370 h 5610"/>
                <a:gd name="T18" fmla="*/ 4129 w 5246"/>
                <a:gd name="T19" fmla="*/ 1698 h 5610"/>
                <a:gd name="T20" fmla="*/ 4137 w 5246"/>
                <a:gd name="T21" fmla="*/ 1725 h 5610"/>
                <a:gd name="T22" fmla="*/ 4163 w 5246"/>
                <a:gd name="T23" fmla="*/ 1739 h 5610"/>
                <a:gd name="T24" fmla="*/ 4463 w 5246"/>
                <a:gd name="T25" fmla="*/ 1739 h 5610"/>
                <a:gd name="T26" fmla="*/ 4488 w 5246"/>
                <a:gd name="T27" fmla="*/ 1725 h 5610"/>
                <a:gd name="T28" fmla="*/ 4496 w 5246"/>
                <a:gd name="T29" fmla="*/ 1697 h 5610"/>
                <a:gd name="T30" fmla="*/ 4474 w 5246"/>
                <a:gd name="T31" fmla="*/ 1504 h 5610"/>
                <a:gd name="T32" fmla="*/ 4458 w 5246"/>
                <a:gd name="T33" fmla="*/ 1370 h 5610"/>
                <a:gd name="T34" fmla="*/ 4417 w 5246"/>
                <a:gd name="T35" fmla="*/ 1337 h 5610"/>
                <a:gd name="T36" fmla="*/ 4388 w 5246"/>
                <a:gd name="T37" fmla="*/ 1337 h 5610"/>
                <a:gd name="T38" fmla="*/ 4389 w 5246"/>
                <a:gd name="T39" fmla="*/ 885 h 5610"/>
                <a:gd name="T40" fmla="*/ 4404 w 5246"/>
                <a:gd name="T41" fmla="*/ 880 h 5610"/>
                <a:gd name="T42" fmla="*/ 4455 w 5246"/>
                <a:gd name="T43" fmla="*/ 861 h 5610"/>
                <a:gd name="T44" fmla="*/ 4527 w 5246"/>
                <a:gd name="T45" fmla="*/ 759 h 5610"/>
                <a:gd name="T46" fmla="*/ 4455 w 5246"/>
                <a:gd name="T47" fmla="*/ 657 h 5610"/>
                <a:gd name="T48" fmla="*/ 2660 w 5246"/>
                <a:gd name="T49" fmla="*/ 9 h 5610"/>
                <a:gd name="T50" fmla="*/ 2586 w 5246"/>
                <a:gd name="T51" fmla="*/ 9 h 5610"/>
                <a:gd name="T52" fmla="*/ 791 w 5246"/>
                <a:gd name="T53" fmla="*/ 657 h 5610"/>
                <a:gd name="T54" fmla="*/ 720 w 5246"/>
                <a:gd name="T55" fmla="*/ 759 h 5610"/>
                <a:gd name="T56" fmla="*/ 791 w 5246"/>
                <a:gd name="T57" fmla="*/ 861 h 5610"/>
                <a:gd name="T58" fmla="*/ 1442 w 5246"/>
                <a:gd name="T59" fmla="*/ 1096 h 5610"/>
                <a:gd name="T60" fmla="*/ 1362 w 5246"/>
                <a:gd name="T61" fmla="*/ 1660 h 5610"/>
                <a:gd name="T62" fmla="*/ 1362 w 5246"/>
                <a:gd name="T63" fmla="*/ 3291 h 5610"/>
                <a:gd name="T64" fmla="*/ 1017 w 5246"/>
                <a:gd name="T65" fmla="*/ 3450 h 5610"/>
                <a:gd name="T66" fmla="*/ 760 w 5246"/>
                <a:gd name="T67" fmla="*/ 3669 h 5610"/>
                <a:gd name="T68" fmla="*/ 412 w 5246"/>
                <a:gd name="T69" fmla="*/ 5610 h 5610"/>
                <a:gd name="T70" fmla="*/ 4834 w 5246"/>
                <a:gd name="T71" fmla="*/ 5610 h 5610"/>
                <a:gd name="T72" fmla="*/ 4486 w 5246"/>
                <a:gd name="T73" fmla="*/ 3669 h 5610"/>
                <a:gd name="T74" fmla="*/ 3314 w 5246"/>
                <a:gd name="T75" fmla="*/ 3502 h 5610"/>
                <a:gd name="T76" fmla="*/ 2624 w 5246"/>
                <a:gd name="T77" fmla="*/ 4367 h 5610"/>
                <a:gd name="T78" fmla="*/ 2622 w 5246"/>
                <a:gd name="T79" fmla="*/ 4367 h 5610"/>
                <a:gd name="T80" fmla="*/ 1932 w 5246"/>
                <a:gd name="T81" fmla="*/ 3502 h 5610"/>
                <a:gd name="T82" fmla="*/ 2311 w 5246"/>
                <a:gd name="T83" fmla="*/ 3126 h 5610"/>
                <a:gd name="T84" fmla="*/ 1635 w 5246"/>
                <a:gd name="T85" fmla="*/ 2071 h 5610"/>
                <a:gd name="T86" fmla="*/ 1601 w 5246"/>
                <a:gd name="T87" fmla="*/ 1872 h 5610"/>
                <a:gd name="T88" fmla="*/ 2866 w 5246"/>
                <a:gd name="T89" fmla="*/ 1471 h 5610"/>
                <a:gd name="T90" fmla="*/ 3609 w 5246"/>
                <a:gd name="T91" fmla="*/ 2073 h 5610"/>
                <a:gd name="T92" fmla="*/ 2926 w 5246"/>
                <a:gd name="T93" fmla="*/ 3125 h 5610"/>
                <a:gd name="T94" fmla="*/ 3314 w 5246"/>
                <a:gd name="T95" fmla="*/ 3502 h 5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46" h="5610">
                  <a:moveTo>
                    <a:pt x="4486" y="3669"/>
                  </a:moveTo>
                  <a:cubicBezTo>
                    <a:pt x="4441" y="3561"/>
                    <a:pt x="4333" y="3492"/>
                    <a:pt x="4229" y="3450"/>
                  </a:cubicBezTo>
                  <a:lnTo>
                    <a:pt x="3885" y="3291"/>
                  </a:lnTo>
                  <a:cubicBezTo>
                    <a:pt x="3884" y="3038"/>
                    <a:pt x="3882" y="1778"/>
                    <a:pt x="3883" y="1645"/>
                  </a:cubicBezTo>
                  <a:cubicBezTo>
                    <a:pt x="3885" y="1439"/>
                    <a:pt x="3861" y="1255"/>
                    <a:pt x="3807" y="1096"/>
                  </a:cubicBezTo>
                  <a:lnTo>
                    <a:pt x="4236" y="941"/>
                  </a:lnTo>
                  <a:lnTo>
                    <a:pt x="4237" y="1337"/>
                  </a:lnTo>
                  <a:lnTo>
                    <a:pt x="4208" y="1337"/>
                  </a:lnTo>
                  <a:cubicBezTo>
                    <a:pt x="4187" y="1335"/>
                    <a:pt x="4169" y="1350"/>
                    <a:pt x="4167" y="1370"/>
                  </a:cubicBezTo>
                  <a:lnTo>
                    <a:pt x="4129" y="1698"/>
                  </a:lnTo>
                  <a:cubicBezTo>
                    <a:pt x="4128" y="1707"/>
                    <a:pt x="4131" y="1717"/>
                    <a:pt x="4137" y="1725"/>
                  </a:cubicBezTo>
                  <a:cubicBezTo>
                    <a:pt x="4144" y="1733"/>
                    <a:pt x="4153" y="1738"/>
                    <a:pt x="4163" y="1739"/>
                  </a:cubicBezTo>
                  <a:lnTo>
                    <a:pt x="4463" y="1739"/>
                  </a:lnTo>
                  <a:cubicBezTo>
                    <a:pt x="4473" y="1738"/>
                    <a:pt x="4482" y="1733"/>
                    <a:pt x="4488" y="1725"/>
                  </a:cubicBezTo>
                  <a:cubicBezTo>
                    <a:pt x="4495" y="1717"/>
                    <a:pt x="4497" y="1707"/>
                    <a:pt x="4496" y="1697"/>
                  </a:cubicBezTo>
                  <a:cubicBezTo>
                    <a:pt x="4489" y="1633"/>
                    <a:pt x="4481" y="1569"/>
                    <a:pt x="4474" y="1504"/>
                  </a:cubicBezTo>
                  <a:lnTo>
                    <a:pt x="4458" y="1370"/>
                  </a:lnTo>
                  <a:cubicBezTo>
                    <a:pt x="4456" y="1350"/>
                    <a:pt x="4438" y="1335"/>
                    <a:pt x="4417" y="1337"/>
                  </a:cubicBezTo>
                  <a:lnTo>
                    <a:pt x="4388" y="1337"/>
                  </a:lnTo>
                  <a:lnTo>
                    <a:pt x="4389" y="885"/>
                  </a:lnTo>
                  <a:lnTo>
                    <a:pt x="4404" y="880"/>
                  </a:lnTo>
                  <a:lnTo>
                    <a:pt x="4455" y="861"/>
                  </a:lnTo>
                  <a:cubicBezTo>
                    <a:pt x="4498" y="846"/>
                    <a:pt x="4527" y="805"/>
                    <a:pt x="4527" y="759"/>
                  </a:cubicBezTo>
                  <a:cubicBezTo>
                    <a:pt x="4527" y="714"/>
                    <a:pt x="4498" y="673"/>
                    <a:pt x="4455" y="657"/>
                  </a:cubicBezTo>
                  <a:lnTo>
                    <a:pt x="2660" y="9"/>
                  </a:lnTo>
                  <a:cubicBezTo>
                    <a:pt x="2636" y="0"/>
                    <a:pt x="2610" y="0"/>
                    <a:pt x="2586" y="9"/>
                  </a:cubicBezTo>
                  <a:lnTo>
                    <a:pt x="791" y="657"/>
                  </a:lnTo>
                  <a:cubicBezTo>
                    <a:pt x="748" y="673"/>
                    <a:pt x="720" y="714"/>
                    <a:pt x="720" y="759"/>
                  </a:cubicBezTo>
                  <a:cubicBezTo>
                    <a:pt x="720" y="805"/>
                    <a:pt x="748" y="846"/>
                    <a:pt x="791" y="861"/>
                  </a:cubicBezTo>
                  <a:lnTo>
                    <a:pt x="1442" y="1096"/>
                  </a:lnTo>
                  <a:cubicBezTo>
                    <a:pt x="1385" y="1260"/>
                    <a:pt x="1359" y="1449"/>
                    <a:pt x="1362" y="1660"/>
                  </a:cubicBezTo>
                  <a:lnTo>
                    <a:pt x="1362" y="3291"/>
                  </a:lnTo>
                  <a:lnTo>
                    <a:pt x="1017" y="3450"/>
                  </a:lnTo>
                  <a:cubicBezTo>
                    <a:pt x="913" y="3492"/>
                    <a:pt x="812" y="3557"/>
                    <a:pt x="760" y="3669"/>
                  </a:cubicBezTo>
                  <a:cubicBezTo>
                    <a:pt x="760" y="3669"/>
                    <a:pt x="0" y="5610"/>
                    <a:pt x="412" y="5610"/>
                  </a:cubicBezTo>
                  <a:lnTo>
                    <a:pt x="4834" y="5610"/>
                  </a:lnTo>
                  <a:cubicBezTo>
                    <a:pt x="5246" y="5610"/>
                    <a:pt x="4486" y="3669"/>
                    <a:pt x="4486" y="3669"/>
                  </a:cubicBezTo>
                  <a:close/>
                  <a:moveTo>
                    <a:pt x="3314" y="3502"/>
                  </a:moveTo>
                  <a:cubicBezTo>
                    <a:pt x="3314" y="3502"/>
                    <a:pt x="2735" y="3694"/>
                    <a:pt x="2624" y="4367"/>
                  </a:cubicBezTo>
                  <a:cubicBezTo>
                    <a:pt x="2624" y="4369"/>
                    <a:pt x="2623" y="4369"/>
                    <a:pt x="2622" y="4367"/>
                  </a:cubicBezTo>
                  <a:cubicBezTo>
                    <a:pt x="2511" y="3694"/>
                    <a:pt x="1932" y="3502"/>
                    <a:pt x="1932" y="3502"/>
                  </a:cubicBezTo>
                  <a:lnTo>
                    <a:pt x="2311" y="3126"/>
                  </a:lnTo>
                  <a:cubicBezTo>
                    <a:pt x="1777" y="2886"/>
                    <a:pt x="1635" y="2071"/>
                    <a:pt x="1635" y="2071"/>
                  </a:cubicBezTo>
                  <a:cubicBezTo>
                    <a:pt x="1604" y="1953"/>
                    <a:pt x="1601" y="1872"/>
                    <a:pt x="1601" y="1872"/>
                  </a:cubicBezTo>
                  <a:cubicBezTo>
                    <a:pt x="1868" y="1854"/>
                    <a:pt x="2803" y="1773"/>
                    <a:pt x="2866" y="1471"/>
                  </a:cubicBezTo>
                  <a:cubicBezTo>
                    <a:pt x="2954" y="1633"/>
                    <a:pt x="3421" y="2042"/>
                    <a:pt x="3609" y="2073"/>
                  </a:cubicBezTo>
                  <a:cubicBezTo>
                    <a:pt x="3609" y="2073"/>
                    <a:pt x="3426" y="2879"/>
                    <a:pt x="2926" y="3125"/>
                  </a:cubicBezTo>
                  <a:lnTo>
                    <a:pt x="3314" y="3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22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3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7" grpId="0" animBg="1"/>
          <p:bldP spid="4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7" grpId="0" animBg="1"/>
          <p:bldP spid="47" grpId="0" animBg="1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329838" y="2016481"/>
            <a:ext cx="2796446" cy="2057766"/>
          </a:xfrm>
          <a:prstGeom prst="rect">
            <a:avLst/>
          </a:prstGeom>
          <a:solidFill>
            <a:srgbClr val="A2CDD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16506" y="2016481"/>
            <a:ext cx="2796446" cy="2057766"/>
          </a:xfrm>
          <a:prstGeom prst="rect">
            <a:avLst/>
          </a:prstGeom>
          <a:solidFill>
            <a:srgbClr val="F7443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25594" y="2016481"/>
            <a:ext cx="2796446" cy="2057766"/>
          </a:xfrm>
          <a:prstGeom prst="rect">
            <a:avLst/>
          </a:prstGeom>
          <a:solidFill>
            <a:srgbClr val="A2CDD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20549" y="4536888"/>
            <a:ext cx="2662552" cy="1101812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3480" y="2186254"/>
            <a:ext cx="2552284" cy="1701522"/>
          </a:xfrm>
          <a:custGeom>
            <a:avLst/>
            <a:gdLst>
              <a:gd name="connsiteX0" fmla="*/ 0 w 3065462"/>
              <a:gd name="connsiteY0" fmla="*/ 0 h 2548148"/>
              <a:gd name="connsiteX1" fmla="*/ 3065462 w 3065462"/>
              <a:gd name="connsiteY1" fmla="*/ 0 h 2548148"/>
              <a:gd name="connsiteX2" fmla="*/ 3065462 w 3065462"/>
              <a:gd name="connsiteY2" fmla="*/ 2548148 h 2548148"/>
              <a:gd name="connsiteX3" fmla="*/ 0 w 3065462"/>
              <a:gd name="connsiteY3" fmla="*/ 2548148 h 254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5462" h="2548148">
                <a:moveTo>
                  <a:pt x="0" y="0"/>
                </a:moveTo>
                <a:lnTo>
                  <a:pt x="3065462" y="0"/>
                </a:lnTo>
                <a:lnTo>
                  <a:pt x="3065462" y="2548148"/>
                </a:lnTo>
                <a:lnTo>
                  <a:pt x="0" y="2548148"/>
                </a:lnTo>
                <a:close/>
              </a:path>
            </a:pathLst>
          </a:custGeom>
        </p:spPr>
      </p:pic>
      <p:sp>
        <p:nvSpPr>
          <p:cNvPr id="23" name="五边形 22"/>
          <p:cNvSpPr/>
          <p:nvPr/>
        </p:nvSpPr>
        <p:spPr>
          <a:xfrm>
            <a:off x="1925593" y="3665077"/>
            <a:ext cx="2036128" cy="409170"/>
          </a:xfrm>
          <a:prstGeom prst="homePlate">
            <a:avLst/>
          </a:prstGeom>
          <a:solidFill>
            <a:srgbClr val="A2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53480" y="3715247"/>
            <a:ext cx="1590129" cy="33839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请输入标题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969037" y="4536888"/>
            <a:ext cx="2714463" cy="1118227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 sz="1200"/>
            </a:lvl1pPr>
          </a:lstStyle>
          <a:p>
            <a:r>
              <a: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</a:p>
          <a:p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38439" y="4536888"/>
            <a:ext cx="2771569" cy="1101812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请在此处输入具体内容，文字请尽量言简意赅，此处为具体文字，请尽量言简意赅，表达意思即可。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841BF645-711E-402A-8D5E-93FA002EDA4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7425" y="2182924"/>
            <a:ext cx="2552284" cy="1701522"/>
          </a:xfrm>
          <a:custGeom>
            <a:avLst/>
            <a:gdLst>
              <a:gd name="connsiteX0" fmla="*/ 0 w 3065462"/>
              <a:gd name="connsiteY0" fmla="*/ 0 h 2548148"/>
              <a:gd name="connsiteX1" fmla="*/ 3065462 w 3065462"/>
              <a:gd name="connsiteY1" fmla="*/ 0 h 2548148"/>
              <a:gd name="connsiteX2" fmla="*/ 3065462 w 3065462"/>
              <a:gd name="connsiteY2" fmla="*/ 2548148 h 2548148"/>
              <a:gd name="connsiteX3" fmla="*/ 0 w 3065462"/>
              <a:gd name="connsiteY3" fmla="*/ 2548148 h 254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5462" h="2548148">
                <a:moveTo>
                  <a:pt x="0" y="0"/>
                </a:moveTo>
                <a:lnTo>
                  <a:pt x="3065462" y="0"/>
                </a:lnTo>
                <a:lnTo>
                  <a:pt x="3065462" y="2548148"/>
                </a:lnTo>
                <a:lnTo>
                  <a:pt x="0" y="2548148"/>
                </a:lnTo>
                <a:close/>
              </a:path>
            </a:pathLst>
          </a:custGeom>
        </p:spPr>
      </p:pic>
      <p:sp>
        <p:nvSpPr>
          <p:cNvPr id="31" name="TextBox 10"/>
          <p:cNvSpPr txBox="1"/>
          <p:nvPr/>
        </p:nvSpPr>
        <p:spPr>
          <a:xfrm>
            <a:off x="879322" y="2338267"/>
            <a:ext cx="430887" cy="2730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论文总结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-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研究方法</a:t>
            </a:r>
          </a:p>
        </p:txBody>
      </p:sp>
      <p:sp>
        <p:nvSpPr>
          <p:cNvPr id="32" name="Rectangle 2"/>
          <p:cNvSpPr/>
          <p:nvPr/>
        </p:nvSpPr>
        <p:spPr>
          <a:xfrm>
            <a:off x="683749" y="1593358"/>
            <a:ext cx="82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06</a:t>
            </a:r>
            <a:endParaRPr lang="zh-CN" altLang="en-US" sz="3200" b="1" dirty="0">
              <a:solidFill>
                <a:srgbClr val="0059D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032499" y="411957"/>
            <a:ext cx="112145" cy="1208392"/>
            <a:chOff x="1032499" y="411957"/>
            <a:chExt cx="112145" cy="1208392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1088571" y="411957"/>
              <a:ext cx="1" cy="1129021"/>
            </a:xfrm>
            <a:prstGeom prst="line">
              <a:avLst/>
            </a:prstGeom>
            <a:ln w="25400">
              <a:solidFill>
                <a:srgbClr val="3B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1032499" y="1518749"/>
              <a:ext cx="112145" cy="101600"/>
            </a:xfrm>
            <a:prstGeom prst="ellipse">
              <a:avLst/>
            </a:prstGeom>
            <a:solidFill>
              <a:srgbClr val="3B3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26" name="五边形 25"/>
          <p:cNvSpPr/>
          <p:nvPr/>
        </p:nvSpPr>
        <p:spPr>
          <a:xfrm>
            <a:off x="5116503" y="3665077"/>
            <a:ext cx="2036128" cy="409170"/>
          </a:xfrm>
          <a:prstGeom prst="homePlate">
            <a:avLst/>
          </a:prstGeom>
          <a:solidFill>
            <a:srgbClr val="F74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39502" y="3712491"/>
            <a:ext cx="1590129" cy="33839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请输入标题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332A10CB-8EB8-4AA7-B0F6-242944591D5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1875" y="2182924"/>
            <a:ext cx="2552284" cy="1701522"/>
          </a:xfrm>
          <a:custGeom>
            <a:avLst/>
            <a:gdLst>
              <a:gd name="connsiteX0" fmla="*/ 0 w 3065462"/>
              <a:gd name="connsiteY0" fmla="*/ 0 h 2548148"/>
              <a:gd name="connsiteX1" fmla="*/ 3065462 w 3065462"/>
              <a:gd name="connsiteY1" fmla="*/ 0 h 2548148"/>
              <a:gd name="connsiteX2" fmla="*/ 3065462 w 3065462"/>
              <a:gd name="connsiteY2" fmla="*/ 2548148 h 2548148"/>
              <a:gd name="connsiteX3" fmla="*/ 0 w 3065462"/>
              <a:gd name="connsiteY3" fmla="*/ 2548148 h 254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5462" h="2548148">
                <a:moveTo>
                  <a:pt x="0" y="0"/>
                </a:moveTo>
                <a:lnTo>
                  <a:pt x="3065462" y="0"/>
                </a:lnTo>
                <a:lnTo>
                  <a:pt x="3065462" y="2548148"/>
                </a:lnTo>
                <a:lnTo>
                  <a:pt x="0" y="2548148"/>
                </a:lnTo>
                <a:close/>
              </a:path>
            </a:pathLst>
          </a:custGeom>
        </p:spPr>
      </p:pic>
      <p:sp>
        <p:nvSpPr>
          <p:cNvPr id="29" name="五边形 28"/>
          <p:cNvSpPr/>
          <p:nvPr/>
        </p:nvSpPr>
        <p:spPr>
          <a:xfrm>
            <a:off x="8329836" y="3665077"/>
            <a:ext cx="2036128" cy="409170"/>
          </a:xfrm>
          <a:prstGeom prst="homePlate">
            <a:avLst/>
          </a:prstGeom>
          <a:solidFill>
            <a:srgbClr val="A2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52835" y="3712491"/>
            <a:ext cx="1590129" cy="33839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请输入标题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0" grpId="0" animBg="1"/>
      <p:bldP spid="21" grpId="0"/>
      <p:bldP spid="23" grpId="0" animBg="1"/>
      <p:bldP spid="24" grpId="0"/>
      <p:bldP spid="25" grpId="0"/>
      <p:bldP spid="28" grpId="0"/>
      <p:bldP spid="31" grpId="0"/>
      <p:bldP spid="32" grpId="0"/>
      <p:bldP spid="26" grpId="0" animBg="1"/>
      <p:bldP spid="27" grpId="0"/>
      <p:bldP spid="29" grpId="0" animBg="1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097395" y="3703745"/>
            <a:ext cx="8037204" cy="1232424"/>
            <a:chOff x="2097395" y="4299839"/>
            <a:chExt cx="8037204" cy="1232424"/>
          </a:xfrm>
        </p:grpSpPr>
        <p:sp>
          <p:nvSpPr>
            <p:cNvPr id="14" name="TextBox 4"/>
            <p:cNvSpPr txBox="1"/>
            <p:nvPr/>
          </p:nvSpPr>
          <p:spPr>
            <a:xfrm>
              <a:off x="2097396" y="4299839"/>
              <a:ext cx="1402948" cy="338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请输入标题</a:t>
              </a:r>
              <a:endParaRPr lang="en-US" sz="1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5" name="TextBox 5"/>
            <p:cNvSpPr txBox="1"/>
            <p:nvPr/>
          </p:nvSpPr>
          <p:spPr>
            <a:xfrm>
              <a:off x="2097395" y="4670487"/>
              <a:ext cx="245051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请在此处输入具体内容，文字请尽量言简意赅，此处为具体文字，请尽量言简意赅，表达意思即可。</a:t>
              </a:r>
            </a:p>
          </p:txBody>
        </p:sp>
        <p:sp>
          <p:nvSpPr>
            <p:cNvPr id="19" name="TextBox 6"/>
            <p:cNvSpPr txBox="1"/>
            <p:nvPr/>
          </p:nvSpPr>
          <p:spPr>
            <a:xfrm>
              <a:off x="4878297" y="4299839"/>
              <a:ext cx="1402948" cy="338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请输入标题</a:t>
              </a:r>
              <a:endParaRPr lang="en-US" altLang="zh-CN" sz="1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0" name="TextBox 7"/>
            <p:cNvSpPr txBox="1"/>
            <p:nvPr/>
          </p:nvSpPr>
          <p:spPr>
            <a:xfrm>
              <a:off x="4878296" y="4670487"/>
              <a:ext cx="245051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请在此处输入具体内容，文字请尽量言简意赅，此处为具体文字，请尽量言简意赅，表达意思即可。</a:t>
              </a:r>
            </a:p>
          </p:txBody>
        </p:sp>
        <p:sp>
          <p:nvSpPr>
            <p:cNvPr id="21" name="TextBox 10"/>
            <p:cNvSpPr txBox="1"/>
            <p:nvPr/>
          </p:nvSpPr>
          <p:spPr>
            <a:xfrm>
              <a:off x="7684084" y="4299839"/>
              <a:ext cx="1402948" cy="338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请输入标题</a:t>
              </a:r>
              <a:endParaRPr lang="en-US" altLang="zh-CN" sz="1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7684086" y="4670489"/>
              <a:ext cx="245051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请在此处输入具体内容，文字请尽量言简意赅，此处为具体文字，请尽量言简意赅，表达意思即可。</a:t>
              </a:r>
            </a:p>
          </p:txBody>
        </p:sp>
      </p:grpSp>
      <p:sp>
        <p:nvSpPr>
          <p:cNvPr id="23" name="TextBox 10"/>
          <p:cNvSpPr txBox="1"/>
          <p:nvPr/>
        </p:nvSpPr>
        <p:spPr>
          <a:xfrm>
            <a:off x="879322" y="2338267"/>
            <a:ext cx="430887" cy="2730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论文总结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-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成绩与思考</a:t>
            </a:r>
          </a:p>
        </p:txBody>
      </p:sp>
      <p:sp>
        <p:nvSpPr>
          <p:cNvPr id="24" name="Rectangle 2"/>
          <p:cNvSpPr/>
          <p:nvPr/>
        </p:nvSpPr>
        <p:spPr>
          <a:xfrm>
            <a:off x="683749" y="1593358"/>
            <a:ext cx="82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06</a:t>
            </a:r>
            <a:endParaRPr lang="zh-CN" altLang="en-US" sz="3200" b="1" dirty="0">
              <a:solidFill>
                <a:srgbClr val="0059D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32499" y="411957"/>
            <a:ext cx="112145" cy="1208392"/>
            <a:chOff x="1032499" y="411957"/>
            <a:chExt cx="112145" cy="1208392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088571" y="411957"/>
              <a:ext cx="1" cy="1129021"/>
            </a:xfrm>
            <a:prstGeom prst="line">
              <a:avLst/>
            </a:prstGeom>
            <a:ln w="25400">
              <a:solidFill>
                <a:srgbClr val="3B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1032499" y="1518749"/>
              <a:ext cx="112145" cy="101600"/>
            </a:xfrm>
            <a:prstGeom prst="ellipse">
              <a:avLst/>
            </a:prstGeom>
            <a:solidFill>
              <a:srgbClr val="3B3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16" name="图片占位符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5009" y="1874370"/>
            <a:ext cx="2183911" cy="1455940"/>
          </a:xfrm>
          <a:prstGeom prst="rect">
            <a:avLst/>
          </a:prstGeom>
        </p:spPr>
      </p:pic>
      <p:pic>
        <p:nvPicPr>
          <p:cNvPr id="18" name="图片占位符 3">
            <a:extLst>
              <a:ext uri="{FF2B5EF4-FFF2-40B4-BE49-F238E27FC236}">
                <a16:creationId xmlns:a16="http://schemas.microsoft.com/office/drawing/2014/main" id="{9F0010EE-9E79-4F1C-9F07-7C618CB94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5653" y="1874370"/>
            <a:ext cx="2183911" cy="1455940"/>
          </a:xfrm>
          <a:prstGeom prst="rect">
            <a:avLst/>
          </a:prstGeom>
        </p:spPr>
      </p:pic>
      <p:pic>
        <p:nvPicPr>
          <p:cNvPr id="29" name="图片占位符 3">
            <a:extLst>
              <a:ext uri="{FF2B5EF4-FFF2-40B4-BE49-F238E27FC236}">
                <a16:creationId xmlns:a16="http://schemas.microsoft.com/office/drawing/2014/main" id="{A5FA3465-2297-495C-A949-A8AA8E164C3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7386" y="1874370"/>
            <a:ext cx="2183911" cy="1455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994837" y="3907888"/>
            <a:ext cx="1981204" cy="91440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25627" y="3121176"/>
            <a:ext cx="8340746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微软雅黑" panose="020B0503020204020204" charset="-122"/>
                <a:sym typeface="字魂59号-创粗黑" panose="00000500000000000000" pitchFamily="2" charset="-122"/>
              </a:rPr>
              <a:t>毕业设计</a:t>
            </a:r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微软雅黑" panose="020B0503020204020204" charset="-122"/>
                <a:sym typeface="字魂59号-创粗黑" panose="00000500000000000000" pitchFamily="2" charset="-122"/>
              </a:rPr>
              <a:t>/</a:t>
            </a:r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微软雅黑" panose="020B0503020204020204" charset="-122"/>
                <a:sym typeface="字魂59号-创粗黑" panose="00000500000000000000" pitchFamily="2" charset="-122"/>
              </a:rPr>
              <a:t>论文答辩模板</a:t>
            </a:r>
          </a:p>
        </p:txBody>
      </p:sp>
      <p:sp>
        <p:nvSpPr>
          <p:cNvPr id="12" name="矩形 11"/>
          <p:cNvSpPr/>
          <p:nvPr/>
        </p:nvSpPr>
        <p:spPr>
          <a:xfrm>
            <a:off x="3685224" y="4180949"/>
            <a:ext cx="4711547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微软雅黑" panose="020B0503020204020204" charset="-122"/>
                <a:sym typeface="字魂59号-创粗黑" panose="00000500000000000000" pitchFamily="2" charset="-122"/>
              </a:rPr>
              <a:t>论文设计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微软雅黑" panose="020B0503020204020204" charset="-122"/>
                <a:sym typeface="字魂59号-创粗黑" panose="00000500000000000000" pitchFamily="2" charset="-122"/>
              </a:rPr>
              <a:t>/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微软雅黑" panose="020B0503020204020204" charset="-122"/>
                <a:sym typeface="字魂59号-创粗黑" panose="00000500000000000000" pitchFamily="2" charset="-122"/>
              </a:rPr>
              <a:t>毕业答辩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微软雅黑" panose="020B0503020204020204" charset="-122"/>
                <a:sym typeface="字魂59号-创粗黑" panose="00000500000000000000" pitchFamily="2" charset="-122"/>
              </a:rPr>
              <a:t>/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微软雅黑" panose="020B0503020204020204" charset="-122"/>
                <a:sym typeface="字魂59号-创粗黑" panose="00000500000000000000" pitchFamily="2" charset="-122"/>
              </a:rPr>
              <a:t>教育培训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微软雅黑" panose="020B0503020204020204" charset="-122"/>
                <a:sym typeface="字魂59号-创粗黑" panose="00000500000000000000" pitchFamily="2" charset="-122"/>
              </a:rPr>
              <a:t>/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微软雅黑" panose="020B0503020204020204" charset="-122"/>
                <a:sym typeface="字魂59号-创粗黑" panose="00000500000000000000" pitchFamily="2" charset="-122"/>
              </a:rPr>
              <a:t>毕业生答辩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907307" y="5043784"/>
            <a:ext cx="2377386" cy="427334"/>
            <a:chOff x="5014290" y="4909943"/>
            <a:chExt cx="2269942" cy="582274"/>
          </a:xfrm>
        </p:grpSpPr>
        <p:sp>
          <p:nvSpPr>
            <p:cNvPr id="4" name="矩形 3"/>
            <p:cNvSpPr/>
            <p:nvPr/>
          </p:nvSpPr>
          <p:spPr>
            <a:xfrm>
              <a:off x="5014290" y="4909943"/>
              <a:ext cx="2269942" cy="582274"/>
            </a:xfrm>
            <a:prstGeom prst="rect">
              <a:avLst/>
            </a:prstGeom>
            <a:solidFill>
              <a:srgbClr val="569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14290" y="4909943"/>
              <a:ext cx="2269942" cy="475283"/>
            </a:xfrm>
            <a:prstGeom prst="rect">
              <a:avLst/>
            </a:prstGeom>
            <a:solidFill>
              <a:srgbClr val="0059DB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b="1" baseline="-250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电子科技大学 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0337" y="1184098"/>
            <a:ext cx="1551326" cy="154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2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24569" y="1098734"/>
            <a:ext cx="38994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dirty="0">
                <a:solidFill>
                  <a:schemeClr val="tx1">
                    <a:alpha val="2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Aharoni" panose="02010803020104030203" pitchFamily="2" charset="-79"/>
                <a:sym typeface="字魂59号-创粗黑" panose="00000500000000000000" pitchFamily="2" charset="-122"/>
              </a:rPr>
              <a:t>01</a:t>
            </a:r>
            <a:endParaRPr lang="zh-CN" altLang="en-US" sz="30000" dirty="0">
              <a:solidFill>
                <a:schemeClr val="tx1">
                  <a:alpha val="2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Aharoni" panose="02010803020104030203" pitchFamily="2" charset="-79"/>
              <a:sym typeface="字魂59号-创粗黑" panose="00000500000000000000" pitchFamily="2" charset="-122"/>
            </a:endParaRPr>
          </a:p>
        </p:txBody>
      </p:sp>
      <p:sp>
        <p:nvSpPr>
          <p:cNvPr id="36" name="Rectangle 2"/>
          <p:cNvSpPr/>
          <p:nvPr/>
        </p:nvSpPr>
        <p:spPr>
          <a:xfrm>
            <a:off x="2019522" y="3684458"/>
            <a:ext cx="2090237" cy="93320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zh-CN" altLang="en-US" sz="6000" b="1" spc="300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绪论</a:t>
            </a:r>
          </a:p>
        </p:txBody>
      </p:sp>
      <p:sp>
        <p:nvSpPr>
          <p:cNvPr id="37" name="Rectangle 3"/>
          <p:cNvSpPr/>
          <p:nvPr/>
        </p:nvSpPr>
        <p:spPr>
          <a:xfrm>
            <a:off x="4944204" y="791371"/>
            <a:ext cx="2088232" cy="400110"/>
          </a:xfrm>
          <a:prstGeom prst="rect">
            <a:avLst/>
          </a:prstGeom>
          <a:solidFill>
            <a:srgbClr val="0059DB"/>
          </a:solidFill>
        </p:spPr>
        <p:txBody>
          <a:bodyPr wrap="none">
            <a:normAutofit/>
          </a:bodyPr>
          <a:lstStyle/>
          <a:p>
            <a:r>
              <a:rPr lang="en-US" altLang="zh-CN" sz="2000" b="1" spc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ONE</a:t>
            </a:r>
          </a:p>
        </p:txBody>
      </p:sp>
      <p:sp>
        <p:nvSpPr>
          <p:cNvPr id="47" name="Rectangle 4"/>
          <p:cNvSpPr/>
          <p:nvPr/>
        </p:nvSpPr>
        <p:spPr bwMode="auto">
          <a:xfrm>
            <a:off x="5988320" y="2475881"/>
            <a:ext cx="108152" cy="2157889"/>
          </a:xfrm>
          <a:prstGeom prst="rect">
            <a:avLst/>
          </a:prstGeom>
          <a:solidFill>
            <a:srgbClr val="3B3E45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8" name="Group 5"/>
          <p:cNvGrpSpPr/>
          <p:nvPr/>
        </p:nvGrpSpPr>
        <p:grpSpPr>
          <a:xfrm>
            <a:off x="6856502" y="1728787"/>
            <a:ext cx="4532957" cy="707886"/>
            <a:chOff x="1598315" y="1418185"/>
            <a:chExt cx="4532957" cy="707886"/>
          </a:xfrm>
        </p:grpSpPr>
        <p:sp>
          <p:nvSpPr>
            <p:cNvPr id="49" name="TextBox 6"/>
            <p:cNvSpPr txBox="1"/>
            <p:nvPr/>
          </p:nvSpPr>
          <p:spPr>
            <a:xfrm>
              <a:off x="1598315" y="1418185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01.</a:t>
              </a:r>
            </a:p>
          </p:txBody>
        </p:sp>
        <p:grpSp>
          <p:nvGrpSpPr>
            <p:cNvPr id="50" name="Group 7"/>
            <p:cNvGrpSpPr/>
            <p:nvPr/>
          </p:nvGrpSpPr>
          <p:grpSpPr>
            <a:xfrm>
              <a:off x="2160316" y="1527122"/>
              <a:ext cx="3970956" cy="514602"/>
              <a:chOff x="4037783" y="702267"/>
              <a:chExt cx="3970956" cy="514602"/>
            </a:xfrm>
          </p:grpSpPr>
          <p:sp>
            <p:nvSpPr>
              <p:cNvPr id="51" name="TextBox 8"/>
              <p:cNvSpPr txBox="1"/>
              <p:nvPr/>
            </p:nvSpPr>
            <p:spPr>
              <a:xfrm>
                <a:off x="4037783" y="702267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选题背景</a:t>
                </a:r>
              </a:p>
            </p:txBody>
          </p:sp>
          <p:sp>
            <p:nvSpPr>
              <p:cNvPr id="52" name="TextBox 9"/>
              <p:cNvSpPr txBox="1"/>
              <p:nvPr/>
            </p:nvSpPr>
            <p:spPr>
              <a:xfrm>
                <a:off x="4046165" y="896501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此处简单描述一些文字，尽量言简意赅，说明意思即可。</a:t>
                </a:r>
              </a:p>
            </p:txBody>
          </p:sp>
        </p:grpSp>
      </p:grpSp>
      <p:grpSp>
        <p:nvGrpSpPr>
          <p:cNvPr id="53" name="Group 10"/>
          <p:cNvGrpSpPr/>
          <p:nvPr/>
        </p:nvGrpSpPr>
        <p:grpSpPr>
          <a:xfrm>
            <a:off x="6856502" y="2451488"/>
            <a:ext cx="4564239" cy="707886"/>
            <a:chOff x="1598315" y="2786337"/>
            <a:chExt cx="4564239" cy="707886"/>
          </a:xfrm>
        </p:grpSpPr>
        <p:sp>
          <p:nvSpPr>
            <p:cNvPr id="54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02.</a:t>
              </a:r>
            </a:p>
          </p:txBody>
        </p:sp>
        <p:grpSp>
          <p:nvGrpSpPr>
            <p:cNvPr id="55" name="Group 12"/>
            <p:cNvGrpSpPr/>
            <p:nvPr/>
          </p:nvGrpSpPr>
          <p:grpSpPr>
            <a:xfrm>
              <a:off x="2168698" y="2897416"/>
              <a:ext cx="3993856" cy="524173"/>
              <a:chOff x="4046165" y="704409"/>
              <a:chExt cx="3993856" cy="524173"/>
            </a:xfrm>
          </p:grpSpPr>
          <p:sp>
            <p:nvSpPr>
              <p:cNvPr id="56" name="TextBox 13"/>
              <p:cNvSpPr txBox="1"/>
              <p:nvPr/>
            </p:nvSpPr>
            <p:spPr>
              <a:xfrm>
                <a:off x="4046165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>
                <a:defPPr>
                  <a:defRPr lang="zh-CN"/>
                </a:defPPr>
                <a:lvl1pPr>
                  <a:defRPr sz="1600">
                    <a:solidFill>
                      <a:schemeClr val="tx2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</a:defRPr>
                </a:lvl1pPr>
              </a:lstStyle>
              <a:p>
                <a:r>
                  <a:rPr lang="zh-CN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研究意义</a:t>
                </a:r>
              </a:p>
            </p:txBody>
          </p:sp>
          <p:sp>
            <p:nvSpPr>
              <p:cNvPr id="57" name="TextBox 14"/>
              <p:cNvSpPr txBox="1"/>
              <p:nvPr/>
            </p:nvSpPr>
            <p:spPr>
              <a:xfrm>
                <a:off x="4077447" y="908214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此处简单描述一些文字，尽量言简意赅，说明意思即可。</a:t>
                </a:r>
              </a:p>
            </p:txBody>
          </p:sp>
        </p:grpSp>
      </p:grpSp>
      <p:grpSp>
        <p:nvGrpSpPr>
          <p:cNvPr id="58" name="Group 15"/>
          <p:cNvGrpSpPr/>
          <p:nvPr/>
        </p:nvGrpSpPr>
        <p:grpSpPr>
          <a:xfrm>
            <a:off x="6856502" y="3174189"/>
            <a:ext cx="4563047" cy="707886"/>
            <a:chOff x="1598315" y="4154489"/>
            <a:chExt cx="4563047" cy="707886"/>
          </a:xfrm>
        </p:grpSpPr>
        <p:sp>
          <p:nvSpPr>
            <p:cNvPr id="69" name="TextBox 16"/>
            <p:cNvSpPr txBox="1"/>
            <p:nvPr/>
          </p:nvSpPr>
          <p:spPr>
            <a:xfrm>
              <a:off x="1598315" y="415448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03.</a:t>
              </a:r>
            </a:p>
          </p:txBody>
        </p:sp>
        <p:grpSp>
          <p:nvGrpSpPr>
            <p:cNvPr id="70" name="Group 17"/>
            <p:cNvGrpSpPr/>
            <p:nvPr/>
          </p:nvGrpSpPr>
          <p:grpSpPr>
            <a:xfrm>
              <a:off x="2198788" y="4265568"/>
              <a:ext cx="3962574" cy="541498"/>
              <a:chOff x="4076255" y="704409"/>
              <a:chExt cx="3962574" cy="541498"/>
            </a:xfrm>
          </p:grpSpPr>
          <p:sp>
            <p:nvSpPr>
              <p:cNvPr id="71" name="TextBox 18"/>
              <p:cNvSpPr txBox="1"/>
              <p:nvPr/>
            </p:nvSpPr>
            <p:spPr>
              <a:xfrm>
                <a:off x="4076255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国内外相关研究综述</a:t>
                </a:r>
              </a:p>
            </p:txBody>
          </p:sp>
          <p:sp>
            <p:nvSpPr>
              <p:cNvPr id="72" name="TextBox 19"/>
              <p:cNvSpPr txBox="1"/>
              <p:nvPr/>
            </p:nvSpPr>
            <p:spPr>
              <a:xfrm>
                <a:off x="4076255" y="925539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此处简单描述一些文字，尽量言简意赅，说明意思即可。</a:t>
                </a:r>
              </a:p>
            </p:txBody>
          </p:sp>
        </p:grpSp>
      </p:grpSp>
      <p:grpSp>
        <p:nvGrpSpPr>
          <p:cNvPr id="73" name="Group 20"/>
          <p:cNvGrpSpPr/>
          <p:nvPr/>
        </p:nvGrpSpPr>
        <p:grpSpPr>
          <a:xfrm>
            <a:off x="6856502" y="3896890"/>
            <a:ext cx="4563047" cy="707886"/>
            <a:chOff x="1598315" y="5522641"/>
            <a:chExt cx="4563047" cy="707886"/>
          </a:xfrm>
        </p:grpSpPr>
        <p:sp>
          <p:nvSpPr>
            <p:cNvPr id="74" name="TextBox 21"/>
            <p:cNvSpPr txBox="1"/>
            <p:nvPr/>
          </p:nvSpPr>
          <p:spPr>
            <a:xfrm>
              <a:off x="1598315" y="5522641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04.</a:t>
              </a:r>
            </a:p>
          </p:txBody>
        </p:sp>
        <p:grpSp>
          <p:nvGrpSpPr>
            <p:cNvPr id="75" name="Group 22"/>
            <p:cNvGrpSpPr/>
            <p:nvPr/>
          </p:nvGrpSpPr>
          <p:grpSpPr>
            <a:xfrm>
              <a:off x="2190773" y="5633720"/>
              <a:ext cx="3970589" cy="532576"/>
              <a:chOff x="4068240" y="704409"/>
              <a:chExt cx="3970589" cy="532576"/>
            </a:xfrm>
          </p:grpSpPr>
          <p:sp>
            <p:nvSpPr>
              <p:cNvPr id="76" name="TextBox 23"/>
              <p:cNvSpPr txBox="1"/>
              <p:nvPr/>
            </p:nvSpPr>
            <p:spPr>
              <a:xfrm>
                <a:off x="4068240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理论基础与文献综述</a:t>
                </a:r>
              </a:p>
            </p:txBody>
          </p:sp>
          <p:sp>
            <p:nvSpPr>
              <p:cNvPr id="77" name="TextBox 24"/>
              <p:cNvSpPr txBox="1"/>
              <p:nvPr/>
            </p:nvSpPr>
            <p:spPr>
              <a:xfrm>
                <a:off x="4076255" y="916617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此处简单描述一些文字，尽量言简意赅，说明意思即可。</a:t>
                </a:r>
              </a:p>
            </p:txBody>
          </p:sp>
        </p:grpSp>
      </p:grpSp>
      <p:grpSp>
        <p:nvGrpSpPr>
          <p:cNvPr id="39" name="Group 20"/>
          <p:cNvGrpSpPr/>
          <p:nvPr/>
        </p:nvGrpSpPr>
        <p:grpSpPr>
          <a:xfrm>
            <a:off x="6872532" y="4619590"/>
            <a:ext cx="4547017" cy="707886"/>
            <a:chOff x="1628756" y="5522431"/>
            <a:chExt cx="4547017" cy="707886"/>
          </a:xfrm>
        </p:grpSpPr>
        <p:sp>
          <p:nvSpPr>
            <p:cNvPr id="40" name="TextBox 21"/>
            <p:cNvSpPr txBox="1"/>
            <p:nvPr/>
          </p:nvSpPr>
          <p:spPr>
            <a:xfrm>
              <a:off x="1628756" y="5522431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05.</a:t>
              </a:r>
            </a:p>
          </p:txBody>
        </p:sp>
        <p:grpSp>
          <p:nvGrpSpPr>
            <p:cNvPr id="41" name="Group 22"/>
            <p:cNvGrpSpPr/>
            <p:nvPr/>
          </p:nvGrpSpPr>
          <p:grpSpPr>
            <a:xfrm>
              <a:off x="2213199" y="5614367"/>
              <a:ext cx="3962574" cy="552594"/>
              <a:chOff x="4090666" y="685056"/>
              <a:chExt cx="3962574" cy="552594"/>
            </a:xfrm>
          </p:grpSpPr>
          <p:sp>
            <p:nvSpPr>
              <p:cNvPr id="42" name="TextBox 23"/>
              <p:cNvSpPr txBox="1"/>
              <p:nvPr/>
            </p:nvSpPr>
            <p:spPr>
              <a:xfrm>
                <a:off x="4090666" y="685056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主要贡献与创新</a:t>
                </a:r>
              </a:p>
            </p:txBody>
          </p:sp>
          <p:sp>
            <p:nvSpPr>
              <p:cNvPr id="43" name="TextBox 24"/>
              <p:cNvSpPr txBox="1"/>
              <p:nvPr/>
            </p:nvSpPr>
            <p:spPr>
              <a:xfrm>
                <a:off x="4090666" y="917282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此处简单描述一些文字，尽量言简意赅，说明意思即可。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455891" y="2191009"/>
            <a:ext cx="1451245" cy="1392333"/>
            <a:chOff x="2188402" y="2255561"/>
            <a:chExt cx="1451245" cy="1392333"/>
          </a:xfrm>
        </p:grpSpPr>
        <p:sp>
          <p:nvSpPr>
            <p:cNvPr id="46" name="椭圆 45"/>
            <p:cNvSpPr/>
            <p:nvPr/>
          </p:nvSpPr>
          <p:spPr>
            <a:xfrm>
              <a:off x="2188402" y="2255561"/>
              <a:ext cx="1451245" cy="1392333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622300" dist="2159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5" name="graduate-student_79549"/>
            <p:cNvSpPr>
              <a:spLocks noChangeAspect="1"/>
            </p:cNvSpPr>
            <p:nvPr/>
          </p:nvSpPr>
          <p:spPr bwMode="auto">
            <a:xfrm>
              <a:off x="2449496" y="2436673"/>
              <a:ext cx="929055" cy="991969"/>
            </a:xfrm>
            <a:custGeom>
              <a:avLst/>
              <a:gdLst>
                <a:gd name="T0" fmla="*/ 4486 w 5246"/>
                <a:gd name="T1" fmla="*/ 3669 h 5610"/>
                <a:gd name="T2" fmla="*/ 4229 w 5246"/>
                <a:gd name="T3" fmla="*/ 3450 h 5610"/>
                <a:gd name="T4" fmla="*/ 3885 w 5246"/>
                <a:gd name="T5" fmla="*/ 3291 h 5610"/>
                <a:gd name="T6" fmla="*/ 3883 w 5246"/>
                <a:gd name="T7" fmla="*/ 1645 h 5610"/>
                <a:gd name="T8" fmla="*/ 3807 w 5246"/>
                <a:gd name="T9" fmla="*/ 1096 h 5610"/>
                <a:gd name="T10" fmla="*/ 4236 w 5246"/>
                <a:gd name="T11" fmla="*/ 941 h 5610"/>
                <a:gd name="T12" fmla="*/ 4237 w 5246"/>
                <a:gd name="T13" fmla="*/ 1337 h 5610"/>
                <a:gd name="T14" fmla="*/ 4208 w 5246"/>
                <a:gd name="T15" fmla="*/ 1337 h 5610"/>
                <a:gd name="T16" fmla="*/ 4167 w 5246"/>
                <a:gd name="T17" fmla="*/ 1370 h 5610"/>
                <a:gd name="T18" fmla="*/ 4129 w 5246"/>
                <a:gd name="T19" fmla="*/ 1698 h 5610"/>
                <a:gd name="T20" fmla="*/ 4137 w 5246"/>
                <a:gd name="T21" fmla="*/ 1725 h 5610"/>
                <a:gd name="T22" fmla="*/ 4163 w 5246"/>
                <a:gd name="T23" fmla="*/ 1739 h 5610"/>
                <a:gd name="T24" fmla="*/ 4463 w 5246"/>
                <a:gd name="T25" fmla="*/ 1739 h 5610"/>
                <a:gd name="T26" fmla="*/ 4488 w 5246"/>
                <a:gd name="T27" fmla="*/ 1725 h 5610"/>
                <a:gd name="T28" fmla="*/ 4496 w 5246"/>
                <a:gd name="T29" fmla="*/ 1697 h 5610"/>
                <a:gd name="T30" fmla="*/ 4474 w 5246"/>
                <a:gd name="T31" fmla="*/ 1504 h 5610"/>
                <a:gd name="T32" fmla="*/ 4458 w 5246"/>
                <a:gd name="T33" fmla="*/ 1370 h 5610"/>
                <a:gd name="T34" fmla="*/ 4417 w 5246"/>
                <a:gd name="T35" fmla="*/ 1337 h 5610"/>
                <a:gd name="T36" fmla="*/ 4388 w 5246"/>
                <a:gd name="T37" fmla="*/ 1337 h 5610"/>
                <a:gd name="T38" fmla="*/ 4389 w 5246"/>
                <a:gd name="T39" fmla="*/ 885 h 5610"/>
                <a:gd name="T40" fmla="*/ 4404 w 5246"/>
                <a:gd name="T41" fmla="*/ 880 h 5610"/>
                <a:gd name="T42" fmla="*/ 4455 w 5246"/>
                <a:gd name="T43" fmla="*/ 861 h 5610"/>
                <a:gd name="T44" fmla="*/ 4527 w 5246"/>
                <a:gd name="T45" fmla="*/ 759 h 5610"/>
                <a:gd name="T46" fmla="*/ 4455 w 5246"/>
                <a:gd name="T47" fmla="*/ 657 h 5610"/>
                <a:gd name="T48" fmla="*/ 2660 w 5246"/>
                <a:gd name="T49" fmla="*/ 9 h 5610"/>
                <a:gd name="T50" fmla="*/ 2586 w 5246"/>
                <a:gd name="T51" fmla="*/ 9 h 5610"/>
                <a:gd name="T52" fmla="*/ 791 w 5246"/>
                <a:gd name="T53" fmla="*/ 657 h 5610"/>
                <a:gd name="T54" fmla="*/ 720 w 5246"/>
                <a:gd name="T55" fmla="*/ 759 h 5610"/>
                <a:gd name="T56" fmla="*/ 791 w 5246"/>
                <a:gd name="T57" fmla="*/ 861 h 5610"/>
                <a:gd name="T58" fmla="*/ 1442 w 5246"/>
                <a:gd name="T59" fmla="*/ 1096 h 5610"/>
                <a:gd name="T60" fmla="*/ 1362 w 5246"/>
                <a:gd name="T61" fmla="*/ 1660 h 5610"/>
                <a:gd name="T62" fmla="*/ 1362 w 5246"/>
                <a:gd name="T63" fmla="*/ 3291 h 5610"/>
                <a:gd name="T64" fmla="*/ 1017 w 5246"/>
                <a:gd name="T65" fmla="*/ 3450 h 5610"/>
                <a:gd name="T66" fmla="*/ 760 w 5246"/>
                <a:gd name="T67" fmla="*/ 3669 h 5610"/>
                <a:gd name="T68" fmla="*/ 412 w 5246"/>
                <a:gd name="T69" fmla="*/ 5610 h 5610"/>
                <a:gd name="T70" fmla="*/ 4834 w 5246"/>
                <a:gd name="T71" fmla="*/ 5610 h 5610"/>
                <a:gd name="T72" fmla="*/ 4486 w 5246"/>
                <a:gd name="T73" fmla="*/ 3669 h 5610"/>
                <a:gd name="T74" fmla="*/ 3314 w 5246"/>
                <a:gd name="T75" fmla="*/ 3502 h 5610"/>
                <a:gd name="T76" fmla="*/ 2624 w 5246"/>
                <a:gd name="T77" fmla="*/ 4367 h 5610"/>
                <a:gd name="T78" fmla="*/ 2622 w 5246"/>
                <a:gd name="T79" fmla="*/ 4367 h 5610"/>
                <a:gd name="T80" fmla="*/ 1932 w 5246"/>
                <a:gd name="T81" fmla="*/ 3502 h 5610"/>
                <a:gd name="T82" fmla="*/ 2311 w 5246"/>
                <a:gd name="T83" fmla="*/ 3126 h 5610"/>
                <a:gd name="T84" fmla="*/ 1635 w 5246"/>
                <a:gd name="T85" fmla="*/ 2071 h 5610"/>
                <a:gd name="T86" fmla="*/ 1601 w 5246"/>
                <a:gd name="T87" fmla="*/ 1872 h 5610"/>
                <a:gd name="T88" fmla="*/ 2866 w 5246"/>
                <a:gd name="T89" fmla="*/ 1471 h 5610"/>
                <a:gd name="T90" fmla="*/ 3609 w 5246"/>
                <a:gd name="T91" fmla="*/ 2073 h 5610"/>
                <a:gd name="T92" fmla="*/ 2926 w 5246"/>
                <a:gd name="T93" fmla="*/ 3125 h 5610"/>
                <a:gd name="T94" fmla="*/ 3314 w 5246"/>
                <a:gd name="T95" fmla="*/ 3502 h 5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46" h="5610">
                  <a:moveTo>
                    <a:pt x="4486" y="3669"/>
                  </a:moveTo>
                  <a:cubicBezTo>
                    <a:pt x="4441" y="3561"/>
                    <a:pt x="4333" y="3492"/>
                    <a:pt x="4229" y="3450"/>
                  </a:cubicBezTo>
                  <a:lnTo>
                    <a:pt x="3885" y="3291"/>
                  </a:lnTo>
                  <a:cubicBezTo>
                    <a:pt x="3884" y="3038"/>
                    <a:pt x="3882" y="1778"/>
                    <a:pt x="3883" y="1645"/>
                  </a:cubicBezTo>
                  <a:cubicBezTo>
                    <a:pt x="3885" y="1439"/>
                    <a:pt x="3861" y="1255"/>
                    <a:pt x="3807" y="1096"/>
                  </a:cubicBezTo>
                  <a:lnTo>
                    <a:pt x="4236" y="941"/>
                  </a:lnTo>
                  <a:lnTo>
                    <a:pt x="4237" y="1337"/>
                  </a:lnTo>
                  <a:lnTo>
                    <a:pt x="4208" y="1337"/>
                  </a:lnTo>
                  <a:cubicBezTo>
                    <a:pt x="4187" y="1335"/>
                    <a:pt x="4169" y="1350"/>
                    <a:pt x="4167" y="1370"/>
                  </a:cubicBezTo>
                  <a:lnTo>
                    <a:pt x="4129" y="1698"/>
                  </a:lnTo>
                  <a:cubicBezTo>
                    <a:pt x="4128" y="1707"/>
                    <a:pt x="4131" y="1717"/>
                    <a:pt x="4137" y="1725"/>
                  </a:cubicBezTo>
                  <a:cubicBezTo>
                    <a:pt x="4144" y="1733"/>
                    <a:pt x="4153" y="1738"/>
                    <a:pt x="4163" y="1739"/>
                  </a:cubicBezTo>
                  <a:lnTo>
                    <a:pt x="4463" y="1739"/>
                  </a:lnTo>
                  <a:cubicBezTo>
                    <a:pt x="4473" y="1738"/>
                    <a:pt x="4482" y="1733"/>
                    <a:pt x="4488" y="1725"/>
                  </a:cubicBezTo>
                  <a:cubicBezTo>
                    <a:pt x="4495" y="1717"/>
                    <a:pt x="4497" y="1707"/>
                    <a:pt x="4496" y="1697"/>
                  </a:cubicBezTo>
                  <a:cubicBezTo>
                    <a:pt x="4489" y="1633"/>
                    <a:pt x="4481" y="1569"/>
                    <a:pt x="4474" y="1504"/>
                  </a:cubicBezTo>
                  <a:lnTo>
                    <a:pt x="4458" y="1370"/>
                  </a:lnTo>
                  <a:cubicBezTo>
                    <a:pt x="4456" y="1350"/>
                    <a:pt x="4438" y="1335"/>
                    <a:pt x="4417" y="1337"/>
                  </a:cubicBezTo>
                  <a:lnTo>
                    <a:pt x="4388" y="1337"/>
                  </a:lnTo>
                  <a:lnTo>
                    <a:pt x="4389" y="885"/>
                  </a:lnTo>
                  <a:lnTo>
                    <a:pt x="4404" y="880"/>
                  </a:lnTo>
                  <a:lnTo>
                    <a:pt x="4455" y="861"/>
                  </a:lnTo>
                  <a:cubicBezTo>
                    <a:pt x="4498" y="846"/>
                    <a:pt x="4527" y="805"/>
                    <a:pt x="4527" y="759"/>
                  </a:cubicBezTo>
                  <a:cubicBezTo>
                    <a:pt x="4527" y="714"/>
                    <a:pt x="4498" y="673"/>
                    <a:pt x="4455" y="657"/>
                  </a:cubicBezTo>
                  <a:lnTo>
                    <a:pt x="2660" y="9"/>
                  </a:lnTo>
                  <a:cubicBezTo>
                    <a:pt x="2636" y="0"/>
                    <a:pt x="2610" y="0"/>
                    <a:pt x="2586" y="9"/>
                  </a:cubicBezTo>
                  <a:lnTo>
                    <a:pt x="791" y="657"/>
                  </a:lnTo>
                  <a:cubicBezTo>
                    <a:pt x="748" y="673"/>
                    <a:pt x="720" y="714"/>
                    <a:pt x="720" y="759"/>
                  </a:cubicBezTo>
                  <a:cubicBezTo>
                    <a:pt x="720" y="805"/>
                    <a:pt x="748" y="846"/>
                    <a:pt x="791" y="861"/>
                  </a:cubicBezTo>
                  <a:lnTo>
                    <a:pt x="1442" y="1096"/>
                  </a:lnTo>
                  <a:cubicBezTo>
                    <a:pt x="1385" y="1260"/>
                    <a:pt x="1359" y="1449"/>
                    <a:pt x="1362" y="1660"/>
                  </a:cubicBezTo>
                  <a:lnTo>
                    <a:pt x="1362" y="3291"/>
                  </a:lnTo>
                  <a:lnTo>
                    <a:pt x="1017" y="3450"/>
                  </a:lnTo>
                  <a:cubicBezTo>
                    <a:pt x="913" y="3492"/>
                    <a:pt x="812" y="3557"/>
                    <a:pt x="760" y="3669"/>
                  </a:cubicBezTo>
                  <a:cubicBezTo>
                    <a:pt x="760" y="3669"/>
                    <a:pt x="0" y="5610"/>
                    <a:pt x="412" y="5610"/>
                  </a:cubicBezTo>
                  <a:lnTo>
                    <a:pt x="4834" y="5610"/>
                  </a:lnTo>
                  <a:cubicBezTo>
                    <a:pt x="5246" y="5610"/>
                    <a:pt x="4486" y="3669"/>
                    <a:pt x="4486" y="3669"/>
                  </a:cubicBezTo>
                  <a:close/>
                  <a:moveTo>
                    <a:pt x="3314" y="3502"/>
                  </a:moveTo>
                  <a:cubicBezTo>
                    <a:pt x="3314" y="3502"/>
                    <a:pt x="2735" y="3694"/>
                    <a:pt x="2624" y="4367"/>
                  </a:cubicBezTo>
                  <a:cubicBezTo>
                    <a:pt x="2624" y="4369"/>
                    <a:pt x="2623" y="4369"/>
                    <a:pt x="2622" y="4367"/>
                  </a:cubicBezTo>
                  <a:cubicBezTo>
                    <a:pt x="2511" y="3694"/>
                    <a:pt x="1932" y="3502"/>
                    <a:pt x="1932" y="3502"/>
                  </a:cubicBezTo>
                  <a:lnTo>
                    <a:pt x="2311" y="3126"/>
                  </a:lnTo>
                  <a:cubicBezTo>
                    <a:pt x="1777" y="2886"/>
                    <a:pt x="1635" y="2071"/>
                    <a:pt x="1635" y="2071"/>
                  </a:cubicBezTo>
                  <a:cubicBezTo>
                    <a:pt x="1604" y="1953"/>
                    <a:pt x="1601" y="1872"/>
                    <a:pt x="1601" y="1872"/>
                  </a:cubicBezTo>
                  <a:cubicBezTo>
                    <a:pt x="1868" y="1854"/>
                    <a:pt x="2803" y="1773"/>
                    <a:pt x="2866" y="1471"/>
                  </a:cubicBezTo>
                  <a:cubicBezTo>
                    <a:pt x="2954" y="1633"/>
                    <a:pt x="3421" y="2042"/>
                    <a:pt x="3609" y="2073"/>
                  </a:cubicBezTo>
                  <a:cubicBezTo>
                    <a:pt x="3609" y="2073"/>
                    <a:pt x="3426" y="2879"/>
                    <a:pt x="2926" y="3125"/>
                  </a:cubicBezTo>
                  <a:lnTo>
                    <a:pt x="3314" y="3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22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3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32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33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5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37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38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0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4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43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7" grpId="0" animBg="1"/>
          <p:bldP spid="4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7" grpId="0" animBg="1"/>
          <p:bldP spid="47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0"/>
          <p:cNvSpPr txBox="1"/>
          <p:nvPr/>
        </p:nvSpPr>
        <p:spPr>
          <a:xfrm>
            <a:off x="879322" y="2338267"/>
            <a:ext cx="430887" cy="2730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绪论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-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选题背景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cs typeface="Roboto condensed"/>
              <a:sym typeface="字魂59号-创粗黑" panose="00000500000000000000" pitchFamily="2" charset="-122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683749" y="1593358"/>
            <a:ext cx="82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01</a:t>
            </a:r>
            <a:endParaRPr lang="zh-CN" altLang="en-US" sz="3200" b="1" dirty="0">
              <a:solidFill>
                <a:srgbClr val="0059D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649548" y="3181223"/>
            <a:ext cx="2367485" cy="1599708"/>
          </a:xfrm>
          <a:prstGeom prst="rect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649548" y="1458096"/>
            <a:ext cx="2367485" cy="1599708"/>
          </a:xfrm>
          <a:prstGeom prst="rect">
            <a:avLst/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157332" y="1620349"/>
            <a:ext cx="3668210" cy="818670"/>
            <a:chOff x="4284039" y="1155305"/>
            <a:chExt cx="2752007" cy="614192"/>
          </a:xfrm>
        </p:grpSpPr>
        <p:grpSp>
          <p:nvGrpSpPr>
            <p:cNvPr id="46" name="组合 45"/>
            <p:cNvGrpSpPr/>
            <p:nvPr/>
          </p:nvGrpSpPr>
          <p:grpSpPr>
            <a:xfrm>
              <a:off x="4854523" y="1174721"/>
              <a:ext cx="2181523" cy="594776"/>
              <a:chOff x="6472695" y="2248537"/>
              <a:chExt cx="2908697" cy="793034"/>
            </a:xfrm>
          </p:grpSpPr>
          <p:sp>
            <p:nvSpPr>
              <p:cNvPr id="48" name="文本框 12"/>
              <p:cNvSpPr txBox="1"/>
              <p:nvPr/>
            </p:nvSpPr>
            <p:spPr>
              <a:xfrm>
                <a:off x="6472696" y="2561193"/>
                <a:ext cx="2908696" cy="48037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rmAutofit fontScale="77500" lnSpcReduction="20000"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请在此处输入具体内容，文字请尽量言简意赅，此处为具体文字，表述该章节文字主题。</a:t>
                </a:r>
                <a:endPara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472695" y="2248537"/>
                <a:ext cx="1384995" cy="276999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pPr defTabSz="1218565">
                  <a:defRPr/>
                </a:pPr>
                <a:r>
                  <a:rPr lang="zh-CN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此处输入标题</a:t>
                </a:r>
              </a:p>
            </p:txBody>
          </p:sp>
        </p:grpSp>
        <p:sp>
          <p:nvSpPr>
            <p:cNvPr id="47" name="任意多边形: 形状 13"/>
            <p:cNvSpPr>
              <a:spLocks noChangeAspect="1"/>
            </p:cNvSpPr>
            <p:nvPr/>
          </p:nvSpPr>
          <p:spPr bwMode="auto">
            <a:xfrm>
              <a:off x="4284039" y="1155305"/>
              <a:ext cx="287962" cy="379989"/>
            </a:xfrm>
            <a:custGeom>
              <a:avLst/>
              <a:gdLst>
                <a:gd name="T0" fmla="*/ 35 w 38"/>
                <a:gd name="T1" fmla="*/ 6 h 51"/>
                <a:gd name="T2" fmla="*/ 29 w 38"/>
                <a:gd name="T3" fmla="*/ 6 h 51"/>
                <a:gd name="T4" fmla="*/ 21 w 38"/>
                <a:gd name="T5" fmla="*/ 0 h 51"/>
                <a:gd name="T6" fmla="*/ 18 w 38"/>
                <a:gd name="T7" fmla="*/ 0 h 51"/>
                <a:gd name="T8" fmla="*/ 10 w 38"/>
                <a:gd name="T9" fmla="*/ 6 h 51"/>
                <a:gd name="T10" fmla="*/ 3 w 38"/>
                <a:gd name="T11" fmla="*/ 6 h 51"/>
                <a:gd name="T12" fmla="*/ 0 w 38"/>
                <a:gd name="T13" fmla="*/ 10 h 51"/>
                <a:gd name="T14" fmla="*/ 0 w 38"/>
                <a:gd name="T15" fmla="*/ 48 h 51"/>
                <a:gd name="T16" fmla="*/ 3 w 38"/>
                <a:gd name="T17" fmla="*/ 51 h 51"/>
                <a:gd name="T18" fmla="*/ 35 w 38"/>
                <a:gd name="T19" fmla="*/ 51 h 51"/>
                <a:gd name="T20" fmla="*/ 38 w 38"/>
                <a:gd name="T21" fmla="*/ 48 h 51"/>
                <a:gd name="T22" fmla="*/ 38 w 38"/>
                <a:gd name="T23" fmla="*/ 10 h 51"/>
                <a:gd name="T24" fmla="*/ 35 w 38"/>
                <a:gd name="T25" fmla="*/ 6 h 51"/>
                <a:gd name="T26" fmla="*/ 18 w 38"/>
                <a:gd name="T27" fmla="*/ 3 h 51"/>
                <a:gd name="T28" fmla="*/ 21 w 38"/>
                <a:gd name="T29" fmla="*/ 3 h 51"/>
                <a:gd name="T30" fmla="*/ 25 w 38"/>
                <a:gd name="T31" fmla="*/ 6 h 51"/>
                <a:gd name="T32" fmla="*/ 13 w 38"/>
                <a:gd name="T33" fmla="*/ 6 h 51"/>
                <a:gd name="T34" fmla="*/ 18 w 38"/>
                <a:gd name="T35" fmla="*/ 3 h 51"/>
                <a:gd name="T36" fmla="*/ 35 w 38"/>
                <a:gd name="T37" fmla="*/ 46 h 51"/>
                <a:gd name="T38" fmla="*/ 34 w 38"/>
                <a:gd name="T39" fmla="*/ 48 h 51"/>
                <a:gd name="T40" fmla="*/ 5 w 38"/>
                <a:gd name="T41" fmla="*/ 48 h 51"/>
                <a:gd name="T42" fmla="*/ 3 w 38"/>
                <a:gd name="T43" fmla="*/ 46 h 51"/>
                <a:gd name="T44" fmla="*/ 3 w 38"/>
                <a:gd name="T45" fmla="*/ 42 h 51"/>
                <a:gd name="T46" fmla="*/ 35 w 38"/>
                <a:gd name="T47" fmla="*/ 42 h 51"/>
                <a:gd name="T48" fmla="*/ 35 w 38"/>
                <a:gd name="T49" fmla="*/ 46 h 51"/>
                <a:gd name="T50" fmla="*/ 35 w 38"/>
                <a:gd name="T51" fmla="*/ 38 h 51"/>
                <a:gd name="T52" fmla="*/ 3 w 38"/>
                <a:gd name="T53" fmla="*/ 38 h 51"/>
                <a:gd name="T54" fmla="*/ 3 w 38"/>
                <a:gd name="T55" fmla="*/ 11 h 51"/>
                <a:gd name="T56" fmla="*/ 5 w 38"/>
                <a:gd name="T57" fmla="*/ 10 h 51"/>
                <a:gd name="T58" fmla="*/ 10 w 38"/>
                <a:gd name="T59" fmla="*/ 10 h 51"/>
                <a:gd name="T60" fmla="*/ 10 w 38"/>
                <a:gd name="T61" fmla="*/ 19 h 51"/>
                <a:gd name="T62" fmla="*/ 13 w 38"/>
                <a:gd name="T63" fmla="*/ 19 h 51"/>
                <a:gd name="T64" fmla="*/ 13 w 38"/>
                <a:gd name="T65" fmla="*/ 10 h 51"/>
                <a:gd name="T66" fmla="*/ 26 w 38"/>
                <a:gd name="T67" fmla="*/ 10 h 51"/>
                <a:gd name="T68" fmla="*/ 26 w 38"/>
                <a:gd name="T69" fmla="*/ 19 h 51"/>
                <a:gd name="T70" fmla="*/ 29 w 38"/>
                <a:gd name="T71" fmla="*/ 19 h 51"/>
                <a:gd name="T72" fmla="*/ 29 w 38"/>
                <a:gd name="T73" fmla="*/ 10 h 51"/>
                <a:gd name="T74" fmla="*/ 34 w 38"/>
                <a:gd name="T75" fmla="*/ 10 h 51"/>
                <a:gd name="T76" fmla="*/ 35 w 38"/>
                <a:gd name="T77" fmla="*/ 11 h 51"/>
                <a:gd name="T78" fmla="*/ 35 w 38"/>
                <a:gd name="T79" fmla="*/ 38 h 51"/>
                <a:gd name="T80" fmla="*/ 35 w 38"/>
                <a:gd name="T81" fmla="*/ 38 h 51"/>
                <a:gd name="T82" fmla="*/ 35 w 38"/>
                <a:gd name="T83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51">
                  <a:moveTo>
                    <a:pt x="35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8" y="3"/>
                    <a:pt x="25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1" y="3"/>
                    <a:pt x="10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1" y="51"/>
                    <a:pt x="3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8" y="50"/>
                    <a:pt x="38" y="48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8"/>
                    <a:pt x="37" y="6"/>
                    <a:pt x="35" y="6"/>
                  </a:cubicBezTo>
                  <a:close/>
                  <a:moveTo>
                    <a:pt x="18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3" y="3"/>
                    <a:pt x="25" y="5"/>
                    <a:pt x="25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5"/>
                    <a:pt x="16" y="3"/>
                    <a:pt x="18" y="3"/>
                  </a:cubicBezTo>
                  <a:close/>
                  <a:moveTo>
                    <a:pt x="35" y="46"/>
                  </a:moveTo>
                  <a:cubicBezTo>
                    <a:pt x="35" y="47"/>
                    <a:pt x="34" y="48"/>
                    <a:pt x="3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3" y="47"/>
                    <a:pt x="3" y="46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5" y="42"/>
                    <a:pt x="35" y="42"/>
                    <a:pt x="35" y="42"/>
                  </a:cubicBezTo>
                  <a:lnTo>
                    <a:pt x="35" y="46"/>
                  </a:lnTo>
                  <a:close/>
                  <a:moveTo>
                    <a:pt x="35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5" y="10"/>
                    <a:pt x="35" y="11"/>
                  </a:cubicBezTo>
                  <a:lnTo>
                    <a:pt x="35" y="38"/>
                  </a:lnTo>
                  <a:close/>
                  <a:moveTo>
                    <a:pt x="35" y="38"/>
                  </a:moveTo>
                  <a:cubicBezTo>
                    <a:pt x="35" y="38"/>
                    <a:pt x="35" y="38"/>
                    <a:pt x="35" y="38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129320" y="2780915"/>
            <a:ext cx="3696222" cy="818669"/>
            <a:chOff x="4263023" y="2025997"/>
            <a:chExt cx="2773022" cy="614191"/>
          </a:xfrm>
        </p:grpSpPr>
        <p:grpSp>
          <p:nvGrpSpPr>
            <p:cNvPr id="51" name="组合 50"/>
            <p:cNvGrpSpPr/>
            <p:nvPr/>
          </p:nvGrpSpPr>
          <p:grpSpPr>
            <a:xfrm>
              <a:off x="4854523" y="2025997"/>
              <a:ext cx="2181522" cy="614191"/>
              <a:chOff x="6472696" y="3422385"/>
              <a:chExt cx="2908696" cy="818921"/>
            </a:xfrm>
          </p:grpSpPr>
          <p:sp>
            <p:nvSpPr>
              <p:cNvPr id="53" name="文本框 10"/>
              <p:cNvSpPr txBox="1"/>
              <p:nvPr/>
            </p:nvSpPr>
            <p:spPr>
              <a:xfrm>
                <a:off x="6472696" y="3760928"/>
                <a:ext cx="2908696" cy="48037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rmAutofit fontScale="77500" lnSpcReduction="20000"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请在此处输入具体内容，文字请尽量言简意赅，此处为具体文字，表述该章节文字主题。</a:t>
                </a:r>
                <a:endPara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6472696" y="3422385"/>
                <a:ext cx="1384995" cy="276999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pPr defTabSz="1218565">
                  <a:defRPr/>
                </a:pPr>
                <a:r>
                  <a:rPr lang="zh-CN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此处输入标题</a:t>
                </a:r>
              </a:p>
            </p:txBody>
          </p:sp>
        </p:grpSp>
        <p:sp>
          <p:nvSpPr>
            <p:cNvPr id="52" name="任意多边形: 形状 22"/>
            <p:cNvSpPr>
              <a:spLocks noChangeAspect="1"/>
            </p:cNvSpPr>
            <p:nvPr/>
          </p:nvSpPr>
          <p:spPr bwMode="auto">
            <a:xfrm>
              <a:off x="4263023" y="2025997"/>
              <a:ext cx="329994" cy="379989"/>
            </a:xfrm>
            <a:custGeom>
              <a:avLst/>
              <a:gdLst>
                <a:gd name="connsiteX0" fmla="*/ 184010 w 292270"/>
                <a:gd name="connsiteY0" fmla="*/ 131763 h 336550"/>
                <a:gd name="connsiteX1" fmla="*/ 178567 w 292270"/>
                <a:gd name="connsiteY1" fmla="*/ 141923 h 336550"/>
                <a:gd name="connsiteX2" fmla="*/ 184010 w 292270"/>
                <a:gd name="connsiteY2" fmla="*/ 150813 h 336550"/>
                <a:gd name="connsiteX3" fmla="*/ 188092 w 292270"/>
                <a:gd name="connsiteY3" fmla="*/ 141923 h 336550"/>
                <a:gd name="connsiteX4" fmla="*/ 184010 w 292270"/>
                <a:gd name="connsiteY4" fmla="*/ 131763 h 336550"/>
                <a:gd name="connsiteX5" fmla="*/ 141147 w 292270"/>
                <a:gd name="connsiteY5" fmla="*/ 131763 h 336550"/>
                <a:gd name="connsiteX6" fmla="*/ 135704 w 292270"/>
                <a:gd name="connsiteY6" fmla="*/ 141923 h 336550"/>
                <a:gd name="connsiteX7" fmla="*/ 141147 w 292270"/>
                <a:gd name="connsiteY7" fmla="*/ 150813 h 336550"/>
                <a:gd name="connsiteX8" fmla="*/ 145229 w 292270"/>
                <a:gd name="connsiteY8" fmla="*/ 141923 h 336550"/>
                <a:gd name="connsiteX9" fmla="*/ 141147 w 292270"/>
                <a:gd name="connsiteY9" fmla="*/ 131763 h 336550"/>
                <a:gd name="connsiteX10" fmla="*/ 96811 w 292270"/>
                <a:gd name="connsiteY10" fmla="*/ 131763 h 336550"/>
                <a:gd name="connsiteX11" fmla="*/ 92842 w 292270"/>
                <a:gd name="connsiteY11" fmla="*/ 134938 h 336550"/>
                <a:gd name="connsiteX12" fmla="*/ 100780 w 292270"/>
                <a:gd name="connsiteY12" fmla="*/ 134938 h 336550"/>
                <a:gd name="connsiteX13" fmla="*/ 96811 w 292270"/>
                <a:gd name="connsiteY13" fmla="*/ 131763 h 336550"/>
                <a:gd name="connsiteX14" fmla="*/ 225310 w 292270"/>
                <a:gd name="connsiteY14" fmla="*/ 127000 h 336550"/>
                <a:gd name="connsiteX15" fmla="*/ 226721 w 292270"/>
                <a:gd name="connsiteY15" fmla="*/ 127000 h 336550"/>
                <a:gd name="connsiteX16" fmla="*/ 229543 w 292270"/>
                <a:gd name="connsiteY16" fmla="*/ 127000 h 336550"/>
                <a:gd name="connsiteX17" fmla="*/ 230954 w 292270"/>
                <a:gd name="connsiteY17" fmla="*/ 127000 h 336550"/>
                <a:gd name="connsiteX18" fmla="*/ 230954 w 292270"/>
                <a:gd name="connsiteY18" fmla="*/ 155792 h 336550"/>
                <a:gd name="connsiteX19" fmla="*/ 229543 w 292270"/>
                <a:gd name="connsiteY19" fmla="*/ 157163 h 336550"/>
                <a:gd name="connsiteX20" fmla="*/ 225310 w 292270"/>
                <a:gd name="connsiteY20" fmla="*/ 157163 h 336550"/>
                <a:gd name="connsiteX21" fmla="*/ 225310 w 292270"/>
                <a:gd name="connsiteY21" fmla="*/ 155792 h 336550"/>
                <a:gd name="connsiteX22" fmla="*/ 225310 w 292270"/>
                <a:gd name="connsiteY22" fmla="*/ 132484 h 336550"/>
                <a:gd name="connsiteX23" fmla="*/ 221076 w 292270"/>
                <a:gd name="connsiteY23" fmla="*/ 133855 h 336550"/>
                <a:gd name="connsiteX24" fmla="*/ 221076 w 292270"/>
                <a:gd name="connsiteY24" fmla="*/ 135227 h 336550"/>
                <a:gd name="connsiteX25" fmla="*/ 219665 w 292270"/>
                <a:gd name="connsiteY25" fmla="*/ 133855 h 336550"/>
                <a:gd name="connsiteX26" fmla="*/ 219665 w 292270"/>
                <a:gd name="connsiteY26" fmla="*/ 131113 h 336550"/>
                <a:gd name="connsiteX27" fmla="*/ 219665 w 292270"/>
                <a:gd name="connsiteY27" fmla="*/ 129742 h 336550"/>
                <a:gd name="connsiteX28" fmla="*/ 225310 w 292270"/>
                <a:gd name="connsiteY28" fmla="*/ 127000 h 336550"/>
                <a:gd name="connsiteX29" fmla="*/ 203791 w 292270"/>
                <a:gd name="connsiteY29" fmla="*/ 127000 h 336550"/>
                <a:gd name="connsiteX30" fmla="*/ 207495 w 292270"/>
                <a:gd name="connsiteY30" fmla="*/ 127000 h 336550"/>
                <a:gd name="connsiteX31" fmla="*/ 208730 w 292270"/>
                <a:gd name="connsiteY31" fmla="*/ 127000 h 336550"/>
                <a:gd name="connsiteX32" fmla="*/ 208730 w 292270"/>
                <a:gd name="connsiteY32" fmla="*/ 155792 h 336550"/>
                <a:gd name="connsiteX33" fmla="*/ 207495 w 292270"/>
                <a:gd name="connsiteY33" fmla="*/ 157163 h 336550"/>
                <a:gd name="connsiteX34" fmla="*/ 203791 w 292270"/>
                <a:gd name="connsiteY34" fmla="*/ 157163 h 336550"/>
                <a:gd name="connsiteX35" fmla="*/ 202556 w 292270"/>
                <a:gd name="connsiteY35" fmla="*/ 155792 h 336550"/>
                <a:gd name="connsiteX36" fmla="*/ 202556 w 292270"/>
                <a:gd name="connsiteY36" fmla="*/ 132484 h 336550"/>
                <a:gd name="connsiteX37" fmla="*/ 200086 w 292270"/>
                <a:gd name="connsiteY37" fmla="*/ 133855 h 336550"/>
                <a:gd name="connsiteX38" fmla="*/ 198852 w 292270"/>
                <a:gd name="connsiteY38" fmla="*/ 135227 h 336550"/>
                <a:gd name="connsiteX39" fmla="*/ 198852 w 292270"/>
                <a:gd name="connsiteY39" fmla="*/ 133855 h 336550"/>
                <a:gd name="connsiteX40" fmla="*/ 197617 w 292270"/>
                <a:gd name="connsiteY40" fmla="*/ 131113 h 336550"/>
                <a:gd name="connsiteX41" fmla="*/ 198852 w 292270"/>
                <a:gd name="connsiteY41" fmla="*/ 129742 h 336550"/>
                <a:gd name="connsiteX42" fmla="*/ 203791 w 292270"/>
                <a:gd name="connsiteY42" fmla="*/ 127000 h 336550"/>
                <a:gd name="connsiteX43" fmla="*/ 183964 w 292270"/>
                <a:gd name="connsiteY43" fmla="*/ 127000 h 336550"/>
                <a:gd name="connsiteX44" fmla="*/ 192854 w 292270"/>
                <a:gd name="connsiteY44" fmla="*/ 141426 h 336550"/>
                <a:gd name="connsiteX45" fmla="*/ 182694 w 292270"/>
                <a:gd name="connsiteY45" fmla="*/ 157163 h 336550"/>
                <a:gd name="connsiteX46" fmla="*/ 173804 w 292270"/>
                <a:gd name="connsiteY46" fmla="*/ 142737 h 336550"/>
                <a:gd name="connsiteX47" fmla="*/ 183964 w 292270"/>
                <a:gd name="connsiteY47" fmla="*/ 127000 h 336550"/>
                <a:gd name="connsiteX48" fmla="*/ 161699 w 292270"/>
                <a:gd name="connsiteY48" fmla="*/ 127000 h 336550"/>
                <a:gd name="connsiteX49" fmla="*/ 164478 w 292270"/>
                <a:gd name="connsiteY49" fmla="*/ 127000 h 336550"/>
                <a:gd name="connsiteX50" fmla="*/ 165867 w 292270"/>
                <a:gd name="connsiteY50" fmla="*/ 127000 h 336550"/>
                <a:gd name="connsiteX51" fmla="*/ 165867 w 292270"/>
                <a:gd name="connsiteY51" fmla="*/ 155792 h 336550"/>
                <a:gd name="connsiteX52" fmla="*/ 164478 w 292270"/>
                <a:gd name="connsiteY52" fmla="*/ 157163 h 336550"/>
                <a:gd name="connsiteX53" fmla="*/ 161699 w 292270"/>
                <a:gd name="connsiteY53" fmla="*/ 157163 h 336550"/>
                <a:gd name="connsiteX54" fmla="*/ 160310 w 292270"/>
                <a:gd name="connsiteY54" fmla="*/ 155792 h 336550"/>
                <a:gd name="connsiteX55" fmla="*/ 160310 w 292270"/>
                <a:gd name="connsiteY55" fmla="*/ 132484 h 336550"/>
                <a:gd name="connsiteX56" fmla="*/ 156143 w 292270"/>
                <a:gd name="connsiteY56" fmla="*/ 133855 h 336550"/>
                <a:gd name="connsiteX57" fmla="*/ 156143 w 292270"/>
                <a:gd name="connsiteY57" fmla="*/ 135227 h 336550"/>
                <a:gd name="connsiteX58" fmla="*/ 154754 w 292270"/>
                <a:gd name="connsiteY58" fmla="*/ 133855 h 336550"/>
                <a:gd name="connsiteX59" fmla="*/ 154754 w 292270"/>
                <a:gd name="connsiteY59" fmla="*/ 131113 h 336550"/>
                <a:gd name="connsiteX60" fmla="*/ 154754 w 292270"/>
                <a:gd name="connsiteY60" fmla="*/ 129742 h 336550"/>
                <a:gd name="connsiteX61" fmla="*/ 161699 w 292270"/>
                <a:gd name="connsiteY61" fmla="*/ 127000 h 336550"/>
                <a:gd name="connsiteX62" fmla="*/ 141261 w 292270"/>
                <a:gd name="connsiteY62" fmla="*/ 127000 h 336550"/>
                <a:gd name="connsiteX63" fmla="*/ 151580 w 292270"/>
                <a:gd name="connsiteY63" fmla="*/ 141426 h 336550"/>
                <a:gd name="connsiteX64" fmla="*/ 141261 w 292270"/>
                <a:gd name="connsiteY64" fmla="*/ 157163 h 336550"/>
                <a:gd name="connsiteX65" fmla="*/ 130942 w 292270"/>
                <a:gd name="connsiteY65" fmla="*/ 142737 h 336550"/>
                <a:gd name="connsiteX66" fmla="*/ 141261 w 292270"/>
                <a:gd name="connsiteY66" fmla="*/ 127000 h 336550"/>
                <a:gd name="connsiteX67" fmla="*/ 247736 w 292270"/>
                <a:gd name="connsiteY67" fmla="*/ 80963 h 336550"/>
                <a:gd name="connsiteX68" fmla="*/ 243654 w 292270"/>
                <a:gd name="connsiteY68" fmla="*/ 91970 h 336550"/>
                <a:gd name="connsiteX69" fmla="*/ 247736 w 292270"/>
                <a:gd name="connsiteY69" fmla="*/ 101601 h 336550"/>
                <a:gd name="connsiteX70" fmla="*/ 253179 w 292270"/>
                <a:gd name="connsiteY70" fmla="*/ 90594 h 336550"/>
                <a:gd name="connsiteX71" fmla="*/ 247736 w 292270"/>
                <a:gd name="connsiteY71" fmla="*/ 80963 h 336550"/>
                <a:gd name="connsiteX72" fmla="*/ 205328 w 292270"/>
                <a:gd name="connsiteY72" fmla="*/ 80963 h 336550"/>
                <a:gd name="connsiteX73" fmla="*/ 200792 w 292270"/>
                <a:gd name="connsiteY73" fmla="*/ 91970 h 336550"/>
                <a:gd name="connsiteX74" fmla="*/ 205328 w 292270"/>
                <a:gd name="connsiteY74" fmla="*/ 101601 h 336550"/>
                <a:gd name="connsiteX75" fmla="*/ 208730 w 292270"/>
                <a:gd name="connsiteY75" fmla="*/ 90594 h 336550"/>
                <a:gd name="connsiteX76" fmla="*/ 205328 w 292270"/>
                <a:gd name="connsiteY76" fmla="*/ 80963 h 336550"/>
                <a:gd name="connsiteX77" fmla="*/ 184010 w 292270"/>
                <a:gd name="connsiteY77" fmla="*/ 80963 h 336550"/>
                <a:gd name="connsiteX78" fmla="*/ 178567 w 292270"/>
                <a:gd name="connsiteY78" fmla="*/ 91970 h 336550"/>
                <a:gd name="connsiteX79" fmla="*/ 184010 w 292270"/>
                <a:gd name="connsiteY79" fmla="*/ 101601 h 336550"/>
                <a:gd name="connsiteX80" fmla="*/ 188092 w 292270"/>
                <a:gd name="connsiteY80" fmla="*/ 90594 h 336550"/>
                <a:gd name="connsiteX81" fmla="*/ 184010 w 292270"/>
                <a:gd name="connsiteY81" fmla="*/ 80963 h 336550"/>
                <a:gd name="connsiteX82" fmla="*/ 162011 w 292270"/>
                <a:gd name="connsiteY82" fmla="*/ 80963 h 336550"/>
                <a:gd name="connsiteX83" fmla="*/ 157929 w 292270"/>
                <a:gd name="connsiteY83" fmla="*/ 91970 h 336550"/>
                <a:gd name="connsiteX84" fmla="*/ 162011 w 292270"/>
                <a:gd name="connsiteY84" fmla="*/ 101601 h 336550"/>
                <a:gd name="connsiteX85" fmla="*/ 167454 w 292270"/>
                <a:gd name="connsiteY85" fmla="*/ 90594 h 336550"/>
                <a:gd name="connsiteX86" fmla="*/ 162011 w 292270"/>
                <a:gd name="connsiteY86" fmla="*/ 80963 h 336550"/>
                <a:gd name="connsiteX87" fmla="*/ 76173 w 292270"/>
                <a:gd name="connsiteY87" fmla="*/ 80963 h 336550"/>
                <a:gd name="connsiteX88" fmla="*/ 72204 w 292270"/>
                <a:gd name="connsiteY88" fmla="*/ 91970 h 336550"/>
                <a:gd name="connsiteX89" fmla="*/ 76173 w 292270"/>
                <a:gd name="connsiteY89" fmla="*/ 101601 h 336550"/>
                <a:gd name="connsiteX90" fmla="*/ 80142 w 292270"/>
                <a:gd name="connsiteY90" fmla="*/ 90594 h 336550"/>
                <a:gd name="connsiteX91" fmla="*/ 76173 w 292270"/>
                <a:gd name="connsiteY91" fmla="*/ 80963 h 336550"/>
                <a:gd name="connsiteX92" fmla="*/ 225310 w 292270"/>
                <a:gd name="connsiteY92" fmla="*/ 76200 h 336550"/>
                <a:gd name="connsiteX93" fmla="*/ 226721 w 292270"/>
                <a:gd name="connsiteY93" fmla="*/ 76200 h 336550"/>
                <a:gd name="connsiteX94" fmla="*/ 229543 w 292270"/>
                <a:gd name="connsiteY94" fmla="*/ 76200 h 336550"/>
                <a:gd name="connsiteX95" fmla="*/ 230954 w 292270"/>
                <a:gd name="connsiteY95" fmla="*/ 77511 h 336550"/>
                <a:gd name="connsiteX96" fmla="*/ 230954 w 292270"/>
                <a:gd name="connsiteY96" fmla="*/ 105052 h 336550"/>
                <a:gd name="connsiteX97" fmla="*/ 229543 w 292270"/>
                <a:gd name="connsiteY97" fmla="*/ 106363 h 336550"/>
                <a:gd name="connsiteX98" fmla="*/ 225310 w 292270"/>
                <a:gd name="connsiteY98" fmla="*/ 106363 h 336550"/>
                <a:gd name="connsiteX99" fmla="*/ 225310 w 292270"/>
                <a:gd name="connsiteY99" fmla="*/ 105052 h 336550"/>
                <a:gd name="connsiteX100" fmla="*/ 225310 w 292270"/>
                <a:gd name="connsiteY100" fmla="*/ 82757 h 336550"/>
                <a:gd name="connsiteX101" fmla="*/ 221076 w 292270"/>
                <a:gd name="connsiteY101" fmla="*/ 84069 h 336550"/>
                <a:gd name="connsiteX102" fmla="*/ 219665 w 292270"/>
                <a:gd name="connsiteY102" fmla="*/ 84069 h 336550"/>
                <a:gd name="connsiteX103" fmla="*/ 219665 w 292270"/>
                <a:gd name="connsiteY103" fmla="*/ 81446 h 336550"/>
                <a:gd name="connsiteX104" fmla="*/ 219665 w 292270"/>
                <a:gd name="connsiteY104" fmla="*/ 80134 h 336550"/>
                <a:gd name="connsiteX105" fmla="*/ 225310 w 292270"/>
                <a:gd name="connsiteY105" fmla="*/ 76200 h 336550"/>
                <a:gd name="connsiteX106" fmla="*/ 205555 w 292270"/>
                <a:gd name="connsiteY106" fmla="*/ 76200 h 336550"/>
                <a:gd name="connsiteX107" fmla="*/ 216667 w 292270"/>
                <a:gd name="connsiteY107" fmla="*/ 90626 h 336550"/>
                <a:gd name="connsiteX108" fmla="*/ 205555 w 292270"/>
                <a:gd name="connsiteY108" fmla="*/ 106363 h 336550"/>
                <a:gd name="connsiteX109" fmla="*/ 194442 w 292270"/>
                <a:gd name="connsiteY109" fmla="*/ 91937 h 336550"/>
                <a:gd name="connsiteX110" fmla="*/ 205555 w 292270"/>
                <a:gd name="connsiteY110" fmla="*/ 76200 h 336550"/>
                <a:gd name="connsiteX111" fmla="*/ 183964 w 292270"/>
                <a:gd name="connsiteY111" fmla="*/ 76200 h 336550"/>
                <a:gd name="connsiteX112" fmla="*/ 192854 w 292270"/>
                <a:gd name="connsiteY112" fmla="*/ 90626 h 336550"/>
                <a:gd name="connsiteX113" fmla="*/ 182694 w 292270"/>
                <a:gd name="connsiteY113" fmla="*/ 106363 h 336550"/>
                <a:gd name="connsiteX114" fmla="*/ 173804 w 292270"/>
                <a:gd name="connsiteY114" fmla="*/ 91937 h 336550"/>
                <a:gd name="connsiteX115" fmla="*/ 183964 w 292270"/>
                <a:gd name="connsiteY115" fmla="*/ 76200 h 336550"/>
                <a:gd name="connsiteX116" fmla="*/ 161898 w 292270"/>
                <a:gd name="connsiteY116" fmla="*/ 76200 h 336550"/>
                <a:gd name="connsiteX117" fmla="*/ 172217 w 292270"/>
                <a:gd name="connsiteY117" fmla="*/ 90626 h 336550"/>
                <a:gd name="connsiteX118" fmla="*/ 161898 w 292270"/>
                <a:gd name="connsiteY118" fmla="*/ 106363 h 336550"/>
                <a:gd name="connsiteX119" fmla="*/ 151579 w 292270"/>
                <a:gd name="connsiteY119" fmla="*/ 91937 h 336550"/>
                <a:gd name="connsiteX120" fmla="*/ 161898 w 292270"/>
                <a:gd name="connsiteY120" fmla="*/ 76200 h 336550"/>
                <a:gd name="connsiteX121" fmla="*/ 139584 w 292270"/>
                <a:gd name="connsiteY121" fmla="*/ 76200 h 336550"/>
                <a:gd name="connsiteX122" fmla="*/ 140996 w 292270"/>
                <a:gd name="connsiteY122" fmla="*/ 76200 h 336550"/>
                <a:gd name="connsiteX123" fmla="*/ 143818 w 292270"/>
                <a:gd name="connsiteY123" fmla="*/ 76200 h 336550"/>
                <a:gd name="connsiteX124" fmla="*/ 145229 w 292270"/>
                <a:gd name="connsiteY124" fmla="*/ 77511 h 336550"/>
                <a:gd name="connsiteX125" fmla="*/ 145229 w 292270"/>
                <a:gd name="connsiteY125" fmla="*/ 105052 h 336550"/>
                <a:gd name="connsiteX126" fmla="*/ 143818 w 292270"/>
                <a:gd name="connsiteY126" fmla="*/ 106363 h 336550"/>
                <a:gd name="connsiteX127" fmla="*/ 139584 w 292270"/>
                <a:gd name="connsiteY127" fmla="*/ 106363 h 336550"/>
                <a:gd name="connsiteX128" fmla="*/ 139584 w 292270"/>
                <a:gd name="connsiteY128" fmla="*/ 105052 h 336550"/>
                <a:gd name="connsiteX129" fmla="*/ 139584 w 292270"/>
                <a:gd name="connsiteY129" fmla="*/ 82757 h 336550"/>
                <a:gd name="connsiteX130" fmla="*/ 135351 w 292270"/>
                <a:gd name="connsiteY130" fmla="*/ 84069 h 336550"/>
                <a:gd name="connsiteX131" fmla="*/ 133940 w 292270"/>
                <a:gd name="connsiteY131" fmla="*/ 84069 h 336550"/>
                <a:gd name="connsiteX132" fmla="*/ 132529 w 292270"/>
                <a:gd name="connsiteY132" fmla="*/ 81446 h 336550"/>
                <a:gd name="connsiteX133" fmla="*/ 133940 w 292270"/>
                <a:gd name="connsiteY133" fmla="*/ 80134 h 336550"/>
                <a:gd name="connsiteX134" fmla="*/ 139584 w 292270"/>
                <a:gd name="connsiteY134" fmla="*/ 76200 h 336550"/>
                <a:gd name="connsiteX135" fmla="*/ 118837 w 292270"/>
                <a:gd name="connsiteY135" fmla="*/ 76200 h 336550"/>
                <a:gd name="connsiteX136" fmla="*/ 123005 w 292270"/>
                <a:gd name="connsiteY136" fmla="*/ 76200 h 336550"/>
                <a:gd name="connsiteX137" fmla="*/ 123005 w 292270"/>
                <a:gd name="connsiteY137" fmla="*/ 77511 h 336550"/>
                <a:gd name="connsiteX138" fmla="*/ 123005 w 292270"/>
                <a:gd name="connsiteY138" fmla="*/ 105052 h 336550"/>
                <a:gd name="connsiteX139" fmla="*/ 123005 w 292270"/>
                <a:gd name="connsiteY139" fmla="*/ 106363 h 336550"/>
                <a:gd name="connsiteX140" fmla="*/ 118837 w 292270"/>
                <a:gd name="connsiteY140" fmla="*/ 106363 h 336550"/>
                <a:gd name="connsiteX141" fmla="*/ 117448 w 292270"/>
                <a:gd name="connsiteY141" fmla="*/ 105052 h 336550"/>
                <a:gd name="connsiteX142" fmla="*/ 117448 w 292270"/>
                <a:gd name="connsiteY142" fmla="*/ 82757 h 336550"/>
                <a:gd name="connsiteX143" fmla="*/ 114670 w 292270"/>
                <a:gd name="connsiteY143" fmla="*/ 84069 h 336550"/>
                <a:gd name="connsiteX144" fmla="*/ 113281 w 292270"/>
                <a:gd name="connsiteY144" fmla="*/ 84069 h 336550"/>
                <a:gd name="connsiteX145" fmla="*/ 111892 w 292270"/>
                <a:gd name="connsiteY145" fmla="*/ 81446 h 336550"/>
                <a:gd name="connsiteX146" fmla="*/ 111892 w 292270"/>
                <a:gd name="connsiteY146" fmla="*/ 80134 h 336550"/>
                <a:gd name="connsiteX147" fmla="*/ 118837 w 292270"/>
                <a:gd name="connsiteY147" fmla="*/ 76200 h 336550"/>
                <a:gd name="connsiteX148" fmla="*/ 97207 w 292270"/>
                <a:gd name="connsiteY148" fmla="*/ 76200 h 336550"/>
                <a:gd name="connsiteX149" fmla="*/ 99588 w 292270"/>
                <a:gd name="connsiteY149" fmla="*/ 76200 h 336550"/>
                <a:gd name="connsiteX150" fmla="*/ 100779 w 292270"/>
                <a:gd name="connsiteY150" fmla="*/ 77511 h 336550"/>
                <a:gd name="connsiteX151" fmla="*/ 100779 w 292270"/>
                <a:gd name="connsiteY151" fmla="*/ 105052 h 336550"/>
                <a:gd name="connsiteX152" fmla="*/ 99588 w 292270"/>
                <a:gd name="connsiteY152" fmla="*/ 106363 h 336550"/>
                <a:gd name="connsiteX153" fmla="*/ 97207 w 292270"/>
                <a:gd name="connsiteY153" fmla="*/ 106363 h 336550"/>
                <a:gd name="connsiteX154" fmla="*/ 96016 w 292270"/>
                <a:gd name="connsiteY154" fmla="*/ 105052 h 336550"/>
                <a:gd name="connsiteX155" fmla="*/ 96016 w 292270"/>
                <a:gd name="connsiteY155" fmla="*/ 82757 h 336550"/>
                <a:gd name="connsiteX156" fmla="*/ 92444 w 292270"/>
                <a:gd name="connsiteY156" fmla="*/ 84069 h 336550"/>
                <a:gd name="connsiteX157" fmla="*/ 91254 w 292270"/>
                <a:gd name="connsiteY157" fmla="*/ 84069 h 336550"/>
                <a:gd name="connsiteX158" fmla="*/ 91254 w 292270"/>
                <a:gd name="connsiteY158" fmla="*/ 81446 h 336550"/>
                <a:gd name="connsiteX159" fmla="*/ 91254 w 292270"/>
                <a:gd name="connsiteY159" fmla="*/ 80134 h 336550"/>
                <a:gd name="connsiteX160" fmla="*/ 97207 w 292270"/>
                <a:gd name="connsiteY160" fmla="*/ 76200 h 336550"/>
                <a:gd name="connsiteX161" fmla="*/ 201926 w 292270"/>
                <a:gd name="connsiteY161" fmla="*/ 36513 h 336550"/>
                <a:gd name="connsiteX162" fmla="*/ 200792 w 292270"/>
                <a:gd name="connsiteY162" fmla="*/ 40409 h 336550"/>
                <a:gd name="connsiteX163" fmla="*/ 205328 w 292270"/>
                <a:gd name="connsiteY163" fmla="*/ 50801 h 336550"/>
                <a:gd name="connsiteX164" fmla="*/ 208730 w 292270"/>
                <a:gd name="connsiteY164" fmla="*/ 40409 h 336550"/>
                <a:gd name="connsiteX165" fmla="*/ 208730 w 292270"/>
                <a:gd name="connsiteY165" fmla="*/ 39111 h 336550"/>
                <a:gd name="connsiteX166" fmla="*/ 201926 w 292270"/>
                <a:gd name="connsiteY166" fmla="*/ 36513 h 336550"/>
                <a:gd name="connsiteX167" fmla="*/ 123005 w 292270"/>
                <a:gd name="connsiteY167" fmla="*/ 34925 h 336550"/>
                <a:gd name="connsiteX168" fmla="*/ 116201 w 292270"/>
                <a:gd name="connsiteY168" fmla="*/ 37571 h 336550"/>
                <a:gd name="connsiteX169" fmla="*/ 115067 w 292270"/>
                <a:gd name="connsiteY169" fmla="*/ 38894 h 336550"/>
                <a:gd name="connsiteX170" fmla="*/ 115067 w 292270"/>
                <a:gd name="connsiteY170" fmla="*/ 40216 h 336550"/>
                <a:gd name="connsiteX171" fmla="*/ 119603 w 292270"/>
                <a:gd name="connsiteY171" fmla="*/ 50800 h 336550"/>
                <a:gd name="connsiteX172" fmla="*/ 123005 w 292270"/>
                <a:gd name="connsiteY172" fmla="*/ 40216 h 336550"/>
                <a:gd name="connsiteX173" fmla="*/ 123005 w 292270"/>
                <a:gd name="connsiteY173" fmla="*/ 34925 h 336550"/>
                <a:gd name="connsiteX174" fmla="*/ 162011 w 292270"/>
                <a:gd name="connsiteY174" fmla="*/ 31750 h 336550"/>
                <a:gd name="connsiteX175" fmla="*/ 157929 w 292270"/>
                <a:gd name="connsiteY175" fmla="*/ 40640 h 336550"/>
                <a:gd name="connsiteX176" fmla="*/ 162011 w 292270"/>
                <a:gd name="connsiteY176" fmla="*/ 50800 h 336550"/>
                <a:gd name="connsiteX177" fmla="*/ 167454 w 292270"/>
                <a:gd name="connsiteY177" fmla="*/ 40640 h 336550"/>
                <a:gd name="connsiteX178" fmla="*/ 162011 w 292270"/>
                <a:gd name="connsiteY178" fmla="*/ 31750 h 336550"/>
                <a:gd name="connsiteX179" fmla="*/ 144703 w 292270"/>
                <a:gd name="connsiteY179" fmla="*/ 28575 h 336550"/>
                <a:gd name="connsiteX180" fmla="*/ 144703 w 292270"/>
                <a:gd name="connsiteY180" fmla="*/ 55075 h 336550"/>
                <a:gd name="connsiteX181" fmla="*/ 143389 w 292270"/>
                <a:gd name="connsiteY181" fmla="*/ 55075 h 336550"/>
                <a:gd name="connsiteX182" fmla="*/ 139447 w 292270"/>
                <a:gd name="connsiteY182" fmla="*/ 55075 h 336550"/>
                <a:gd name="connsiteX183" fmla="*/ 139447 w 292270"/>
                <a:gd name="connsiteY183" fmla="*/ 32550 h 336550"/>
                <a:gd name="connsiteX184" fmla="*/ 135504 w 292270"/>
                <a:gd name="connsiteY184" fmla="*/ 33875 h 336550"/>
                <a:gd name="connsiteX185" fmla="*/ 134190 w 292270"/>
                <a:gd name="connsiteY185" fmla="*/ 33875 h 336550"/>
                <a:gd name="connsiteX186" fmla="*/ 132876 w 292270"/>
                <a:gd name="connsiteY186" fmla="*/ 31225 h 336550"/>
                <a:gd name="connsiteX187" fmla="*/ 127619 w 292270"/>
                <a:gd name="connsiteY187" fmla="*/ 32550 h 336550"/>
                <a:gd name="connsiteX188" fmla="*/ 128934 w 292270"/>
                <a:gd name="connsiteY188" fmla="*/ 40500 h 336550"/>
                <a:gd name="connsiteX189" fmla="*/ 118420 w 292270"/>
                <a:gd name="connsiteY189" fmla="*/ 56400 h 336550"/>
                <a:gd name="connsiteX190" fmla="*/ 109221 w 292270"/>
                <a:gd name="connsiteY190" fmla="*/ 41825 h 336550"/>
                <a:gd name="connsiteX191" fmla="*/ 101336 w 292270"/>
                <a:gd name="connsiteY191" fmla="*/ 47125 h 336550"/>
                <a:gd name="connsiteX192" fmla="*/ 101336 w 292270"/>
                <a:gd name="connsiteY192" fmla="*/ 55075 h 336550"/>
                <a:gd name="connsiteX193" fmla="*/ 100022 w 292270"/>
                <a:gd name="connsiteY193" fmla="*/ 55075 h 336550"/>
                <a:gd name="connsiteX194" fmla="*/ 97394 w 292270"/>
                <a:gd name="connsiteY194" fmla="*/ 55075 h 336550"/>
                <a:gd name="connsiteX195" fmla="*/ 96080 w 292270"/>
                <a:gd name="connsiteY195" fmla="*/ 55075 h 336550"/>
                <a:gd name="connsiteX196" fmla="*/ 96080 w 292270"/>
                <a:gd name="connsiteY196" fmla="*/ 49775 h 336550"/>
                <a:gd name="connsiteX197" fmla="*/ 72425 w 292270"/>
                <a:gd name="connsiteY197" fmla="*/ 77600 h 336550"/>
                <a:gd name="connsiteX198" fmla="*/ 76367 w 292270"/>
                <a:gd name="connsiteY198" fmla="*/ 76275 h 336550"/>
                <a:gd name="connsiteX199" fmla="*/ 86880 w 292270"/>
                <a:gd name="connsiteY199" fmla="*/ 90850 h 336550"/>
                <a:gd name="connsiteX200" fmla="*/ 76367 w 292270"/>
                <a:gd name="connsiteY200" fmla="*/ 106750 h 336550"/>
                <a:gd name="connsiteX201" fmla="*/ 67168 w 292270"/>
                <a:gd name="connsiteY201" fmla="*/ 97475 h 336550"/>
                <a:gd name="connsiteX202" fmla="*/ 75053 w 292270"/>
                <a:gd name="connsiteY202" fmla="*/ 127950 h 336550"/>
                <a:gd name="connsiteX203" fmla="*/ 76367 w 292270"/>
                <a:gd name="connsiteY203" fmla="*/ 127950 h 336550"/>
                <a:gd name="connsiteX204" fmla="*/ 78995 w 292270"/>
                <a:gd name="connsiteY204" fmla="*/ 127950 h 336550"/>
                <a:gd name="connsiteX205" fmla="*/ 80310 w 292270"/>
                <a:gd name="connsiteY205" fmla="*/ 127950 h 336550"/>
                <a:gd name="connsiteX206" fmla="*/ 80310 w 292270"/>
                <a:gd name="connsiteY206" fmla="*/ 133250 h 336550"/>
                <a:gd name="connsiteX207" fmla="*/ 88195 w 292270"/>
                <a:gd name="connsiteY207" fmla="*/ 135900 h 336550"/>
                <a:gd name="connsiteX208" fmla="*/ 97394 w 292270"/>
                <a:gd name="connsiteY208" fmla="*/ 126625 h 336550"/>
                <a:gd name="connsiteX209" fmla="*/ 107907 w 292270"/>
                <a:gd name="connsiteY209" fmla="*/ 135900 h 336550"/>
                <a:gd name="connsiteX210" fmla="*/ 114478 w 292270"/>
                <a:gd name="connsiteY210" fmla="*/ 145175 h 336550"/>
                <a:gd name="connsiteX211" fmla="*/ 117106 w 292270"/>
                <a:gd name="connsiteY211" fmla="*/ 151800 h 336550"/>
                <a:gd name="connsiteX212" fmla="*/ 117106 w 292270"/>
                <a:gd name="connsiteY212" fmla="*/ 133250 h 336550"/>
                <a:gd name="connsiteX213" fmla="*/ 114478 w 292270"/>
                <a:gd name="connsiteY213" fmla="*/ 134575 h 336550"/>
                <a:gd name="connsiteX214" fmla="*/ 113164 w 292270"/>
                <a:gd name="connsiteY214" fmla="*/ 135900 h 336550"/>
                <a:gd name="connsiteX215" fmla="*/ 113164 w 292270"/>
                <a:gd name="connsiteY215" fmla="*/ 134575 h 336550"/>
                <a:gd name="connsiteX216" fmla="*/ 111849 w 292270"/>
                <a:gd name="connsiteY216" fmla="*/ 131925 h 336550"/>
                <a:gd name="connsiteX217" fmla="*/ 111849 w 292270"/>
                <a:gd name="connsiteY217" fmla="*/ 130600 h 336550"/>
                <a:gd name="connsiteX218" fmla="*/ 118420 w 292270"/>
                <a:gd name="connsiteY218" fmla="*/ 127950 h 336550"/>
                <a:gd name="connsiteX219" fmla="*/ 122363 w 292270"/>
                <a:gd name="connsiteY219" fmla="*/ 127950 h 336550"/>
                <a:gd name="connsiteX220" fmla="*/ 122363 w 292270"/>
                <a:gd name="connsiteY220" fmla="*/ 155775 h 336550"/>
                <a:gd name="connsiteX221" fmla="*/ 122363 w 292270"/>
                <a:gd name="connsiteY221" fmla="*/ 157100 h 336550"/>
                <a:gd name="connsiteX222" fmla="*/ 121049 w 292270"/>
                <a:gd name="connsiteY222" fmla="*/ 157100 h 336550"/>
                <a:gd name="connsiteX223" fmla="*/ 135504 w 292270"/>
                <a:gd name="connsiteY223" fmla="*/ 162400 h 336550"/>
                <a:gd name="connsiteX224" fmla="*/ 161787 w 292270"/>
                <a:gd name="connsiteY224" fmla="*/ 159750 h 336550"/>
                <a:gd name="connsiteX225" fmla="*/ 181500 w 292270"/>
                <a:gd name="connsiteY225" fmla="*/ 191550 h 336550"/>
                <a:gd name="connsiteX226" fmla="*/ 181500 w 292270"/>
                <a:gd name="connsiteY226" fmla="*/ 183600 h 336550"/>
                <a:gd name="connsiteX227" fmla="*/ 178872 w 292270"/>
                <a:gd name="connsiteY227" fmla="*/ 186250 h 336550"/>
                <a:gd name="connsiteX228" fmla="*/ 177557 w 292270"/>
                <a:gd name="connsiteY228" fmla="*/ 186250 h 336550"/>
                <a:gd name="connsiteX229" fmla="*/ 176243 w 292270"/>
                <a:gd name="connsiteY229" fmla="*/ 184925 h 336550"/>
                <a:gd name="connsiteX230" fmla="*/ 176243 w 292270"/>
                <a:gd name="connsiteY230" fmla="*/ 182275 h 336550"/>
                <a:gd name="connsiteX231" fmla="*/ 176243 w 292270"/>
                <a:gd name="connsiteY231" fmla="*/ 180950 h 336550"/>
                <a:gd name="connsiteX232" fmla="*/ 182814 w 292270"/>
                <a:gd name="connsiteY232" fmla="*/ 178300 h 336550"/>
                <a:gd name="connsiteX233" fmla="*/ 186756 w 292270"/>
                <a:gd name="connsiteY233" fmla="*/ 178300 h 336550"/>
                <a:gd name="connsiteX234" fmla="*/ 186756 w 292270"/>
                <a:gd name="connsiteY234" fmla="*/ 194200 h 336550"/>
                <a:gd name="connsiteX235" fmla="*/ 199898 w 292270"/>
                <a:gd name="connsiteY235" fmla="*/ 186250 h 336550"/>
                <a:gd name="connsiteX236" fmla="*/ 198584 w 292270"/>
                <a:gd name="connsiteY236" fmla="*/ 186250 h 336550"/>
                <a:gd name="connsiteX237" fmla="*/ 198584 w 292270"/>
                <a:gd name="connsiteY237" fmla="*/ 184925 h 336550"/>
                <a:gd name="connsiteX238" fmla="*/ 197270 w 292270"/>
                <a:gd name="connsiteY238" fmla="*/ 182275 h 336550"/>
                <a:gd name="connsiteX239" fmla="*/ 198584 w 292270"/>
                <a:gd name="connsiteY239" fmla="*/ 180950 h 336550"/>
                <a:gd name="connsiteX240" fmla="*/ 199898 w 292270"/>
                <a:gd name="connsiteY240" fmla="*/ 180950 h 336550"/>
                <a:gd name="connsiteX241" fmla="*/ 199898 w 292270"/>
                <a:gd name="connsiteY241" fmla="*/ 166375 h 336550"/>
                <a:gd name="connsiteX242" fmla="*/ 234066 w 292270"/>
                <a:gd name="connsiteY242" fmla="*/ 161075 h 336550"/>
                <a:gd name="connsiteX243" fmla="*/ 241951 w 292270"/>
                <a:gd name="connsiteY243" fmla="*/ 146500 h 336550"/>
                <a:gd name="connsiteX244" fmla="*/ 245894 w 292270"/>
                <a:gd name="connsiteY244" fmla="*/ 143850 h 336550"/>
                <a:gd name="connsiteX245" fmla="*/ 245894 w 292270"/>
                <a:gd name="connsiteY245" fmla="*/ 133250 h 336550"/>
                <a:gd name="connsiteX246" fmla="*/ 241951 w 292270"/>
                <a:gd name="connsiteY246" fmla="*/ 134575 h 336550"/>
                <a:gd name="connsiteX247" fmla="*/ 241951 w 292270"/>
                <a:gd name="connsiteY247" fmla="*/ 135900 h 336550"/>
                <a:gd name="connsiteX248" fmla="*/ 240637 w 292270"/>
                <a:gd name="connsiteY248" fmla="*/ 134575 h 336550"/>
                <a:gd name="connsiteX249" fmla="*/ 240637 w 292270"/>
                <a:gd name="connsiteY249" fmla="*/ 131925 h 336550"/>
                <a:gd name="connsiteX250" fmla="*/ 240637 w 292270"/>
                <a:gd name="connsiteY250" fmla="*/ 130600 h 336550"/>
                <a:gd name="connsiteX251" fmla="*/ 247208 w 292270"/>
                <a:gd name="connsiteY251" fmla="*/ 127950 h 336550"/>
                <a:gd name="connsiteX252" fmla="*/ 249836 w 292270"/>
                <a:gd name="connsiteY252" fmla="*/ 127950 h 336550"/>
                <a:gd name="connsiteX253" fmla="*/ 251151 w 292270"/>
                <a:gd name="connsiteY253" fmla="*/ 127950 h 336550"/>
                <a:gd name="connsiteX254" fmla="*/ 251151 w 292270"/>
                <a:gd name="connsiteY254" fmla="*/ 143850 h 336550"/>
                <a:gd name="connsiteX255" fmla="*/ 252465 w 292270"/>
                <a:gd name="connsiteY255" fmla="*/ 143850 h 336550"/>
                <a:gd name="connsiteX256" fmla="*/ 257721 w 292270"/>
                <a:gd name="connsiteY256" fmla="*/ 94825 h 336550"/>
                <a:gd name="connsiteX257" fmla="*/ 247208 w 292270"/>
                <a:gd name="connsiteY257" fmla="*/ 106750 h 336550"/>
                <a:gd name="connsiteX258" fmla="*/ 238009 w 292270"/>
                <a:gd name="connsiteY258" fmla="*/ 92175 h 336550"/>
                <a:gd name="connsiteX259" fmla="*/ 248522 w 292270"/>
                <a:gd name="connsiteY259" fmla="*/ 76275 h 336550"/>
                <a:gd name="connsiteX260" fmla="*/ 249836 w 292270"/>
                <a:gd name="connsiteY260" fmla="*/ 76275 h 336550"/>
                <a:gd name="connsiteX261" fmla="*/ 230124 w 292270"/>
                <a:gd name="connsiteY261" fmla="*/ 52425 h 336550"/>
                <a:gd name="connsiteX262" fmla="*/ 230124 w 292270"/>
                <a:gd name="connsiteY262" fmla="*/ 55075 h 336550"/>
                <a:gd name="connsiteX263" fmla="*/ 228810 w 292270"/>
                <a:gd name="connsiteY263" fmla="*/ 55075 h 336550"/>
                <a:gd name="connsiteX264" fmla="*/ 224867 w 292270"/>
                <a:gd name="connsiteY264" fmla="*/ 55075 h 336550"/>
                <a:gd name="connsiteX265" fmla="*/ 224867 w 292270"/>
                <a:gd name="connsiteY265" fmla="*/ 48450 h 336550"/>
                <a:gd name="connsiteX266" fmla="*/ 215668 w 292270"/>
                <a:gd name="connsiteY266" fmla="*/ 43150 h 336550"/>
                <a:gd name="connsiteX267" fmla="*/ 205155 w 292270"/>
                <a:gd name="connsiteY267" fmla="*/ 56400 h 336550"/>
                <a:gd name="connsiteX268" fmla="*/ 194641 w 292270"/>
                <a:gd name="connsiteY268" fmla="*/ 40500 h 336550"/>
                <a:gd name="connsiteX269" fmla="*/ 195956 w 292270"/>
                <a:gd name="connsiteY269" fmla="*/ 33875 h 336550"/>
                <a:gd name="connsiteX270" fmla="*/ 186756 w 292270"/>
                <a:gd name="connsiteY270" fmla="*/ 31225 h 336550"/>
                <a:gd name="connsiteX271" fmla="*/ 186756 w 292270"/>
                <a:gd name="connsiteY271" fmla="*/ 55075 h 336550"/>
                <a:gd name="connsiteX272" fmla="*/ 182814 w 292270"/>
                <a:gd name="connsiteY272" fmla="*/ 55075 h 336550"/>
                <a:gd name="connsiteX273" fmla="*/ 181500 w 292270"/>
                <a:gd name="connsiteY273" fmla="*/ 55075 h 336550"/>
                <a:gd name="connsiteX274" fmla="*/ 181500 w 292270"/>
                <a:gd name="connsiteY274" fmla="*/ 32550 h 336550"/>
                <a:gd name="connsiteX275" fmla="*/ 178872 w 292270"/>
                <a:gd name="connsiteY275" fmla="*/ 33875 h 336550"/>
                <a:gd name="connsiteX276" fmla="*/ 177557 w 292270"/>
                <a:gd name="connsiteY276" fmla="*/ 33875 h 336550"/>
                <a:gd name="connsiteX277" fmla="*/ 176243 w 292270"/>
                <a:gd name="connsiteY277" fmla="*/ 33875 h 336550"/>
                <a:gd name="connsiteX278" fmla="*/ 176243 w 292270"/>
                <a:gd name="connsiteY278" fmla="*/ 31225 h 336550"/>
                <a:gd name="connsiteX279" fmla="*/ 176243 w 292270"/>
                <a:gd name="connsiteY279" fmla="*/ 29900 h 336550"/>
                <a:gd name="connsiteX280" fmla="*/ 177557 w 292270"/>
                <a:gd name="connsiteY280" fmla="*/ 29900 h 336550"/>
                <a:gd name="connsiteX281" fmla="*/ 168358 w 292270"/>
                <a:gd name="connsiteY281" fmla="*/ 28575 h 336550"/>
                <a:gd name="connsiteX282" fmla="*/ 172301 w 292270"/>
                <a:gd name="connsiteY282" fmla="*/ 40500 h 336550"/>
                <a:gd name="connsiteX283" fmla="*/ 161787 w 292270"/>
                <a:gd name="connsiteY283" fmla="*/ 56400 h 336550"/>
                <a:gd name="connsiteX284" fmla="*/ 151274 w 292270"/>
                <a:gd name="connsiteY284" fmla="*/ 40500 h 336550"/>
                <a:gd name="connsiteX285" fmla="*/ 156531 w 292270"/>
                <a:gd name="connsiteY285" fmla="*/ 28575 h 336550"/>
                <a:gd name="connsiteX286" fmla="*/ 144703 w 292270"/>
                <a:gd name="connsiteY286" fmla="*/ 28575 h 336550"/>
                <a:gd name="connsiteX287" fmla="*/ 164533 w 292270"/>
                <a:gd name="connsiteY287" fmla="*/ 0 h 336550"/>
                <a:gd name="connsiteX288" fmla="*/ 266895 w 292270"/>
                <a:gd name="connsiteY288" fmla="*/ 48642 h 336550"/>
                <a:gd name="connsiteX289" fmla="*/ 291829 w 292270"/>
                <a:gd name="connsiteY289" fmla="*/ 130150 h 336550"/>
                <a:gd name="connsiteX290" fmla="*/ 269520 w 292270"/>
                <a:gd name="connsiteY290" fmla="*/ 206400 h 336550"/>
                <a:gd name="connsiteX291" fmla="*/ 257709 w 292270"/>
                <a:gd name="connsiteY291" fmla="*/ 324718 h 336550"/>
                <a:gd name="connsiteX292" fmla="*/ 256396 w 292270"/>
                <a:gd name="connsiteY292" fmla="*/ 332606 h 336550"/>
                <a:gd name="connsiteX293" fmla="*/ 249835 w 292270"/>
                <a:gd name="connsiteY293" fmla="*/ 336550 h 336550"/>
                <a:gd name="connsiteX294" fmla="*/ 105478 w 292270"/>
                <a:gd name="connsiteY294" fmla="*/ 336550 h 336550"/>
                <a:gd name="connsiteX295" fmla="*/ 97604 w 292270"/>
                <a:gd name="connsiteY295" fmla="*/ 331292 h 336550"/>
                <a:gd name="connsiteX296" fmla="*/ 96292 w 292270"/>
                <a:gd name="connsiteY296" fmla="*/ 315516 h 336550"/>
                <a:gd name="connsiteX297" fmla="*/ 96292 w 292270"/>
                <a:gd name="connsiteY297" fmla="*/ 312887 h 336550"/>
                <a:gd name="connsiteX298" fmla="*/ 71357 w 292270"/>
                <a:gd name="connsiteY298" fmla="*/ 294481 h 336550"/>
                <a:gd name="connsiteX299" fmla="*/ 31987 w 292270"/>
                <a:gd name="connsiteY299" fmla="*/ 278706 h 336550"/>
                <a:gd name="connsiteX300" fmla="*/ 25426 w 292270"/>
                <a:gd name="connsiteY300" fmla="*/ 236637 h 336550"/>
                <a:gd name="connsiteX301" fmla="*/ 21489 w 292270"/>
                <a:gd name="connsiteY301" fmla="*/ 209029 h 336550"/>
                <a:gd name="connsiteX302" fmla="*/ 16239 w 292270"/>
                <a:gd name="connsiteY302" fmla="*/ 205085 h 336550"/>
                <a:gd name="connsiteX303" fmla="*/ 491 w 292270"/>
                <a:gd name="connsiteY303" fmla="*/ 191939 h 336550"/>
                <a:gd name="connsiteX304" fmla="*/ 4428 w 292270"/>
                <a:gd name="connsiteY304" fmla="*/ 177478 h 336550"/>
                <a:gd name="connsiteX305" fmla="*/ 24113 w 292270"/>
                <a:gd name="connsiteY305" fmla="*/ 126206 h 336550"/>
                <a:gd name="connsiteX306" fmla="*/ 29363 w 292270"/>
                <a:gd name="connsiteY306" fmla="*/ 97284 h 336550"/>
                <a:gd name="connsiteX307" fmla="*/ 81856 w 292270"/>
                <a:gd name="connsiteY307" fmla="*/ 26293 h 336550"/>
                <a:gd name="connsiteX308" fmla="*/ 164533 w 292270"/>
                <a:gd name="connsiteY30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</a:cxnLst>
              <a:rect l="l" t="t" r="r" b="b"/>
              <a:pathLst>
                <a:path w="292270" h="336550">
                  <a:moveTo>
                    <a:pt x="184010" y="131763"/>
                  </a:moveTo>
                  <a:cubicBezTo>
                    <a:pt x="179928" y="131763"/>
                    <a:pt x="178567" y="135573"/>
                    <a:pt x="178567" y="141923"/>
                  </a:cubicBezTo>
                  <a:cubicBezTo>
                    <a:pt x="178567" y="147003"/>
                    <a:pt x="179928" y="150813"/>
                    <a:pt x="184010" y="150813"/>
                  </a:cubicBezTo>
                  <a:cubicBezTo>
                    <a:pt x="188092" y="150813"/>
                    <a:pt x="188092" y="144463"/>
                    <a:pt x="188092" y="141923"/>
                  </a:cubicBezTo>
                  <a:cubicBezTo>
                    <a:pt x="188092" y="138113"/>
                    <a:pt x="188092" y="131763"/>
                    <a:pt x="184010" y="131763"/>
                  </a:cubicBezTo>
                  <a:close/>
                  <a:moveTo>
                    <a:pt x="141147" y="131763"/>
                  </a:moveTo>
                  <a:cubicBezTo>
                    <a:pt x="138425" y="131763"/>
                    <a:pt x="135704" y="135573"/>
                    <a:pt x="135704" y="141923"/>
                  </a:cubicBezTo>
                  <a:cubicBezTo>
                    <a:pt x="135704" y="147003"/>
                    <a:pt x="138425" y="150813"/>
                    <a:pt x="141147" y="150813"/>
                  </a:cubicBezTo>
                  <a:cubicBezTo>
                    <a:pt x="145229" y="150813"/>
                    <a:pt x="145229" y="144463"/>
                    <a:pt x="145229" y="141923"/>
                  </a:cubicBezTo>
                  <a:cubicBezTo>
                    <a:pt x="145229" y="138113"/>
                    <a:pt x="145229" y="131763"/>
                    <a:pt x="141147" y="131763"/>
                  </a:cubicBezTo>
                  <a:close/>
                  <a:moveTo>
                    <a:pt x="96811" y="131763"/>
                  </a:moveTo>
                  <a:cubicBezTo>
                    <a:pt x="95488" y="131763"/>
                    <a:pt x="94165" y="132822"/>
                    <a:pt x="92842" y="134938"/>
                  </a:cubicBezTo>
                  <a:cubicBezTo>
                    <a:pt x="95488" y="134938"/>
                    <a:pt x="98134" y="134938"/>
                    <a:pt x="100780" y="134938"/>
                  </a:cubicBezTo>
                  <a:cubicBezTo>
                    <a:pt x="100780" y="132822"/>
                    <a:pt x="99457" y="131763"/>
                    <a:pt x="96811" y="131763"/>
                  </a:cubicBezTo>
                  <a:close/>
                  <a:moveTo>
                    <a:pt x="225310" y="127000"/>
                  </a:moveTo>
                  <a:cubicBezTo>
                    <a:pt x="226721" y="127000"/>
                    <a:pt x="226721" y="127000"/>
                    <a:pt x="226721" y="127000"/>
                  </a:cubicBezTo>
                  <a:cubicBezTo>
                    <a:pt x="226721" y="127000"/>
                    <a:pt x="226721" y="127000"/>
                    <a:pt x="229543" y="127000"/>
                  </a:cubicBezTo>
                  <a:cubicBezTo>
                    <a:pt x="230954" y="127000"/>
                    <a:pt x="230954" y="127000"/>
                    <a:pt x="230954" y="127000"/>
                  </a:cubicBezTo>
                  <a:cubicBezTo>
                    <a:pt x="230954" y="127000"/>
                    <a:pt x="230954" y="127000"/>
                    <a:pt x="230954" y="155792"/>
                  </a:cubicBezTo>
                  <a:cubicBezTo>
                    <a:pt x="230954" y="155792"/>
                    <a:pt x="230954" y="157163"/>
                    <a:pt x="229543" y="157163"/>
                  </a:cubicBezTo>
                  <a:cubicBezTo>
                    <a:pt x="229543" y="157163"/>
                    <a:pt x="229543" y="157163"/>
                    <a:pt x="225310" y="157163"/>
                  </a:cubicBezTo>
                  <a:cubicBezTo>
                    <a:pt x="225310" y="157163"/>
                    <a:pt x="225310" y="155792"/>
                    <a:pt x="225310" y="155792"/>
                  </a:cubicBezTo>
                  <a:cubicBezTo>
                    <a:pt x="225310" y="155792"/>
                    <a:pt x="225310" y="155792"/>
                    <a:pt x="225310" y="132484"/>
                  </a:cubicBezTo>
                  <a:cubicBezTo>
                    <a:pt x="225310" y="132484"/>
                    <a:pt x="225310" y="132484"/>
                    <a:pt x="221076" y="133855"/>
                  </a:cubicBezTo>
                  <a:cubicBezTo>
                    <a:pt x="221076" y="135227"/>
                    <a:pt x="221076" y="135227"/>
                    <a:pt x="221076" y="135227"/>
                  </a:cubicBezTo>
                  <a:cubicBezTo>
                    <a:pt x="219665" y="133855"/>
                    <a:pt x="219665" y="133855"/>
                    <a:pt x="219665" y="133855"/>
                  </a:cubicBezTo>
                  <a:cubicBezTo>
                    <a:pt x="219665" y="133855"/>
                    <a:pt x="219665" y="133855"/>
                    <a:pt x="219665" y="131113"/>
                  </a:cubicBezTo>
                  <a:cubicBezTo>
                    <a:pt x="218254" y="131113"/>
                    <a:pt x="219665" y="129742"/>
                    <a:pt x="219665" y="129742"/>
                  </a:cubicBezTo>
                  <a:cubicBezTo>
                    <a:pt x="219665" y="129742"/>
                    <a:pt x="219665" y="129742"/>
                    <a:pt x="225310" y="127000"/>
                  </a:cubicBezTo>
                  <a:close/>
                  <a:moveTo>
                    <a:pt x="203791" y="127000"/>
                  </a:moveTo>
                  <a:cubicBezTo>
                    <a:pt x="203791" y="127000"/>
                    <a:pt x="203791" y="127000"/>
                    <a:pt x="207495" y="127000"/>
                  </a:cubicBezTo>
                  <a:cubicBezTo>
                    <a:pt x="207495" y="127000"/>
                    <a:pt x="208730" y="127000"/>
                    <a:pt x="208730" y="127000"/>
                  </a:cubicBezTo>
                  <a:cubicBezTo>
                    <a:pt x="208730" y="127000"/>
                    <a:pt x="208730" y="127000"/>
                    <a:pt x="208730" y="155792"/>
                  </a:cubicBezTo>
                  <a:cubicBezTo>
                    <a:pt x="208730" y="155792"/>
                    <a:pt x="207495" y="157163"/>
                    <a:pt x="207495" y="157163"/>
                  </a:cubicBezTo>
                  <a:cubicBezTo>
                    <a:pt x="207495" y="157163"/>
                    <a:pt x="207495" y="157163"/>
                    <a:pt x="203791" y="157163"/>
                  </a:cubicBezTo>
                  <a:cubicBezTo>
                    <a:pt x="203791" y="157163"/>
                    <a:pt x="202556" y="155792"/>
                    <a:pt x="202556" y="155792"/>
                  </a:cubicBezTo>
                  <a:cubicBezTo>
                    <a:pt x="202556" y="155792"/>
                    <a:pt x="202556" y="155792"/>
                    <a:pt x="202556" y="132484"/>
                  </a:cubicBezTo>
                  <a:cubicBezTo>
                    <a:pt x="202556" y="132484"/>
                    <a:pt x="202556" y="132484"/>
                    <a:pt x="200086" y="133855"/>
                  </a:cubicBezTo>
                  <a:cubicBezTo>
                    <a:pt x="200086" y="135227"/>
                    <a:pt x="198852" y="135227"/>
                    <a:pt x="198852" y="135227"/>
                  </a:cubicBezTo>
                  <a:cubicBezTo>
                    <a:pt x="198852" y="133855"/>
                    <a:pt x="198852" y="133855"/>
                    <a:pt x="198852" y="133855"/>
                  </a:cubicBezTo>
                  <a:cubicBezTo>
                    <a:pt x="198852" y="133855"/>
                    <a:pt x="198852" y="133855"/>
                    <a:pt x="197617" y="131113"/>
                  </a:cubicBezTo>
                  <a:cubicBezTo>
                    <a:pt x="197617" y="131113"/>
                    <a:pt x="197617" y="129742"/>
                    <a:pt x="198852" y="129742"/>
                  </a:cubicBezTo>
                  <a:cubicBezTo>
                    <a:pt x="198852" y="129742"/>
                    <a:pt x="198852" y="129742"/>
                    <a:pt x="203791" y="127000"/>
                  </a:cubicBezTo>
                  <a:close/>
                  <a:moveTo>
                    <a:pt x="183964" y="127000"/>
                  </a:moveTo>
                  <a:cubicBezTo>
                    <a:pt x="189044" y="127000"/>
                    <a:pt x="192854" y="132246"/>
                    <a:pt x="192854" y="141426"/>
                  </a:cubicBezTo>
                  <a:cubicBezTo>
                    <a:pt x="192854" y="151918"/>
                    <a:pt x="189044" y="157163"/>
                    <a:pt x="182694" y="157163"/>
                  </a:cubicBezTo>
                  <a:cubicBezTo>
                    <a:pt x="177614" y="157163"/>
                    <a:pt x="173804" y="151918"/>
                    <a:pt x="173804" y="142737"/>
                  </a:cubicBezTo>
                  <a:cubicBezTo>
                    <a:pt x="173804" y="133557"/>
                    <a:pt x="177614" y="127000"/>
                    <a:pt x="183964" y="127000"/>
                  </a:cubicBezTo>
                  <a:close/>
                  <a:moveTo>
                    <a:pt x="161699" y="127000"/>
                  </a:moveTo>
                  <a:cubicBezTo>
                    <a:pt x="161699" y="127000"/>
                    <a:pt x="161699" y="127000"/>
                    <a:pt x="164478" y="127000"/>
                  </a:cubicBezTo>
                  <a:cubicBezTo>
                    <a:pt x="165867" y="127000"/>
                    <a:pt x="165867" y="127000"/>
                    <a:pt x="165867" y="127000"/>
                  </a:cubicBezTo>
                  <a:cubicBezTo>
                    <a:pt x="165867" y="127000"/>
                    <a:pt x="165867" y="127000"/>
                    <a:pt x="165867" y="155792"/>
                  </a:cubicBezTo>
                  <a:cubicBezTo>
                    <a:pt x="165867" y="155792"/>
                    <a:pt x="165867" y="157163"/>
                    <a:pt x="164478" y="157163"/>
                  </a:cubicBezTo>
                  <a:cubicBezTo>
                    <a:pt x="164478" y="157163"/>
                    <a:pt x="164478" y="157163"/>
                    <a:pt x="161699" y="157163"/>
                  </a:cubicBezTo>
                  <a:cubicBezTo>
                    <a:pt x="160310" y="157163"/>
                    <a:pt x="160310" y="155792"/>
                    <a:pt x="160310" y="155792"/>
                  </a:cubicBezTo>
                  <a:cubicBezTo>
                    <a:pt x="160310" y="155792"/>
                    <a:pt x="160310" y="155792"/>
                    <a:pt x="160310" y="132484"/>
                  </a:cubicBezTo>
                  <a:cubicBezTo>
                    <a:pt x="160310" y="132484"/>
                    <a:pt x="160310" y="132484"/>
                    <a:pt x="156143" y="133855"/>
                  </a:cubicBezTo>
                  <a:cubicBezTo>
                    <a:pt x="156143" y="135227"/>
                    <a:pt x="156143" y="135227"/>
                    <a:pt x="156143" y="135227"/>
                  </a:cubicBezTo>
                  <a:cubicBezTo>
                    <a:pt x="154754" y="133855"/>
                    <a:pt x="154754" y="133855"/>
                    <a:pt x="154754" y="133855"/>
                  </a:cubicBezTo>
                  <a:cubicBezTo>
                    <a:pt x="154754" y="133855"/>
                    <a:pt x="154754" y="133855"/>
                    <a:pt x="154754" y="131113"/>
                  </a:cubicBezTo>
                  <a:cubicBezTo>
                    <a:pt x="154754" y="131113"/>
                    <a:pt x="154754" y="129742"/>
                    <a:pt x="154754" y="129742"/>
                  </a:cubicBezTo>
                  <a:cubicBezTo>
                    <a:pt x="154754" y="129742"/>
                    <a:pt x="154754" y="129742"/>
                    <a:pt x="161699" y="127000"/>
                  </a:cubicBezTo>
                  <a:close/>
                  <a:moveTo>
                    <a:pt x="141261" y="127000"/>
                  </a:moveTo>
                  <a:cubicBezTo>
                    <a:pt x="147710" y="127000"/>
                    <a:pt x="151580" y="132246"/>
                    <a:pt x="151580" y="141426"/>
                  </a:cubicBezTo>
                  <a:cubicBezTo>
                    <a:pt x="151580" y="151918"/>
                    <a:pt x="147710" y="157163"/>
                    <a:pt x="141261" y="157163"/>
                  </a:cubicBezTo>
                  <a:cubicBezTo>
                    <a:pt x="134811" y="157163"/>
                    <a:pt x="130942" y="151918"/>
                    <a:pt x="130942" y="142737"/>
                  </a:cubicBezTo>
                  <a:cubicBezTo>
                    <a:pt x="130942" y="133557"/>
                    <a:pt x="134811" y="127000"/>
                    <a:pt x="141261" y="127000"/>
                  </a:cubicBezTo>
                  <a:close/>
                  <a:moveTo>
                    <a:pt x="247736" y="80963"/>
                  </a:moveTo>
                  <a:cubicBezTo>
                    <a:pt x="245015" y="80963"/>
                    <a:pt x="243654" y="85091"/>
                    <a:pt x="243654" y="91970"/>
                  </a:cubicBezTo>
                  <a:cubicBezTo>
                    <a:pt x="243654" y="97474"/>
                    <a:pt x="245015" y="101601"/>
                    <a:pt x="247736" y="101601"/>
                  </a:cubicBezTo>
                  <a:cubicBezTo>
                    <a:pt x="251818" y="101601"/>
                    <a:pt x="253179" y="94722"/>
                    <a:pt x="253179" y="90594"/>
                  </a:cubicBezTo>
                  <a:cubicBezTo>
                    <a:pt x="253179" y="87843"/>
                    <a:pt x="251818" y="80963"/>
                    <a:pt x="247736" y="80963"/>
                  </a:cubicBezTo>
                  <a:close/>
                  <a:moveTo>
                    <a:pt x="205328" y="80963"/>
                  </a:moveTo>
                  <a:cubicBezTo>
                    <a:pt x="203060" y="80963"/>
                    <a:pt x="200792" y="85091"/>
                    <a:pt x="200792" y="91970"/>
                  </a:cubicBezTo>
                  <a:cubicBezTo>
                    <a:pt x="200792" y="97474"/>
                    <a:pt x="203060" y="101601"/>
                    <a:pt x="205328" y="101601"/>
                  </a:cubicBezTo>
                  <a:cubicBezTo>
                    <a:pt x="208730" y="101601"/>
                    <a:pt x="208730" y="94722"/>
                    <a:pt x="208730" y="90594"/>
                  </a:cubicBezTo>
                  <a:cubicBezTo>
                    <a:pt x="208730" y="87843"/>
                    <a:pt x="208730" y="80963"/>
                    <a:pt x="205328" y="80963"/>
                  </a:cubicBezTo>
                  <a:close/>
                  <a:moveTo>
                    <a:pt x="184010" y="80963"/>
                  </a:moveTo>
                  <a:cubicBezTo>
                    <a:pt x="179928" y="80963"/>
                    <a:pt x="178567" y="85091"/>
                    <a:pt x="178567" y="91970"/>
                  </a:cubicBezTo>
                  <a:cubicBezTo>
                    <a:pt x="178567" y="97474"/>
                    <a:pt x="179928" y="101601"/>
                    <a:pt x="184010" y="101601"/>
                  </a:cubicBezTo>
                  <a:cubicBezTo>
                    <a:pt x="188092" y="101601"/>
                    <a:pt x="188092" y="94722"/>
                    <a:pt x="188092" y="90594"/>
                  </a:cubicBezTo>
                  <a:cubicBezTo>
                    <a:pt x="188092" y="87843"/>
                    <a:pt x="188092" y="80963"/>
                    <a:pt x="184010" y="80963"/>
                  </a:cubicBezTo>
                  <a:close/>
                  <a:moveTo>
                    <a:pt x="162011" y="80963"/>
                  </a:moveTo>
                  <a:cubicBezTo>
                    <a:pt x="159290" y="80963"/>
                    <a:pt x="157929" y="85091"/>
                    <a:pt x="157929" y="91970"/>
                  </a:cubicBezTo>
                  <a:cubicBezTo>
                    <a:pt x="157929" y="97474"/>
                    <a:pt x="159290" y="101601"/>
                    <a:pt x="162011" y="101601"/>
                  </a:cubicBezTo>
                  <a:cubicBezTo>
                    <a:pt x="166093" y="101601"/>
                    <a:pt x="167454" y="94722"/>
                    <a:pt x="167454" y="90594"/>
                  </a:cubicBezTo>
                  <a:cubicBezTo>
                    <a:pt x="167454" y="87843"/>
                    <a:pt x="166093" y="80963"/>
                    <a:pt x="162011" y="80963"/>
                  </a:cubicBezTo>
                  <a:close/>
                  <a:moveTo>
                    <a:pt x="76173" y="80963"/>
                  </a:moveTo>
                  <a:cubicBezTo>
                    <a:pt x="73527" y="80963"/>
                    <a:pt x="72204" y="85091"/>
                    <a:pt x="72204" y="91970"/>
                  </a:cubicBezTo>
                  <a:cubicBezTo>
                    <a:pt x="72204" y="97474"/>
                    <a:pt x="73527" y="101601"/>
                    <a:pt x="76173" y="101601"/>
                  </a:cubicBezTo>
                  <a:cubicBezTo>
                    <a:pt x="80142" y="101601"/>
                    <a:pt x="80142" y="94722"/>
                    <a:pt x="80142" y="90594"/>
                  </a:cubicBezTo>
                  <a:cubicBezTo>
                    <a:pt x="80142" y="87843"/>
                    <a:pt x="80142" y="80963"/>
                    <a:pt x="76173" y="80963"/>
                  </a:cubicBezTo>
                  <a:close/>
                  <a:moveTo>
                    <a:pt x="225310" y="76200"/>
                  </a:moveTo>
                  <a:cubicBezTo>
                    <a:pt x="226721" y="76200"/>
                    <a:pt x="226721" y="76200"/>
                    <a:pt x="226721" y="76200"/>
                  </a:cubicBezTo>
                  <a:cubicBezTo>
                    <a:pt x="226721" y="76200"/>
                    <a:pt x="226721" y="76200"/>
                    <a:pt x="229543" y="76200"/>
                  </a:cubicBezTo>
                  <a:cubicBezTo>
                    <a:pt x="230954" y="76200"/>
                    <a:pt x="230954" y="77511"/>
                    <a:pt x="230954" y="77511"/>
                  </a:cubicBezTo>
                  <a:cubicBezTo>
                    <a:pt x="230954" y="77511"/>
                    <a:pt x="230954" y="77511"/>
                    <a:pt x="230954" y="105052"/>
                  </a:cubicBezTo>
                  <a:cubicBezTo>
                    <a:pt x="230954" y="105052"/>
                    <a:pt x="230954" y="106363"/>
                    <a:pt x="229543" y="106363"/>
                  </a:cubicBezTo>
                  <a:cubicBezTo>
                    <a:pt x="229543" y="106363"/>
                    <a:pt x="229543" y="106363"/>
                    <a:pt x="225310" y="106363"/>
                  </a:cubicBezTo>
                  <a:cubicBezTo>
                    <a:pt x="225310" y="106363"/>
                    <a:pt x="225310" y="105052"/>
                    <a:pt x="225310" y="105052"/>
                  </a:cubicBezTo>
                  <a:cubicBezTo>
                    <a:pt x="225310" y="105052"/>
                    <a:pt x="225310" y="105052"/>
                    <a:pt x="225310" y="82757"/>
                  </a:cubicBezTo>
                  <a:cubicBezTo>
                    <a:pt x="225310" y="82757"/>
                    <a:pt x="225310" y="82757"/>
                    <a:pt x="221076" y="84069"/>
                  </a:cubicBezTo>
                  <a:cubicBezTo>
                    <a:pt x="219665" y="84069"/>
                    <a:pt x="219665" y="84069"/>
                    <a:pt x="219665" y="84069"/>
                  </a:cubicBezTo>
                  <a:cubicBezTo>
                    <a:pt x="219665" y="84069"/>
                    <a:pt x="219665" y="84069"/>
                    <a:pt x="219665" y="81446"/>
                  </a:cubicBezTo>
                  <a:cubicBezTo>
                    <a:pt x="218254" y="80134"/>
                    <a:pt x="219665" y="80134"/>
                    <a:pt x="219665" y="80134"/>
                  </a:cubicBezTo>
                  <a:cubicBezTo>
                    <a:pt x="219665" y="80134"/>
                    <a:pt x="219665" y="80134"/>
                    <a:pt x="225310" y="76200"/>
                  </a:cubicBezTo>
                  <a:close/>
                  <a:moveTo>
                    <a:pt x="205555" y="76200"/>
                  </a:moveTo>
                  <a:cubicBezTo>
                    <a:pt x="212500" y="76200"/>
                    <a:pt x="216667" y="81446"/>
                    <a:pt x="216667" y="90626"/>
                  </a:cubicBezTo>
                  <a:cubicBezTo>
                    <a:pt x="216667" y="101118"/>
                    <a:pt x="212500" y="106363"/>
                    <a:pt x="205555" y="106363"/>
                  </a:cubicBezTo>
                  <a:cubicBezTo>
                    <a:pt x="198609" y="106363"/>
                    <a:pt x="194442" y="101118"/>
                    <a:pt x="194442" y="91937"/>
                  </a:cubicBezTo>
                  <a:cubicBezTo>
                    <a:pt x="194442" y="81446"/>
                    <a:pt x="198609" y="76200"/>
                    <a:pt x="205555" y="76200"/>
                  </a:cubicBezTo>
                  <a:close/>
                  <a:moveTo>
                    <a:pt x="183964" y="76200"/>
                  </a:moveTo>
                  <a:cubicBezTo>
                    <a:pt x="189044" y="76200"/>
                    <a:pt x="192854" y="81446"/>
                    <a:pt x="192854" y="90626"/>
                  </a:cubicBezTo>
                  <a:cubicBezTo>
                    <a:pt x="192854" y="101118"/>
                    <a:pt x="189044" y="106363"/>
                    <a:pt x="182694" y="106363"/>
                  </a:cubicBezTo>
                  <a:cubicBezTo>
                    <a:pt x="177614" y="106363"/>
                    <a:pt x="173804" y="101118"/>
                    <a:pt x="173804" y="91937"/>
                  </a:cubicBezTo>
                  <a:cubicBezTo>
                    <a:pt x="173804" y="81446"/>
                    <a:pt x="177614" y="76200"/>
                    <a:pt x="183964" y="76200"/>
                  </a:cubicBezTo>
                  <a:close/>
                  <a:moveTo>
                    <a:pt x="161898" y="76200"/>
                  </a:moveTo>
                  <a:cubicBezTo>
                    <a:pt x="168347" y="76200"/>
                    <a:pt x="172217" y="81446"/>
                    <a:pt x="172217" y="90626"/>
                  </a:cubicBezTo>
                  <a:cubicBezTo>
                    <a:pt x="172217" y="101118"/>
                    <a:pt x="168347" y="106363"/>
                    <a:pt x="161898" y="106363"/>
                  </a:cubicBezTo>
                  <a:cubicBezTo>
                    <a:pt x="155448" y="106363"/>
                    <a:pt x="152869" y="101118"/>
                    <a:pt x="151579" y="91937"/>
                  </a:cubicBezTo>
                  <a:cubicBezTo>
                    <a:pt x="151579" y="81446"/>
                    <a:pt x="156738" y="76200"/>
                    <a:pt x="161898" y="76200"/>
                  </a:cubicBezTo>
                  <a:close/>
                  <a:moveTo>
                    <a:pt x="139584" y="76200"/>
                  </a:moveTo>
                  <a:cubicBezTo>
                    <a:pt x="139584" y="76200"/>
                    <a:pt x="139584" y="76200"/>
                    <a:pt x="140996" y="76200"/>
                  </a:cubicBezTo>
                  <a:cubicBezTo>
                    <a:pt x="140996" y="76200"/>
                    <a:pt x="140996" y="76200"/>
                    <a:pt x="143818" y="76200"/>
                  </a:cubicBezTo>
                  <a:cubicBezTo>
                    <a:pt x="143818" y="76200"/>
                    <a:pt x="145229" y="77511"/>
                    <a:pt x="145229" y="77511"/>
                  </a:cubicBezTo>
                  <a:cubicBezTo>
                    <a:pt x="145229" y="77511"/>
                    <a:pt x="145229" y="77511"/>
                    <a:pt x="145229" y="105052"/>
                  </a:cubicBezTo>
                  <a:cubicBezTo>
                    <a:pt x="145229" y="105052"/>
                    <a:pt x="143818" y="106363"/>
                    <a:pt x="143818" y="106363"/>
                  </a:cubicBezTo>
                  <a:cubicBezTo>
                    <a:pt x="143818" y="106363"/>
                    <a:pt x="143818" y="106363"/>
                    <a:pt x="139584" y="106363"/>
                  </a:cubicBezTo>
                  <a:cubicBezTo>
                    <a:pt x="139584" y="106363"/>
                    <a:pt x="139584" y="105052"/>
                    <a:pt x="139584" y="105052"/>
                  </a:cubicBezTo>
                  <a:cubicBezTo>
                    <a:pt x="139584" y="105052"/>
                    <a:pt x="139584" y="105052"/>
                    <a:pt x="139584" y="82757"/>
                  </a:cubicBezTo>
                  <a:cubicBezTo>
                    <a:pt x="139584" y="82757"/>
                    <a:pt x="139584" y="82757"/>
                    <a:pt x="135351" y="84069"/>
                  </a:cubicBezTo>
                  <a:cubicBezTo>
                    <a:pt x="135351" y="84069"/>
                    <a:pt x="135351" y="84069"/>
                    <a:pt x="133940" y="84069"/>
                  </a:cubicBezTo>
                  <a:lnTo>
                    <a:pt x="132529" y="81446"/>
                  </a:lnTo>
                  <a:cubicBezTo>
                    <a:pt x="132529" y="80134"/>
                    <a:pt x="132529" y="80134"/>
                    <a:pt x="133940" y="80134"/>
                  </a:cubicBezTo>
                  <a:cubicBezTo>
                    <a:pt x="133940" y="80134"/>
                    <a:pt x="133940" y="80134"/>
                    <a:pt x="139584" y="76200"/>
                  </a:cubicBezTo>
                  <a:close/>
                  <a:moveTo>
                    <a:pt x="118837" y="76200"/>
                  </a:moveTo>
                  <a:cubicBezTo>
                    <a:pt x="118837" y="76200"/>
                    <a:pt x="118837" y="76200"/>
                    <a:pt x="123005" y="76200"/>
                  </a:cubicBezTo>
                  <a:cubicBezTo>
                    <a:pt x="123005" y="76200"/>
                    <a:pt x="123005" y="77511"/>
                    <a:pt x="123005" y="77511"/>
                  </a:cubicBezTo>
                  <a:cubicBezTo>
                    <a:pt x="123005" y="77511"/>
                    <a:pt x="123005" y="77511"/>
                    <a:pt x="123005" y="105052"/>
                  </a:cubicBezTo>
                  <a:cubicBezTo>
                    <a:pt x="123005" y="105052"/>
                    <a:pt x="123005" y="106363"/>
                    <a:pt x="123005" y="106363"/>
                  </a:cubicBezTo>
                  <a:cubicBezTo>
                    <a:pt x="123005" y="106363"/>
                    <a:pt x="123005" y="106363"/>
                    <a:pt x="118837" y="106363"/>
                  </a:cubicBezTo>
                  <a:cubicBezTo>
                    <a:pt x="118837" y="106363"/>
                    <a:pt x="117448" y="105052"/>
                    <a:pt x="117448" y="105052"/>
                  </a:cubicBezTo>
                  <a:cubicBezTo>
                    <a:pt x="117448" y="105052"/>
                    <a:pt x="117448" y="105052"/>
                    <a:pt x="117448" y="82757"/>
                  </a:cubicBezTo>
                  <a:cubicBezTo>
                    <a:pt x="117448" y="82757"/>
                    <a:pt x="117448" y="82757"/>
                    <a:pt x="114670" y="84069"/>
                  </a:cubicBezTo>
                  <a:cubicBezTo>
                    <a:pt x="113281" y="84069"/>
                    <a:pt x="113281" y="84069"/>
                    <a:pt x="113281" y="84069"/>
                  </a:cubicBezTo>
                  <a:cubicBezTo>
                    <a:pt x="113281" y="84069"/>
                    <a:pt x="113281" y="84069"/>
                    <a:pt x="111892" y="81446"/>
                  </a:cubicBezTo>
                  <a:cubicBezTo>
                    <a:pt x="111892" y="80134"/>
                    <a:pt x="111892" y="80134"/>
                    <a:pt x="111892" y="80134"/>
                  </a:cubicBezTo>
                  <a:cubicBezTo>
                    <a:pt x="111892" y="80134"/>
                    <a:pt x="111892" y="80134"/>
                    <a:pt x="118837" y="76200"/>
                  </a:cubicBezTo>
                  <a:close/>
                  <a:moveTo>
                    <a:pt x="97207" y="76200"/>
                  </a:moveTo>
                  <a:cubicBezTo>
                    <a:pt x="97207" y="76200"/>
                    <a:pt x="97207" y="76200"/>
                    <a:pt x="99588" y="76200"/>
                  </a:cubicBezTo>
                  <a:cubicBezTo>
                    <a:pt x="100779" y="76200"/>
                    <a:pt x="100779" y="77511"/>
                    <a:pt x="100779" y="77511"/>
                  </a:cubicBezTo>
                  <a:cubicBezTo>
                    <a:pt x="100779" y="77511"/>
                    <a:pt x="100779" y="77511"/>
                    <a:pt x="100779" y="105052"/>
                  </a:cubicBezTo>
                  <a:cubicBezTo>
                    <a:pt x="100779" y="105052"/>
                    <a:pt x="100779" y="106363"/>
                    <a:pt x="99588" y="106363"/>
                  </a:cubicBezTo>
                  <a:cubicBezTo>
                    <a:pt x="99588" y="106363"/>
                    <a:pt x="99588" y="106363"/>
                    <a:pt x="97207" y="106363"/>
                  </a:cubicBezTo>
                  <a:cubicBezTo>
                    <a:pt x="96016" y="106363"/>
                    <a:pt x="96016" y="105052"/>
                    <a:pt x="96016" y="105052"/>
                  </a:cubicBezTo>
                  <a:cubicBezTo>
                    <a:pt x="96016" y="105052"/>
                    <a:pt x="96016" y="105052"/>
                    <a:pt x="96016" y="82757"/>
                  </a:cubicBezTo>
                  <a:cubicBezTo>
                    <a:pt x="96016" y="82757"/>
                    <a:pt x="96016" y="82757"/>
                    <a:pt x="92444" y="84069"/>
                  </a:cubicBezTo>
                  <a:cubicBezTo>
                    <a:pt x="91254" y="84069"/>
                    <a:pt x="91254" y="84069"/>
                    <a:pt x="91254" y="84069"/>
                  </a:cubicBezTo>
                  <a:cubicBezTo>
                    <a:pt x="91254" y="84069"/>
                    <a:pt x="91254" y="84069"/>
                    <a:pt x="91254" y="81446"/>
                  </a:cubicBezTo>
                  <a:cubicBezTo>
                    <a:pt x="91254" y="80134"/>
                    <a:pt x="91254" y="80134"/>
                    <a:pt x="91254" y="80134"/>
                  </a:cubicBezTo>
                  <a:cubicBezTo>
                    <a:pt x="91254" y="80134"/>
                    <a:pt x="91254" y="80134"/>
                    <a:pt x="97207" y="76200"/>
                  </a:cubicBezTo>
                  <a:close/>
                  <a:moveTo>
                    <a:pt x="201926" y="36513"/>
                  </a:moveTo>
                  <a:cubicBezTo>
                    <a:pt x="200792" y="37812"/>
                    <a:pt x="200792" y="39111"/>
                    <a:pt x="200792" y="40409"/>
                  </a:cubicBezTo>
                  <a:cubicBezTo>
                    <a:pt x="200792" y="46904"/>
                    <a:pt x="203060" y="50801"/>
                    <a:pt x="205328" y="50801"/>
                  </a:cubicBezTo>
                  <a:cubicBezTo>
                    <a:pt x="208730" y="50801"/>
                    <a:pt x="208730" y="44306"/>
                    <a:pt x="208730" y="40409"/>
                  </a:cubicBezTo>
                  <a:cubicBezTo>
                    <a:pt x="208730" y="40409"/>
                    <a:pt x="208730" y="40409"/>
                    <a:pt x="208730" y="39111"/>
                  </a:cubicBezTo>
                  <a:cubicBezTo>
                    <a:pt x="206462" y="37812"/>
                    <a:pt x="204194" y="36513"/>
                    <a:pt x="201926" y="36513"/>
                  </a:cubicBezTo>
                  <a:close/>
                  <a:moveTo>
                    <a:pt x="123005" y="34925"/>
                  </a:moveTo>
                  <a:cubicBezTo>
                    <a:pt x="120737" y="34925"/>
                    <a:pt x="118469" y="36248"/>
                    <a:pt x="116201" y="37571"/>
                  </a:cubicBezTo>
                  <a:cubicBezTo>
                    <a:pt x="116201" y="38894"/>
                    <a:pt x="115067" y="38894"/>
                    <a:pt x="115067" y="38894"/>
                  </a:cubicBezTo>
                  <a:cubicBezTo>
                    <a:pt x="115067" y="38894"/>
                    <a:pt x="115067" y="40216"/>
                    <a:pt x="115067" y="40216"/>
                  </a:cubicBezTo>
                  <a:cubicBezTo>
                    <a:pt x="115067" y="46831"/>
                    <a:pt x="116201" y="50800"/>
                    <a:pt x="119603" y="50800"/>
                  </a:cubicBezTo>
                  <a:cubicBezTo>
                    <a:pt x="123005" y="50800"/>
                    <a:pt x="123005" y="44185"/>
                    <a:pt x="123005" y="40216"/>
                  </a:cubicBezTo>
                  <a:cubicBezTo>
                    <a:pt x="123005" y="38894"/>
                    <a:pt x="123005" y="36248"/>
                    <a:pt x="123005" y="34925"/>
                  </a:cubicBezTo>
                  <a:close/>
                  <a:moveTo>
                    <a:pt x="162011" y="31750"/>
                  </a:moveTo>
                  <a:cubicBezTo>
                    <a:pt x="159290" y="31750"/>
                    <a:pt x="157929" y="35560"/>
                    <a:pt x="157929" y="40640"/>
                  </a:cubicBezTo>
                  <a:cubicBezTo>
                    <a:pt x="157929" y="46990"/>
                    <a:pt x="159290" y="50800"/>
                    <a:pt x="162011" y="50800"/>
                  </a:cubicBezTo>
                  <a:cubicBezTo>
                    <a:pt x="166093" y="50800"/>
                    <a:pt x="167454" y="44450"/>
                    <a:pt x="167454" y="40640"/>
                  </a:cubicBezTo>
                  <a:cubicBezTo>
                    <a:pt x="167454" y="36830"/>
                    <a:pt x="166093" y="31750"/>
                    <a:pt x="162011" y="31750"/>
                  </a:cubicBezTo>
                  <a:close/>
                  <a:moveTo>
                    <a:pt x="144703" y="28575"/>
                  </a:moveTo>
                  <a:cubicBezTo>
                    <a:pt x="144703" y="28575"/>
                    <a:pt x="144703" y="28575"/>
                    <a:pt x="144703" y="55075"/>
                  </a:cubicBezTo>
                  <a:cubicBezTo>
                    <a:pt x="144703" y="55075"/>
                    <a:pt x="143389" y="55075"/>
                    <a:pt x="143389" y="55075"/>
                  </a:cubicBezTo>
                  <a:cubicBezTo>
                    <a:pt x="143389" y="55075"/>
                    <a:pt x="143389" y="55075"/>
                    <a:pt x="139447" y="55075"/>
                  </a:cubicBezTo>
                  <a:cubicBezTo>
                    <a:pt x="139447" y="55075"/>
                    <a:pt x="139447" y="55075"/>
                    <a:pt x="139447" y="32550"/>
                  </a:cubicBezTo>
                  <a:cubicBezTo>
                    <a:pt x="139447" y="32550"/>
                    <a:pt x="139447" y="32550"/>
                    <a:pt x="135504" y="33875"/>
                  </a:cubicBezTo>
                  <a:cubicBezTo>
                    <a:pt x="135504" y="33875"/>
                    <a:pt x="135504" y="33875"/>
                    <a:pt x="134190" y="33875"/>
                  </a:cubicBezTo>
                  <a:cubicBezTo>
                    <a:pt x="134190" y="33875"/>
                    <a:pt x="134190" y="33875"/>
                    <a:pt x="132876" y="31225"/>
                  </a:cubicBezTo>
                  <a:cubicBezTo>
                    <a:pt x="131562" y="31225"/>
                    <a:pt x="130248" y="32550"/>
                    <a:pt x="127619" y="32550"/>
                  </a:cubicBezTo>
                  <a:cubicBezTo>
                    <a:pt x="128934" y="35200"/>
                    <a:pt x="128934" y="37850"/>
                    <a:pt x="128934" y="40500"/>
                  </a:cubicBezTo>
                  <a:cubicBezTo>
                    <a:pt x="128934" y="51100"/>
                    <a:pt x="124991" y="56400"/>
                    <a:pt x="118420" y="56400"/>
                  </a:cubicBezTo>
                  <a:cubicBezTo>
                    <a:pt x="113164" y="56400"/>
                    <a:pt x="109221" y="51100"/>
                    <a:pt x="109221" y="41825"/>
                  </a:cubicBezTo>
                  <a:cubicBezTo>
                    <a:pt x="106593" y="43150"/>
                    <a:pt x="103964" y="44475"/>
                    <a:pt x="101336" y="47125"/>
                  </a:cubicBezTo>
                  <a:cubicBezTo>
                    <a:pt x="101336" y="47125"/>
                    <a:pt x="101336" y="47125"/>
                    <a:pt x="101336" y="55075"/>
                  </a:cubicBezTo>
                  <a:cubicBezTo>
                    <a:pt x="101336" y="55075"/>
                    <a:pt x="101336" y="55075"/>
                    <a:pt x="100022" y="55075"/>
                  </a:cubicBezTo>
                  <a:cubicBezTo>
                    <a:pt x="100022" y="55075"/>
                    <a:pt x="100022" y="55075"/>
                    <a:pt x="97394" y="55075"/>
                  </a:cubicBezTo>
                  <a:cubicBezTo>
                    <a:pt x="96080" y="55075"/>
                    <a:pt x="96080" y="55075"/>
                    <a:pt x="96080" y="55075"/>
                  </a:cubicBezTo>
                  <a:cubicBezTo>
                    <a:pt x="96080" y="55075"/>
                    <a:pt x="96080" y="55075"/>
                    <a:pt x="96080" y="49775"/>
                  </a:cubicBezTo>
                  <a:cubicBezTo>
                    <a:pt x="85566" y="57725"/>
                    <a:pt x="77681" y="65675"/>
                    <a:pt x="72425" y="77600"/>
                  </a:cubicBezTo>
                  <a:cubicBezTo>
                    <a:pt x="73739" y="76275"/>
                    <a:pt x="75053" y="76275"/>
                    <a:pt x="76367" y="76275"/>
                  </a:cubicBezTo>
                  <a:cubicBezTo>
                    <a:pt x="82938" y="76275"/>
                    <a:pt x="86880" y="81575"/>
                    <a:pt x="86880" y="90850"/>
                  </a:cubicBezTo>
                  <a:cubicBezTo>
                    <a:pt x="86880" y="101450"/>
                    <a:pt x="82938" y="106750"/>
                    <a:pt x="76367" y="106750"/>
                  </a:cubicBezTo>
                  <a:cubicBezTo>
                    <a:pt x="71111" y="106750"/>
                    <a:pt x="68482" y="102775"/>
                    <a:pt x="67168" y="97475"/>
                  </a:cubicBezTo>
                  <a:cubicBezTo>
                    <a:pt x="65854" y="106750"/>
                    <a:pt x="69796" y="120000"/>
                    <a:pt x="75053" y="127950"/>
                  </a:cubicBezTo>
                  <a:cubicBezTo>
                    <a:pt x="75053" y="127950"/>
                    <a:pt x="76367" y="127950"/>
                    <a:pt x="76367" y="127950"/>
                  </a:cubicBezTo>
                  <a:cubicBezTo>
                    <a:pt x="76367" y="127950"/>
                    <a:pt x="76367" y="127950"/>
                    <a:pt x="78995" y="127950"/>
                  </a:cubicBezTo>
                  <a:cubicBezTo>
                    <a:pt x="78995" y="127950"/>
                    <a:pt x="80310" y="127950"/>
                    <a:pt x="80310" y="127950"/>
                  </a:cubicBezTo>
                  <a:cubicBezTo>
                    <a:pt x="80310" y="127950"/>
                    <a:pt x="80310" y="127950"/>
                    <a:pt x="80310" y="133250"/>
                  </a:cubicBezTo>
                  <a:cubicBezTo>
                    <a:pt x="82938" y="134575"/>
                    <a:pt x="85566" y="135900"/>
                    <a:pt x="88195" y="135900"/>
                  </a:cubicBezTo>
                  <a:cubicBezTo>
                    <a:pt x="89509" y="130600"/>
                    <a:pt x="93451" y="126625"/>
                    <a:pt x="97394" y="126625"/>
                  </a:cubicBezTo>
                  <a:cubicBezTo>
                    <a:pt x="102650" y="126625"/>
                    <a:pt x="106593" y="130600"/>
                    <a:pt x="107907" y="135900"/>
                  </a:cubicBezTo>
                  <a:cubicBezTo>
                    <a:pt x="110535" y="137225"/>
                    <a:pt x="113164" y="138550"/>
                    <a:pt x="114478" y="145175"/>
                  </a:cubicBezTo>
                  <a:cubicBezTo>
                    <a:pt x="115792" y="147825"/>
                    <a:pt x="115792" y="150475"/>
                    <a:pt x="117106" y="151800"/>
                  </a:cubicBezTo>
                  <a:cubicBezTo>
                    <a:pt x="117106" y="151800"/>
                    <a:pt x="117106" y="151800"/>
                    <a:pt x="117106" y="133250"/>
                  </a:cubicBezTo>
                  <a:cubicBezTo>
                    <a:pt x="117106" y="133250"/>
                    <a:pt x="117106" y="133250"/>
                    <a:pt x="114478" y="134575"/>
                  </a:cubicBezTo>
                  <a:cubicBezTo>
                    <a:pt x="113164" y="135900"/>
                    <a:pt x="113164" y="135900"/>
                    <a:pt x="113164" y="135900"/>
                  </a:cubicBezTo>
                  <a:cubicBezTo>
                    <a:pt x="113164" y="134575"/>
                    <a:pt x="113164" y="134575"/>
                    <a:pt x="113164" y="134575"/>
                  </a:cubicBezTo>
                  <a:cubicBezTo>
                    <a:pt x="113164" y="134575"/>
                    <a:pt x="113164" y="134575"/>
                    <a:pt x="111849" y="131925"/>
                  </a:cubicBezTo>
                  <a:cubicBezTo>
                    <a:pt x="111849" y="131925"/>
                    <a:pt x="111849" y="130600"/>
                    <a:pt x="111849" y="130600"/>
                  </a:cubicBezTo>
                  <a:cubicBezTo>
                    <a:pt x="111849" y="130600"/>
                    <a:pt x="111849" y="130600"/>
                    <a:pt x="118420" y="127950"/>
                  </a:cubicBezTo>
                  <a:cubicBezTo>
                    <a:pt x="118420" y="127950"/>
                    <a:pt x="118420" y="127950"/>
                    <a:pt x="122363" y="127950"/>
                  </a:cubicBezTo>
                  <a:cubicBezTo>
                    <a:pt x="122363" y="127950"/>
                    <a:pt x="122363" y="127950"/>
                    <a:pt x="122363" y="155775"/>
                  </a:cubicBezTo>
                  <a:cubicBezTo>
                    <a:pt x="122363" y="155775"/>
                    <a:pt x="122363" y="157100"/>
                    <a:pt x="122363" y="157100"/>
                  </a:cubicBezTo>
                  <a:cubicBezTo>
                    <a:pt x="122363" y="157100"/>
                    <a:pt x="122363" y="157100"/>
                    <a:pt x="121049" y="157100"/>
                  </a:cubicBezTo>
                  <a:cubicBezTo>
                    <a:pt x="123677" y="159750"/>
                    <a:pt x="128934" y="161075"/>
                    <a:pt x="135504" y="162400"/>
                  </a:cubicBezTo>
                  <a:cubicBezTo>
                    <a:pt x="144703" y="165050"/>
                    <a:pt x="159159" y="151800"/>
                    <a:pt x="161787" y="159750"/>
                  </a:cubicBezTo>
                  <a:cubicBezTo>
                    <a:pt x="164416" y="175650"/>
                    <a:pt x="173615" y="186250"/>
                    <a:pt x="181500" y="191550"/>
                  </a:cubicBezTo>
                  <a:cubicBezTo>
                    <a:pt x="181500" y="191550"/>
                    <a:pt x="181500" y="191550"/>
                    <a:pt x="181500" y="183600"/>
                  </a:cubicBezTo>
                  <a:cubicBezTo>
                    <a:pt x="181500" y="183600"/>
                    <a:pt x="181500" y="183600"/>
                    <a:pt x="178872" y="186250"/>
                  </a:cubicBezTo>
                  <a:cubicBezTo>
                    <a:pt x="177557" y="186250"/>
                    <a:pt x="177557" y="186250"/>
                    <a:pt x="177557" y="186250"/>
                  </a:cubicBezTo>
                  <a:cubicBezTo>
                    <a:pt x="177557" y="186250"/>
                    <a:pt x="177557" y="184925"/>
                    <a:pt x="176243" y="184925"/>
                  </a:cubicBezTo>
                  <a:cubicBezTo>
                    <a:pt x="176243" y="184925"/>
                    <a:pt x="176243" y="184925"/>
                    <a:pt x="176243" y="182275"/>
                  </a:cubicBezTo>
                  <a:cubicBezTo>
                    <a:pt x="176243" y="182275"/>
                    <a:pt x="176243" y="180950"/>
                    <a:pt x="176243" y="180950"/>
                  </a:cubicBezTo>
                  <a:cubicBezTo>
                    <a:pt x="176243" y="180950"/>
                    <a:pt x="176243" y="180950"/>
                    <a:pt x="182814" y="178300"/>
                  </a:cubicBezTo>
                  <a:cubicBezTo>
                    <a:pt x="182814" y="178300"/>
                    <a:pt x="182814" y="178300"/>
                    <a:pt x="186756" y="178300"/>
                  </a:cubicBezTo>
                  <a:cubicBezTo>
                    <a:pt x="186756" y="178300"/>
                    <a:pt x="186756" y="178300"/>
                    <a:pt x="186756" y="194200"/>
                  </a:cubicBezTo>
                  <a:cubicBezTo>
                    <a:pt x="194641" y="196850"/>
                    <a:pt x="201213" y="194200"/>
                    <a:pt x="199898" y="186250"/>
                  </a:cubicBezTo>
                  <a:cubicBezTo>
                    <a:pt x="199898" y="186250"/>
                    <a:pt x="198584" y="186250"/>
                    <a:pt x="198584" y="186250"/>
                  </a:cubicBezTo>
                  <a:cubicBezTo>
                    <a:pt x="198584" y="186250"/>
                    <a:pt x="198584" y="184925"/>
                    <a:pt x="198584" y="184925"/>
                  </a:cubicBezTo>
                  <a:cubicBezTo>
                    <a:pt x="198584" y="184925"/>
                    <a:pt x="198584" y="184925"/>
                    <a:pt x="197270" y="182275"/>
                  </a:cubicBezTo>
                  <a:cubicBezTo>
                    <a:pt x="197270" y="182275"/>
                    <a:pt x="197270" y="180950"/>
                    <a:pt x="198584" y="180950"/>
                  </a:cubicBezTo>
                  <a:cubicBezTo>
                    <a:pt x="198584" y="180950"/>
                    <a:pt x="198584" y="180950"/>
                    <a:pt x="199898" y="180950"/>
                  </a:cubicBezTo>
                  <a:cubicBezTo>
                    <a:pt x="198584" y="167700"/>
                    <a:pt x="199898" y="166375"/>
                    <a:pt x="199898" y="166375"/>
                  </a:cubicBezTo>
                  <a:cubicBezTo>
                    <a:pt x="199898" y="166375"/>
                    <a:pt x="226182" y="169025"/>
                    <a:pt x="234066" y="161075"/>
                  </a:cubicBezTo>
                  <a:cubicBezTo>
                    <a:pt x="238009" y="157100"/>
                    <a:pt x="240637" y="151800"/>
                    <a:pt x="241951" y="146500"/>
                  </a:cubicBezTo>
                  <a:cubicBezTo>
                    <a:pt x="243266" y="145175"/>
                    <a:pt x="244580" y="143850"/>
                    <a:pt x="245894" y="143850"/>
                  </a:cubicBezTo>
                  <a:cubicBezTo>
                    <a:pt x="245894" y="143850"/>
                    <a:pt x="245894" y="143850"/>
                    <a:pt x="245894" y="133250"/>
                  </a:cubicBezTo>
                  <a:cubicBezTo>
                    <a:pt x="245894" y="133250"/>
                    <a:pt x="245894" y="133250"/>
                    <a:pt x="241951" y="134575"/>
                  </a:cubicBezTo>
                  <a:cubicBezTo>
                    <a:pt x="241951" y="135900"/>
                    <a:pt x="241951" y="135900"/>
                    <a:pt x="241951" y="135900"/>
                  </a:cubicBezTo>
                  <a:cubicBezTo>
                    <a:pt x="241951" y="134575"/>
                    <a:pt x="240637" y="134575"/>
                    <a:pt x="240637" y="134575"/>
                  </a:cubicBezTo>
                  <a:cubicBezTo>
                    <a:pt x="240637" y="134575"/>
                    <a:pt x="240637" y="134575"/>
                    <a:pt x="240637" y="131925"/>
                  </a:cubicBezTo>
                  <a:cubicBezTo>
                    <a:pt x="240637" y="131925"/>
                    <a:pt x="240637" y="130600"/>
                    <a:pt x="240637" y="130600"/>
                  </a:cubicBezTo>
                  <a:cubicBezTo>
                    <a:pt x="240637" y="130600"/>
                    <a:pt x="240637" y="130600"/>
                    <a:pt x="247208" y="127950"/>
                  </a:cubicBezTo>
                  <a:cubicBezTo>
                    <a:pt x="247208" y="127950"/>
                    <a:pt x="247208" y="127950"/>
                    <a:pt x="249836" y="127950"/>
                  </a:cubicBezTo>
                  <a:cubicBezTo>
                    <a:pt x="251151" y="127950"/>
                    <a:pt x="251151" y="127950"/>
                    <a:pt x="251151" y="127950"/>
                  </a:cubicBezTo>
                  <a:cubicBezTo>
                    <a:pt x="251151" y="127950"/>
                    <a:pt x="251151" y="127950"/>
                    <a:pt x="251151" y="143850"/>
                  </a:cubicBezTo>
                  <a:cubicBezTo>
                    <a:pt x="251151" y="143850"/>
                    <a:pt x="252465" y="143850"/>
                    <a:pt x="252465" y="143850"/>
                  </a:cubicBezTo>
                  <a:cubicBezTo>
                    <a:pt x="264292" y="137225"/>
                    <a:pt x="262978" y="113375"/>
                    <a:pt x="257721" y="94825"/>
                  </a:cubicBezTo>
                  <a:cubicBezTo>
                    <a:pt x="256407" y="102775"/>
                    <a:pt x="253779" y="106750"/>
                    <a:pt x="247208" y="106750"/>
                  </a:cubicBezTo>
                  <a:cubicBezTo>
                    <a:pt x="241951" y="106750"/>
                    <a:pt x="238009" y="101450"/>
                    <a:pt x="238009" y="92175"/>
                  </a:cubicBezTo>
                  <a:cubicBezTo>
                    <a:pt x="238009" y="81575"/>
                    <a:pt x="241951" y="76275"/>
                    <a:pt x="248522" y="76275"/>
                  </a:cubicBezTo>
                  <a:cubicBezTo>
                    <a:pt x="248522" y="76275"/>
                    <a:pt x="249836" y="76275"/>
                    <a:pt x="249836" y="76275"/>
                  </a:cubicBezTo>
                  <a:cubicBezTo>
                    <a:pt x="244580" y="67000"/>
                    <a:pt x="238009" y="59050"/>
                    <a:pt x="230124" y="52425"/>
                  </a:cubicBezTo>
                  <a:cubicBezTo>
                    <a:pt x="230124" y="52425"/>
                    <a:pt x="230124" y="52425"/>
                    <a:pt x="230124" y="55075"/>
                  </a:cubicBezTo>
                  <a:cubicBezTo>
                    <a:pt x="230124" y="55075"/>
                    <a:pt x="230124" y="55075"/>
                    <a:pt x="228810" y="55075"/>
                  </a:cubicBezTo>
                  <a:cubicBezTo>
                    <a:pt x="228810" y="55075"/>
                    <a:pt x="228810" y="55075"/>
                    <a:pt x="224867" y="55075"/>
                  </a:cubicBezTo>
                  <a:cubicBezTo>
                    <a:pt x="224867" y="55075"/>
                    <a:pt x="224867" y="55075"/>
                    <a:pt x="224867" y="48450"/>
                  </a:cubicBezTo>
                  <a:cubicBezTo>
                    <a:pt x="220925" y="47125"/>
                    <a:pt x="218297" y="44475"/>
                    <a:pt x="215668" y="43150"/>
                  </a:cubicBezTo>
                  <a:cubicBezTo>
                    <a:pt x="214354" y="51100"/>
                    <a:pt x="210412" y="56400"/>
                    <a:pt x="205155" y="56400"/>
                  </a:cubicBezTo>
                  <a:cubicBezTo>
                    <a:pt x="198584" y="56400"/>
                    <a:pt x="194641" y="49775"/>
                    <a:pt x="194641" y="40500"/>
                  </a:cubicBezTo>
                  <a:cubicBezTo>
                    <a:pt x="194641" y="37850"/>
                    <a:pt x="194641" y="36525"/>
                    <a:pt x="195956" y="33875"/>
                  </a:cubicBezTo>
                  <a:cubicBezTo>
                    <a:pt x="193327" y="32550"/>
                    <a:pt x="189385" y="32550"/>
                    <a:pt x="186756" y="31225"/>
                  </a:cubicBezTo>
                  <a:cubicBezTo>
                    <a:pt x="186756" y="31225"/>
                    <a:pt x="186756" y="31225"/>
                    <a:pt x="186756" y="55075"/>
                  </a:cubicBezTo>
                  <a:cubicBezTo>
                    <a:pt x="186756" y="55075"/>
                    <a:pt x="186756" y="55075"/>
                    <a:pt x="182814" y="55075"/>
                  </a:cubicBezTo>
                  <a:cubicBezTo>
                    <a:pt x="181500" y="55075"/>
                    <a:pt x="181500" y="55075"/>
                    <a:pt x="181500" y="55075"/>
                  </a:cubicBezTo>
                  <a:cubicBezTo>
                    <a:pt x="181500" y="55075"/>
                    <a:pt x="181500" y="55075"/>
                    <a:pt x="181500" y="32550"/>
                  </a:cubicBezTo>
                  <a:cubicBezTo>
                    <a:pt x="181500" y="32550"/>
                    <a:pt x="181500" y="32550"/>
                    <a:pt x="178872" y="33875"/>
                  </a:cubicBezTo>
                  <a:cubicBezTo>
                    <a:pt x="177557" y="33875"/>
                    <a:pt x="177557" y="33875"/>
                    <a:pt x="177557" y="33875"/>
                  </a:cubicBezTo>
                  <a:cubicBezTo>
                    <a:pt x="177557" y="33875"/>
                    <a:pt x="177557" y="33875"/>
                    <a:pt x="176243" y="33875"/>
                  </a:cubicBezTo>
                  <a:cubicBezTo>
                    <a:pt x="176243" y="33875"/>
                    <a:pt x="176243" y="33875"/>
                    <a:pt x="176243" y="31225"/>
                  </a:cubicBezTo>
                  <a:cubicBezTo>
                    <a:pt x="176243" y="29900"/>
                    <a:pt x="176243" y="29900"/>
                    <a:pt x="176243" y="29900"/>
                  </a:cubicBezTo>
                  <a:cubicBezTo>
                    <a:pt x="176243" y="29900"/>
                    <a:pt x="176243" y="29900"/>
                    <a:pt x="177557" y="29900"/>
                  </a:cubicBezTo>
                  <a:cubicBezTo>
                    <a:pt x="173615" y="28575"/>
                    <a:pt x="170987" y="28575"/>
                    <a:pt x="168358" y="28575"/>
                  </a:cubicBezTo>
                  <a:cubicBezTo>
                    <a:pt x="170987" y="31225"/>
                    <a:pt x="172301" y="35200"/>
                    <a:pt x="172301" y="40500"/>
                  </a:cubicBezTo>
                  <a:cubicBezTo>
                    <a:pt x="172301" y="51100"/>
                    <a:pt x="168358" y="56400"/>
                    <a:pt x="161787" y="56400"/>
                  </a:cubicBezTo>
                  <a:cubicBezTo>
                    <a:pt x="155217" y="56400"/>
                    <a:pt x="152588" y="49775"/>
                    <a:pt x="151274" y="40500"/>
                  </a:cubicBezTo>
                  <a:cubicBezTo>
                    <a:pt x="151274" y="35200"/>
                    <a:pt x="153903" y="29900"/>
                    <a:pt x="156531" y="28575"/>
                  </a:cubicBezTo>
                  <a:cubicBezTo>
                    <a:pt x="152588" y="28575"/>
                    <a:pt x="148646" y="28575"/>
                    <a:pt x="144703" y="28575"/>
                  </a:cubicBezTo>
                  <a:close/>
                  <a:moveTo>
                    <a:pt x="164533" y="0"/>
                  </a:moveTo>
                  <a:cubicBezTo>
                    <a:pt x="205215" y="0"/>
                    <a:pt x="240648" y="17090"/>
                    <a:pt x="266895" y="48642"/>
                  </a:cubicBezTo>
                  <a:cubicBezTo>
                    <a:pt x="285268" y="72305"/>
                    <a:pt x="294454" y="99914"/>
                    <a:pt x="291829" y="130150"/>
                  </a:cubicBezTo>
                  <a:cubicBezTo>
                    <a:pt x="289205" y="155129"/>
                    <a:pt x="278706" y="181422"/>
                    <a:pt x="269520" y="206400"/>
                  </a:cubicBezTo>
                  <a:cubicBezTo>
                    <a:pt x="253772" y="247154"/>
                    <a:pt x="239336" y="286594"/>
                    <a:pt x="257709" y="324718"/>
                  </a:cubicBezTo>
                  <a:cubicBezTo>
                    <a:pt x="257709" y="327348"/>
                    <a:pt x="257709" y="329977"/>
                    <a:pt x="256396" y="332606"/>
                  </a:cubicBezTo>
                  <a:cubicBezTo>
                    <a:pt x="255084" y="335236"/>
                    <a:pt x="252459" y="336550"/>
                    <a:pt x="249835" y="336550"/>
                  </a:cubicBezTo>
                  <a:cubicBezTo>
                    <a:pt x="249835" y="336550"/>
                    <a:pt x="249835" y="336550"/>
                    <a:pt x="105478" y="336550"/>
                  </a:cubicBezTo>
                  <a:cubicBezTo>
                    <a:pt x="101541" y="336550"/>
                    <a:pt x="98916" y="333921"/>
                    <a:pt x="97604" y="331292"/>
                  </a:cubicBezTo>
                  <a:cubicBezTo>
                    <a:pt x="96292" y="328662"/>
                    <a:pt x="96292" y="327348"/>
                    <a:pt x="96292" y="315516"/>
                  </a:cubicBezTo>
                  <a:cubicBezTo>
                    <a:pt x="96292" y="314201"/>
                    <a:pt x="96292" y="312887"/>
                    <a:pt x="96292" y="312887"/>
                  </a:cubicBezTo>
                  <a:cubicBezTo>
                    <a:pt x="94979" y="294481"/>
                    <a:pt x="87105" y="294481"/>
                    <a:pt x="71357" y="294481"/>
                  </a:cubicBezTo>
                  <a:cubicBezTo>
                    <a:pt x="58234" y="294481"/>
                    <a:pt x="42486" y="294481"/>
                    <a:pt x="31987" y="278706"/>
                  </a:cubicBezTo>
                  <a:cubicBezTo>
                    <a:pt x="24113" y="266874"/>
                    <a:pt x="24113" y="251098"/>
                    <a:pt x="25426" y="236637"/>
                  </a:cubicBezTo>
                  <a:cubicBezTo>
                    <a:pt x="25426" y="224805"/>
                    <a:pt x="25426" y="212973"/>
                    <a:pt x="21489" y="209029"/>
                  </a:cubicBezTo>
                  <a:cubicBezTo>
                    <a:pt x="21489" y="207715"/>
                    <a:pt x="17552" y="206400"/>
                    <a:pt x="16239" y="205085"/>
                  </a:cubicBezTo>
                  <a:cubicBezTo>
                    <a:pt x="10990" y="202456"/>
                    <a:pt x="3116" y="199827"/>
                    <a:pt x="491" y="191939"/>
                  </a:cubicBezTo>
                  <a:cubicBezTo>
                    <a:pt x="-821" y="187995"/>
                    <a:pt x="491" y="182736"/>
                    <a:pt x="4428" y="177478"/>
                  </a:cubicBezTo>
                  <a:cubicBezTo>
                    <a:pt x="17552" y="156443"/>
                    <a:pt x="20176" y="144612"/>
                    <a:pt x="24113" y="126206"/>
                  </a:cubicBezTo>
                  <a:cubicBezTo>
                    <a:pt x="25426" y="118319"/>
                    <a:pt x="26738" y="109116"/>
                    <a:pt x="29363" y="97284"/>
                  </a:cubicBezTo>
                  <a:cubicBezTo>
                    <a:pt x="38549" y="68361"/>
                    <a:pt x="55609" y="43383"/>
                    <a:pt x="81856" y="26293"/>
                  </a:cubicBezTo>
                  <a:cubicBezTo>
                    <a:pt x="105478" y="9202"/>
                    <a:pt x="135662" y="0"/>
                    <a:pt x="164533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96000" y="3941480"/>
            <a:ext cx="3729542" cy="818669"/>
            <a:chOff x="4238025" y="2896690"/>
            <a:chExt cx="2798020" cy="614191"/>
          </a:xfrm>
        </p:grpSpPr>
        <p:grpSp>
          <p:nvGrpSpPr>
            <p:cNvPr id="56" name="组合 55"/>
            <p:cNvGrpSpPr/>
            <p:nvPr/>
          </p:nvGrpSpPr>
          <p:grpSpPr>
            <a:xfrm>
              <a:off x="4854523" y="2896690"/>
              <a:ext cx="2181522" cy="614191"/>
              <a:chOff x="6472696" y="4544496"/>
              <a:chExt cx="2908696" cy="818921"/>
            </a:xfrm>
          </p:grpSpPr>
          <p:sp>
            <p:nvSpPr>
              <p:cNvPr id="58" name="文本框 8"/>
              <p:cNvSpPr txBox="1"/>
              <p:nvPr/>
            </p:nvSpPr>
            <p:spPr>
              <a:xfrm>
                <a:off x="6472696" y="4883039"/>
                <a:ext cx="2908696" cy="48037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rmAutofit fontScale="77500" lnSpcReduction="20000"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请在此处输入具体内容，文字请尽量言简意赅，此处为具体文字，表述该章节文字主题。</a:t>
                </a:r>
                <a:endPara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472696" y="4544496"/>
                <a:ext cx="1384995" cy="276999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pPr defTabSz="1218565">
                  <a:defRPr/>
                </a:pPr>
                <a:r>
                  <a:rPr lang="zh-CN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此处输入标题</a:t>
                </a:r>
              </a:p>
            </p:txBody>
          </p:sp>
        </p:grpSp>
        <p:sp>
          <p:nvSpPr>
            <p:cNvPr id="57" name="任意多边形: 形状 23"/>
            <p:cNvSpPr>
              <a:spLocks noChangeAspect="1"/>
            </p:cNvSpPr>
            <p:nvPr/>
          </p:nvSpPr>
          <p:spPr bwMode="auto">
            <a:xfrm>
              <a:off x="4238025" y="2898509"/>
              <a:ext cx="379989" cy="376352"/>
            </a:xfrm>
            <a:custGeom>
              <a:avLst/>
              <a:gdLst>
                <a:gd name="connsiteX0" fmla="*/ 292147 w 331788"/>
                <a:gd name="connsiteY0" fmla="*/ 109538 h 328613"/>
                <a:gd name="connsiteX1" fmla="*/ 327025 w 331788"/>
                <a:gd name="connsiteY1" fmla="*/ 145621 h 328613"/>
                <a:gd name="connsiteX2" fmla="*/ 327025 w 331788"/>
                <a:gd name="connsiteY2" fmla="*/ 229385 h 328613"/>
                <a:gd name="connsiteX3" fmla="*/ 293438 w 331788"/>
                <a:gd name="connsiteY3" fmla="*/ 264179 h 328613"/>
                <a:gd name="connsiteX4" fmla="*/ 252101 w 331788"/>
                <a:gd name="connsiteY4" fmla="*/ 264179 h 328613"/>
                <a:gd name="connsiteX5" fmla="*/ 252101 w 331788"/>
                <a:gd name="connsiteY5" fmla="*/ 319593 h 328613"/>
                <a:gd name="connsiteX6" fmla="*/ 243059 w 331788"/>
                <a:gd name="connsiteY6" fmla="*/ 328613 h 328613"/>
                <a:gd name="connsiteX7" fmla="*/ 205596 w 331788"/>
                <a:gd name="connsiteY7" fmla="*/ 328613 h 328613"/>
                <a:gd name="connsiteX8" fmla="*/ 195262 w 331788"/>
                <a:gd name="connsiteY8" fmla="*/ 319593 h 328613"/>
                <a:gd name="connsiteX9" fmla="*/ 195262 w 331788"/>
                <a:gd name="connsiteY9" fmla="*/ 235829 h 328613"/>
                <a:gd name="connsiteX10" fmla="*/ 224973 w 331788"/>
                <a:gd name="connsiteY10" fmla="*/ 207478 h 328613"/>
                <a:gd name="connsiteX11" fmla="*/ 255976 w 331788"/>
                <a:gd name="connsiteY11" fmla="*/ 207478 h 328613"/>
                <a:gd name="connsiteX12" fmla="*/ 255976 w 331788"/>
                <a:gd name="connsiteY12" fmla="*/ 145621 h 328613"/>
                <a:gd name="connsiteX13" fmla="*/ 292147 w 331788"/>
                <a:gd name="connsiteY13" fmla="*/ 109538 h 328613"/>
                <a:gd name="connsiteX14" fmla="*/ 38473 w 331788"/>
                <a:gd name="connsiteY14" fmla="*/ 109538 h 328613"/>
                <a:gd name="connsiteX15" fmla="*/ 75079 w 331788"/>
                <a:gd name="connsiteY15" fmla="*/ 145621 h 328613"/>
                <a:gd name="connsiteX16" fmla="*/ 75079 w 331788"/>
                <a:gd name="connsiteY16" fmla="*/ 207478 h 328613"/>
                <a:gd name="connsiteX17" fmla="*/ 106456 w 331788"/>
                <a:gd name="connsiteY17" fmla="*/ 207478 h 328613"/>
                <a:gd name="connsiteX18" fmla="*/ 136525 w 331788"/>
                <a:gd name="connsiteY18" fmla="*/ 235829 h 328613"/>
                <a:gd name="connsiteX19" fmla="*/ 136525 w 331788"/>
                <a:gd name="connsiteY19" fmla="*/ 319593 h 328613"/>
                <a:gd name="connsiteX20" fmla="*/ 126066 w 331788"/>
                <a:gd name="connsiteY20" fmla="*/ 328613 h 328613"/>
                <a:gd name="connsiteX21" fmla="*/ 88153 w 331788"/>
                <a:gd name="connsiteY21" fmla="*/ 328613 h 328613"/>
                <a:gd name="connsiteX22" fmla="*/ 79001 w 331788"/>
                <a:gd name="connsiteY22" fmla="*/ 319593 h 328613"/>
                <a:gd name="connsiteX23" fmla="*/ 79001 w 331788"/>
                <a:gd name="connsiteY23" fmla="*/ 264179 h 328613"/>
                <a:gd name="connsiteX24" fmla="*/ 37166 w 331788"/>
                <a:gd name="connsiteY24" fmla="*/ 264179 h 328613"/>
                <a:gd name="connsiteX25" fmla="*/ 3175 w 331788"/>
                <a:gd name="connsiteY25" fmla="*/ 229385 h 328613"/>
                <a:gd name="connsiteX26" fmla="*/ 3175 w 331788"/>
                <a:gd name="connsiteY26" fmla="*/ 145621 h 328613"/>
                <a:gd name="connsiteX27" fmla="*/ 38473 w 331788"/>
                <a:gd name="connsiteY27" fmla="*/ 109538 h 328613"/>
                <a:gd name="connsiteX28" fmla="*/ 160734 w 331788"/>
                <a:gd name="connsiteY28" fmla="*/ 88900 h 328613"/>
                <a:gd name="connsiteX29" fmla="*/ 171053 w 331788"/>
                <a:gd name="connsiteY29" fmla="*/ 88900 h 328613"/>
                <a:gd name="connsiteX30" fmla="*/ 173633 w 331788"/>
                <a:gd name="connsiteY30" fmla="*/ 90195 h 328613"/>
                <a:gd name="connsiteX31" fmla="*/ 174923 w 331788"/>
                <a:gd name="connsiteY31" fmla="*/ 95375 h 328613"/>
                <a:gd name="connsiteX32" fmla="*/ 169763 w 331788"/>
                <a:gd name="connsiteY32" fmla="*/ 103146 h 328613"/>
                <a:gd name="connsiteX33" fmla="*/ 172343 w 331788"/>
                <a:gd name="connsiteY33" fmla="*/ 123867 h 328613"/>
                <a:gd name="connsiteX34" fmla="*/ 167184 w 331788"/>
                <a:gd name="connsiteY34" fmla="*/ 136818 h 328613"/>
                <a:gd name="connsiteX35" fmla="*/ 164604 w 331788"/>
                <a:gd name="connsiteY35" fmla="*/ 136818 h 328613"/>
                <a:gd name="connsiteX36" fmla="*/ 159444 w 331788"/>
                <a:gd name="connsiteY36" fmla="*/ 123867 h 328613"/>
                <a:gd name="connsiteX37" fmla="*/ 162024 w 331788"/>
                <a:gd name="connsiteY37" fmla="*/ 103146 h 328613"/>
                <a:gd name="connsiteX38" fmla="*/ 156865 w 331788"/>
                <a:gd name="connsiteY38" fmla="*/ 95375 h 328613"/>
                <a:gd name="connsiteX39" fmla="*/ 158155 w 331788"/>
                <a:gd name="connsiteY39" fmla="*/ 90195 h 328613"/>
                <a:gd name="connsiteX40" fmla="*/ 160734 w 331788"/>
                <a:gd name="connsiteY40" fmla="*/ 88900 h 328613"/>
                <a:gd name="connsiteX41" fmla="*/ 136182 w 331788"/>
                <a:gd name="connsiteY41" fmla="*/ 88900 h 328613"/>
                <a:gd name="connsiteX42" fmla="*/ 138766 w 331788"/>
                <a:gd name="connsiteY42" fmla="*/ 91502 h 328613"/>
                <a:gd name="connsiteX43" fmla="*/ 165893 w 331788"/>
                <a:gd name="connsiteY43" fmla="*/ 165652 h 328613"/>
                <a:gd name="connsiteX44" fmla="*/ 193021 w 331788"/>
                <a:gd name="connsiteY44" fmla="*/ 91502 h 328613"/>
                <a:gd name="connsiteX45" fmla="*/ 196897 w 331788"/>
                <a:gd name="connsiteY45" fmla="*/ 90201 h 328613"/>
                <a:gd name="connsiteX46" fmla="*/ 208523 w 331788"/>
                <a:gd name="connsiteY46" fmla="*/ 92802 h 328613"/>
                <a:gd name="connsiteX47" fmla="*/ 231775 w 331788"/>
                <a:gd name="connsiteY47" fmla="*/ 125325 h 328613"/>
                <a:gd name="connsiteX48" fmla="*/ 231775 w 331788"/>
                <a:gd name="connsiteY48" fmla="*/ 176059 h 328613"/>
                <a:gd name="connsiteX49" fmla="*/ 226608 w 331788"/>
                <a:gd name="connsiteY49" fmla="*/ 182563 h 328613"/>
                <a:gd name="connsiteX50" fmla="*/ 105179 w 331788"/>
                <a:gd name="connsiteY50" fmla="*/ 182563 h 328613"/>
                <a:gd name="connsiteX51" fmla="*/ 100012 w 331788"/>
                <a:gd name="connsiteY51" fmla="*/ 176059 h 328613"/>
                <a:gd name="connsiteX52" fmla="*/ 100012 w 331788"/>
                <a:gd name="connsiteY52" fmla="*/ 125325 h 328613"/>
                <a:gd name="connsiteX53" fmla="*/ 123264 w 331788"/>
                <a:gd name="connsiteY53" fmla="*/ 92802 h 328613"/>
                <a:gd name="connsiteX54" fmla="*/ 134890 w 331788"/>
                <a:gd name="connsiteY54" fmla="*/ 90201 h 328613"/>
                <a:gd name="connsiteX55" fmla="*/ 136182 w 331788"/>
                <a:gd name="connsiteY55" fmla="*/ 88900 h 328613"/>
                <a:gd name="connsiteX56" fmla="*/ 292100 w 331788"/>
                <a:gd name="connsiteY56" fmla="*/ 19050 h 328613"/>
                <a:gd name="connsiteX57" fmla="*/ 331788 w 331788"/>
                <a:gd name="connsiteY57" fmla="*/ 58738 h 328613"/>
                <a:gd name="connsiteX58" fmla="*/ 292100 w 331788"/>
                <a:gd name="connsiteY58" fmla="*/ 98426 h 328613"/>
                <a:gd name="connsiteX59" fmla="*/ 252412 w 331788"/>
                <a:gd name="connsiteY59" fmla="*/ 58738 h 328613"/>
                <a:gd name="connsiteX60" fmla="*/ 292100 w 331788"/>
                <a:gd name="connsiteY60" fmla="*/ 19050 h 328613"/>
                <a:gd name="connsiteX61" fmla="*/ 39688 w 331788"/>
                <a:gd name="connsiteY61" fmla="*/ 19050 h 328613"/>
                <a:gd name="connsiteX62" fmla="*/ 79376 w 331788"/>
                <a:gd name="connsiteY62" fmla="*/ 58738 h 328613"/>
                <a:gd name="connsiteX63" fmla="*/ 39688 w 331788"/>
                <a:gd name="connsiteY63" fmla="*/ 98426 h 328613"/>
                <a:gd name="connsiteX64" fmla="*/ 0 w 331788"/>
                <a:gd name="connsiteY64" fmla="*/ 58738 h 328613"/>
                <a:gd name="connsiteX65" fmla="*/ 39688 w 331788"/>
                <a:gd name="connsiteY65" fmla="*/ 19050 h 328613"/>
                <a:gd name="connsiteX66" fmla="*/ 165894 w 331788"/>
                <a:gd name="connsiteY66" fmla="*/ 0 h 328613"/>
                <a:gd name="connsiteX67" fmla="*/ 204788 w 331788"/>
                <a:gd name="connsiteY67" fmla="*/ 39688 h 328613"/>
                <a:gd name="connsiteX68" fmla="*/ 165894 w 331788"/>
                <a:gd name="connsiteY68" fmla="*/ 79376 h 328613"/>
                <a:gd name="connsiteX69" fmla="*/ 127000 w 331788"/>
                <a:gd name="connsiteY69" fmla="*/ 39688 h 328613"/>
                <a:gd name="connsiteX70" fmla="*/ 165894 w 331788"/>
                <a:gd name="connsiteY70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31788" h="328613">
                  <a:moveTo>
                    <a:pt x="292147" y="109538"/>
                  </a:moveTo>
                  <a:cubicBezTo>
                    <a:pt x="311524" y="109538"/>
                    <a:pt x="327025" y="126291"/>
                    <a:pt x="327025" y="145621"/>
                  </a:cubicBezTo>
                  <a:cubicBezTo>
                    <a:pt x="327025" y="145621"/>
                    <a:pt x="327025" y="145621"/>
                    <a:pt x="327025" y="229385"/>
                  </a:cubicBezTo>
                  <a:cubicBezTo>
                    <a:pt x="327025" y="248715"/>
                    <a:pt x="311524" y="264179"/>
                    <a:pt x="293438" y="264179"/>
                  </a:cubicBezTo>
                  <a:cubicBezTo>
                    <a:pt x="293438" y="264179"/>
                    <a:pt x="293438" y="264179"/>
                    <a:pt x="252101" y="264179"/>
                  </a:cubicBezTo>
                  <a:cubicBezTo>
                    <a:pt x="252101" y="264179"/>
                    <a:pt x="252101" y="264179"/>
                    <a:pt x="252101" y="319593"/>
                  </a:cubicBezTo>
                  <a:cubicBezTo>
                    <a:pt x="252101" y="324747"/>
                    <a:pt x="248226" y="328613"/>
                    <a:pt x="243059" y="328613"/>
                  </a:cubicBezTo>
                  <a:cubicBezTo>
                    <a:pt x="243059" y="328613"/>
                    <a:pt x="243059" y="328613"/>
                    <a:pt x="205596" y="328613"/>
                  </a:cubicBezTo>
                  <a:cubicBezTo>
                    <a:pt x="199138" y="328613"/>
                    <a:pt x="195262" y="324747"/>
                    <a:pt x="195262" y="319593"/>
                  </a:cubicBezTo>
                  <a:cubicBezTo>
                    <a:pt x="195262" y="319593"/>
                    <a:pt x="195262" y="319593"/>
                    <a:pt x="195262" y="235829"/>
                  </a:cubicBezTo>
                  <a:cubicBezTo>
                    <a:pt x="195262" y="220364"/>
                    <a:pt x="208180" y="207478"/>
                    <a:pt x="224973" y="207478"/>
                  </a:cubicBezTo>
                  <a:cubicBezTo>
                    <a:pt x="224973" y="207478"/>
                    <a:pt x="224973" y="207478"/>
                    <a:pt x="255976" y="207478"/>
                  </a:cubicBezTo>
                  <a:cubicBezTo>
                    <a:pt x="255976" y="207478"/>
                    <a:pt x="255976" y="207478"/>
                    <a:pt x="255976" y="145621"/>
                  </a:cubicBezTo>
                  <a:cubicBezTo>
                    <a:pt x="255976" y="126291"/>
                    <a:pt x="271478" y="109538"/>
                    <a:pt x="292147" y="109538"/>
                  </a:cubicBezTo>
                  <a:close/>
                  <a:moveTo>
                    <a:pt x="38473" y="109538"/>
                  </a:moveTo>
                  <a:cubicBezTo>
                    <a:pt x="59391" y="109538"/>
                    <a:pt x="75079" y="126291"/>
                    <a:pt x="75079" y="145621"/>
                  </a:cubicBezTo>
                  <a:cubicBezTo>
                    <a:pt x="75079" y="145621"/>
                    <a:pt x="75079" y="145621"/>
                    <a:pt x="75079" y="207478"/>
                  </a:cubicBezTo>
                  <a:cubicBezTo>
                    <a:pt x="75079" y="207478"/>
                    <a:pt x="75079" y="207478"/>
                    <a:pt x="106456" y="207478"/>
                  </a:cubicBezTo>
                  <a:cubicBezTo>
                    <a:pt x="123451" y="207478"/>
                    <a:pt x="136525" y="220364"/>
                    <a:pt x="136525" y="235829"/>
                  </a:cubicBezTo>
                  <a:cubicBezTo>
                    <a:pt x="136525" y="235829"/>
                    <a:pt x="136525" y="235829"/>
                    <a:pt x="136525" y="319593"/>
                  </a:cubicBezTo>
                  <a:cubicBezTo>
                    <a:pt x="136525" y="324747"/>
                    <a:pt x="132603" y="328613"/>
                    <a:pt x="126066" y="328613"/>
                  </a:cubicBezTo>
                  <a:cubicBezTo>
                    <a:pt x="126066" y="328613"/>
                    <a:pt x="126066" y="328613"/>
                    <a:pt x="88153" y="328613"/>
                  </a:cubicBezTo>
                  <a:cubicBezTo>
                    <a:pt x="82923" y="328613"/>
                    <a:pt x="79001" y="324747"/>
                    <a:pt x="79001" y="319593"/>
                  </a:cubicBezTo>
                  <a:cubicBezTo>
                    <a:pt x="79001" y="319593"/>
                    <a:pt x="79001" y="319593"/>
                    <a:pt x="79001" y="264179"/>
                  </a:cubicBezTo>
                  <a:cubicBezTo>
                    <a:pt x="79001" y="264179"/>
                    <a:pt x="79001" y="264179"/>
                    <a:pt x="37166" y="264179"/>
                  </a:cubicBezTo>
                  <a:cubicBezTo>
                    <a:pt x="18863" y="264179"/>
                    <a:pt x="3175" y="248715"/>
                    <a:pt x="3175" y="229385"/>
                  </a:cubicBezTo>
                  <a:cubicBezTo>
                    <a:pt x="3175" y="229385"/>
                    <a:pt x="3175" y="229385"/>
                    <a:pt x="3175" y="145621"/>
                  </a:cubicBezTo>
                  <a:cubicBezTo>
                    <a:pt x="3175" y="126291"/>
                    <a:pt x="18863" y="109538"/>
                    <a:pt x="38473" y="109538"/>
                  </a:cubicBezTo>
                  <a:close/>
                  <a:moveTo>
                    <a:pt x="160734" y="88900"/>
                  </a:moveTo>
                  <a:cubicBezTo>
                    <a:pt x="160734" y="88900"/>
                    <a:pt x="160734" y="88900"/>
                    <a:pt x="171053" y="88900"/>
                  </a:cubicBezTo>
                  <a:cubicBezTo>
                    <a:pt x="172343" y="88900"/>
                    <a:pt x="173633" y="90195"/>
                    <a:pt x="173633" y="90195"/>
                  </a:cubicBezTo>
                  <a:cubicBezTo>
                    <a:pt x="174923" y="92785"/>
                    <a:pt x="176213" y="94080"/>
                    <a:pt x="174923" y="95375"/>
                  </a:cubicBezTo>
                  <a:cubicBezTo>
                    <a:pt x="174923" y="95375"/>
                    <a:pt x="174923" y="95375"/>
                    <a:pt x="169763" y="103146"/>
                  </a:cubicBezTo>
                  <a:cubicBezTo>
                    <a:pt x="169763" y="103146"/>
                    <a:pt x="169763" y="103146"/>
                    <a:pt x="172343" y="123867"/>
                  </a:cubicBezTo>
                  <a:cubicBezTo>
                    <a:pt x="172343" y="123867"/>
                    <a:pt x="172343" y="123867"/>
                    <a:pt x="167184" y="136818"/>
                  </a:cubicBezTo>
                  <a:cubicBezTo>
                    <a:pt x="167184" y="138113"/>
                    <a:pt x="164604" y="138113"/>
                    <a:pt x="164604" y="136818"/>
                  </a:cubicBezTo>
                  <a:cubicBezTo>
                    <a:pt x="164604" y="136818"/>
                    <a:pt x="164604" y="136818"/>
                    <a:pt x="159444" y="123867"/>
                  </a:cubicBezTo>
                  <a:cubicBezTo>
                    <a:pt x="159444" y="123867"/>
                    <a:pt x="159444" y="123867"/>
                    <a:pt x="162024" y="103146"/>
                  </a:cubicBezTo>
                  <a:cubicBezTo>
                    <a:pt x="162024" y="103146"/>
                    <a:pt x="162024" y="103146"/>
                    <a:pt x="156865" y="95375"/>
                  </a:cubicBezTo>
                  <a:cubicBezTo>
                    <a:pt x="155575" y="94080"/>
                    <a:pt x="156865" y="92785"/>
                    <a:pt x="158155" y="90195"/>
                  </a:cubicBezTo>
                  <a:cubicBezTo>
                    <a:pt x="158155" y="90195"/>
                    <a:pt x="159444" y="88900"/>
                    <a:pt x="160734" y="88900"/>
                  </a:cubicBezTo>
                  <a:close/>
                  <a:moveTo>
                    <a:pt x="136182" y="88900"/>
                  </a:moveTo>
                  <a:cubicBezTo>
                    <a:pt x="137474" y="88900"/>
                    <a:pt x="138766" y="90201"/>
                    <a:pt x="138766" y="91502"/>
                  </a:cubicBezTo>
                  <a:cubicBezTo>
                    <a:pt x="138766" y="91502"/>
                    <a:pt x="138766" y="91502"/>
                    <a:pt x="165893" y="165652"/>
                  </a:cubicBezTo>
                  <a:cubicBezTo>
                    <a:pt x="165893" y="165652"/>
                    <a:pt x="165893" y="165652"/>
                    <a:pt x="193021" y="91502"/>
                  </a:cubicBezTo>
                  <a:cubicBezTo>
                    <a:pt x="193021" y="90201"/>
                    <a:pt x="195605" y="88900"/>
                    <a:pt x="196897" y="90201"/>
                  </a:cubicBezTo>
                  <a:cubicBezTo>
                    <a:pt x="196897" y="90201"/>
                    <a:pt x="196897" y="90201"/>
                    <a:pt x="208523" y="92802"/>
                  </a:cubicBezTo>
                  <a:cubicBezTo>
                    <a:pt x="222733" y="98006"/>
                    <a:pt x="231775" y="111015"/>
                    <a:pt x="231775" y="125325"/>
                  </a:cubicBezTo>
                  <a:cubicBezTo>
                    <a:pt x="231775" y="125325"/>
                    <a:pt x="231775" y="125325"/>
                    <a:pt x="231775" y="176059"/>
                  </a:cubicBezTo>
                  <a:cubicBezTo>
                    <a:pt x="231775" y="179961"/>
                    <a:pt x="229192" y="182563"/>
                    <a:pt x="226608" y="182563"/>
                  </a:cubicBezTo>
                  <a:cubicBezTo>
                    <a:pt x="226608" y="182563"/>
                    <a:pt x="226608" y="182563"/>
                    <a:pt x="105179" y="182563"/>
                  </a:cubicBezTo>
                  <a:cubicBezTo>
                    <a:pt x="102595" y="182563"/>
                    <a:pt x="100012" y="179961"/>
                    <a:pt x="100012" y="176059"/>
                  </a:cubicBezTo>
                  <a:cubicBezTo>
                    <a:pt x="100012" y="176059"/>
                    <a:pt x="100012" y="176059"/>
                    <a:pt x="100012" y="125325"/>
                  </a:cubicBezTo>
                  <a:cubicBezTo>
                    <a:pt x="100012" y="111015"/>
                    <a:pt x="109054" y="98006"/>
                    <a:pt x="123264" y="92802"/>
                  </a:cubicBezTo>
                  <a:cubicBezTo>
                    <a:pt x="123264" y="92802"/>
                    <a:pt x="123264" y="92802"/>
                    <a:pt x="134890" y="90201"/>
                  </a:cubicBezTo>
                  <a:cubicBezTo>
                    <a:pt x="134890" y="88900"/>
                    <a:pt x="134890" y="88900"/>
                    <a:pt x="136182" y="88900"/>
                  </a:cubicBezTo>
                  <a:close/>
                  <a:moveTo>
                    <a:pt x="292100" y="19050"/>
                  </a:moveTo>
                  <a:cubicBezTo>
                    <a:pt x="314019" y="19050"/>
                    <a:pt x="331788" y="36819"/>
                    <a:pt x="331788" y="58738"/>
                  </a:cubicBezTo>
                  <a:cubicBezTo>
                    <a:pt x="331788" y="80657"/>
                    <a:pt x="314019" y="98426"/>
                    <a:pt x="292100" y="98426"/>
                  </a:cubicBezTo>
                  <a:cubicBezTo>
                    <a:pt x="270181" y="98426"/>
                    <a:pt x="252412" y="80657"/>
                    <a:pt x="252412" y="58738"/>
                  </a:cubicBezTo>
                  <a:cubicBezTo>
                    <a:pt x="252412" y="36819"/>
                    <a:pt x="270181" y="19050"/>
                    <a:pt x="292100" y="19050"/>
                  </a:cubicBezTo>
                  <a:close/>
                  <a:moveTo>
                    <a:pt x="39688" y="19050"/>
                  </a:moveTo>
                  <a:cubicBezTo>
                    <a:pt x="61607" y="19050"/>
                    <a:pt x="79376" y="36819"/>
                    <a:pt x="79376" y="58738"/>
                  </a:cubicBezTo>
                  <a:cubicBezTo>
                    <a:pt x="79376" y="80657"/>
                    <a:pt x="61607" y="98426"/>
                    <a:pt x="39688" y="98426"/>
                  </a:cubicBezTo>
                  <a:cubicBezTo>
                    <a:pt x="17769" y="98426"/>
                    <a:pt x="0" y="80657"/>
                    <a:pt x="0" y="58738"/>
                  </a:cubicBezTo>
                  <a:cubicBezTo>
                    <a:pt x="0" y="36819"/>
                    <a:pt x="17769" y="19050"/>
                    <a:pt x="39688" y="19050"/>
                  </a:cubicBezTo>
                  <a:close/>
                  <a:moveTo>
                    <a:pt x="165894" y="0"/>
                  </a:moveTo>
                  <a:cubicBezTo>
                    <a:pt x="187375" y="0"/>
                    <a:pt x="204788" y="17769"/>
                    <a:pt x="204788" y="39688"/>
                  </a:cubicBezTo>
                  <a:cubicBezTo>
                    <a:pt x="204788" y="61607"/>
                    <a:pt x="187375" y="79376"/>
                    <a:pt x="165894" y="79376"/>
                  </a:cubicBezTo>
                  <a:cubicBezTo>
                    <a:pt x="144413" y="79376"/>
                    <a:pt x="127000" y="61607"/>
                    <a:pt x="127000" y="39688"/>
                  </a:cubicBezTo>
                  <a:cubicBezTo>
                    <a:pt x="127000" y="17769"/>
                    <a:pt x="144413" y="0"/>
                    <a:pt x="16589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32499" y="411957"/>
            <a:ext cx="112145" cy="1208392"/>
            <a:chOff x="1032499" y="411957"/>
            <a:chExt cx="112145" cy="120839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88571" y="411957"/>
              <a:ext cx="1" cy="1129021"/>
            </a:xfrm>
            <a:prstGeom prst="line">
              <a:avLst/>
            </a:prstGeom>
            <a:ln w="25400">
              <a:solidFill>
                <a:srgbClr val="3B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1032499" y="1518749"/>
              <a:ext cx="112145" cy="101600"/>
            </a:xfrm>
            <a:prstGeom prst="ellipse">
              <a:avLst/>
            </a:prstGeom>
            <a:solidFill>
              <a:srgbClr val="3B3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562f4693-34fc-4622-bfca-43fd35292efa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151836" y="1785449"/>
            <a:ext cx="8495084" cy="3195198"/>
            <a:chOff x="866776" y="1484784"/>
            <a:chExt cx="10446965" cy="3929346"/>
          </a:xfrm>
        </p:grpSpPr>
        <p:grpSp>
          <p:nvGrpSpPr>
            <p:cNvPr id="33" name="îSľïḍe"/>
            <p:cNvGrpSpPr/>
            <p:nvPr/>
          </p:nvGrpSpPr>
          <p:grpSpPr>
            <a:xfrm>
              <a:off x="866776" y="1484784"/>
              <a:ext cx="10446965" cy="2626967"/>
              <a:chOff x="866776" y="1754227"/>
              <a:chExt cx="10446965" cy="2626967"/>
            </a:xfrm>
          </p:grpSpPr>
          <p:sp>
            <p:nvSpPr>
              <p:cNvPr id="37" name="ïs1íḍe"/>
              <p:cNvSpPr/>
              <p:nvPr/>
            </p:nvSpPr>
            <p:spPr>
              <a:xfrm>
                <a:off x="6512520" y="2182579"/>
                <a:ext cx="1772290" cy="1770259"/>
              </a:xfrm>
              <a:custGeom>
                <a:avLst/>
                <a:gdLst>
                  <a:gd name="connsiteX0" fmla="*/ 692680 w 1385360"/>
                  <a:gd name="connsiteY0" fmla="*/ 0 h 1385360"/>
                  <a:gd name="connsiteX1" fmla="*/ 1385360 w 1385360"/>
                  <a:gd name="connsiteY1" fmla="*/ 692679 h 1385360"/>
                  <a:gd name="connsiteX2" fmla="*/ 692680 w 1385360"/>
                  <a:gd name="connsiteY2" fmla="*/ 1385360 h 1385360"/>
                  <a:gd name="connsiteX3" fmla="*/ 0 w 1385360"/>
                  <a:gd name="connsiteY3" fmla="*/ 692680 h 1385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5360" h="1385360">
                    <a:moveTo>
                      <a:pt x="692680" y="0"/>
                    </a:moveTo>
                    <a:lnTo>
                      <a:pt x="1385360" y="692679"/>
                    </a:lnTo>
                    <a:lnTo>
                      <a:pt x="692680" y="1385360"/>
                    </a:lnTo>
                    <a:lnTo>
                      <a:pt x="0" y="69268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zh-CN" altLang="en-US" sz="2000">
                    <a:solidFill>
                      <a:srgbClr val="FFFFFF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关键词</a:t>
                </a:r>
                <a:endParaRPr lang="zh-CN" altLang="en-US" sz="2000" dirty="0">
                  <a:solidFill>
                    <a:srgbClr val="FFFFFF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8" name="íṩľîḓé"/>
              <p:cNvSpPr/>
              <p:nvPr/>
            </p:nvSpPr>
            <p:spPr>
              <a:xfrm>
                <a:off x="3883525" y="2182579"/>
                <a:ext cx="1772289" cy="1770259"/>
              </a:xfrm>
              <a:custGeom>
                <a:avLst/>
                <a:gdLst>
                  <a:gd name="connsiteX0" fmla="*/ 692680 w 1385360"/>
                  <a:gd name="connsiteY0" fmla="*/ 0 h 1385360"/>
                  <a:gd name="connsiteX1" fmla="*/ 1385360 w 1385360"/>
                  <a:gd name="connsiteY1" fmla="*/ 692679 h 1385360"/>
                  <a:gd name="connsiteX2" fmla="*/ 692680 w 1385360"/>
                  <a:gd name="connsiteY2" fmla="*/ 1385360 h 1385360"/>
                  <a:gd name="connsiteX3" fmla="*/ 0 w 1385360"/>
                  <a:gd name="connsiteY3" fmla="*/ 692680 h 1385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5360" h="1385360">
                    <a:moveTo>
                      <a:pt x="692680" y="0"/>
                    </a:moveTo>
                    <a:lnTo>
                      <a:pt x="1385360" y="692679"/>
                    </a:lnTo>
                    <a:lnTo>
                      <a:pt x="692680" y="1385360"/>
                    </a:lnTo>
                    <a:lnTo>
                      <a:pt x="0" y="692680"/>
                    </a:lnTo>
                    <a:close/>
                  </a:path>
                </a:pathLst>
              </a:custGeom>
              <a:solidFill>
                <a:srgbClr val="A2CD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关键词</a:t>
                </a:r>
              </a:p>
            </p:txBody>
          </p:sp>
          <p:sp>
            <p:nvSpPr>
              <p:cNvPr id="39" name="îsļîḑê"/>
              <p:cNvSpPr/>
              <p:nvPr/>
            </p:nvSpPr>
            <p:spPr>
              <a:xfrm>
                <a:off x="1270767" y="2166338"/>
                <a:ext cx="1770259" cy="1770259"/>
              </a:xfrm>
              <a:custGeom>
                <a:avLst/>
                <a:gdLst>
                  <a:gd name="connsiteX0" fmla="*/ 692680 w 1385360"/>
                  <a:gd name="connsiteY0" fmla="*/ 0 h 1385360"/>
                  <a:gd name="connsiteX1" fmla="*/ 1385360 w 1385360"/>
                  <a:gd name="connsiteY1" fmla="*/ 692679 h 1385360"/>
                  <a:gd name="connsiteX2" fmla="*/ 692680 w 1385360"/>
                  <a:gd name="connsiteY2" fmla="*/ 1385360 h 1385360"/>
                  <a:gd name="connsiteX3" fmla="*/ 0 w 1385360"/>
                  <a:gd name="connsiteY3" fmla="*/ 692680 h 1385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5360" h="1385360">
                    <a:moveTo>
                      <a:pt x="692680" y="0"/>
                    </a:moveTo>
                    <a:lnTo>
                      <a:pt x="1385360" y="692679"/>
                    </a:lnTo>
                    <a:lnTo>
                      <a:pt x="692680" y="1385360"/>
                    </a:lnTo>
                    <a:lnTo>
                      <a:pt x="0" y="69268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zh-CN" altLang="en-US" sz="2000">
                    <a:solidFill>
                      <a:srgbClr val="FFFFFF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关键词</a:t>
                </a:r>
                <a:endParaRPr lang="zh-CN" altLang="en-US" sz="2000" dirty="0">
                  <a:solidFill>
                    <a:srgbClr val="FFFFFF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0" name="îšḷïḓè"/>
              <p:cNvSpPr/>
              <p:nvPr/>
            </p:nvSpPr>
            <p:spPr bwMode="auto">
              <a:xfrm>
                <a:off x="866776" y="1760315"/>
                <a:ext cx="4998140" cy="2608697"/>
              </a:xfrm>
              <a:custGeom>
                <a:avLst/>
                <a:gdLst/>
                <a:ahLst/>
                <a:cxnLst>
                  <a:cxn ang="0">
                    <a:pos x="1558" y="337"/>
                  </a:cxn>
                  <a:cxn ang="0">
                    <a:pos x="1221" y="0"/>
                  </a:cxn>
                  <a:cxn ang="0">
                    <a:pos x="407" y="814"/>
                  </a:cxn>
                  <a:cxn ang="0">
                    <a:pos x="0" y="407"/>
                  </a:cxn>
                  <a:cxn ang="0">
                    <a:pos x="402" y="5"/>
                  </a:cxn>
                  <a:cxn ang="0">
                    <a:pos x="734" y="337"/>
                  </a:cxn>
                </a:cxnLst>
                <a:rect l="0" t="0" r="r" b="b"/>
                <a:pathLst>
                  <a:path w="1558" h="814">
                    <a:moveTo>
                      <a:pt x="1558" y="337"/>
                    </a:moveTo>
                    <a:lnTo>
                      <a:pt x="1221" y="0"/>
                    </a:lnTo>
                    <a:lnTo>
                      <a:pt x="407" y="814"/>
                    </a:lnTo>
                    <a:lnTo>
                      <a:pt x="0" y="407"/>
                    </a:lnTo>
                    <a:lnTo>
                      <a:pt x="402" y="5"/>
                    </a:lnTo>
                    <a:lnTo>
                      <a:pt x="734" y="337"/>
                    </a:lnTo>
                  </a:path>
                </a:pathLst>
              </a:custGeom>
              <a:noFill/>
              <a:ln w="25400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1" name="ïsļïďê"/>
              <p:cNvSpPr/>
              <p:nvPr/>
            </p:nvSpPr>
            <p:spPr>
              <a:xfrm>
                <a:off x="1985367" y="2306417"/>
                <a:ext cx="332939" cy="332939"/>
              </a:xfrm>
              <a:custGeom>
                <a:avLst/>
                <a:gdLst>
                  <a:gd name="connsiteX0" fmla="*/ 130460 w 260920"/>
                  <a:gd name="connsiteY0" fmla="*/ 0 h 260921"/>
                  <a:gd name="connsiteX1" fmla="*/ 260920 w 260920"/>
                  <a:gd name="connsiteY1" fmla="*/ 130461 h 260921"/>
                  <a:gd name="connsiteX2" fmla="*/ 130460 w 260920"/>
                  <a:gd name="connsiteY2" fmla="*/ 260921 h 260921"/>
                  <a:gd name="connsiteX3" fmla="*/ 0 w 260920"/>
                  <a:gd name="connsiteY3" fmla="*/ 130460 h 26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920" h="260921">
                    <a:moveTo>
                      <a:pt x="130460" y="0"/>
                    </a:moveTo>
                    <a:lnTo>
                      <a:pt x="260920" y="130461"/>
                    </a:lnTo>
                    <a:lnTo>
                      <a:pt x="130460" y="260921"/>
                    </a:lnTo>
                    <a:lnTo>
                      <a:pt x="0" y="1304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200" dirty="0">
                    <a:solidFill>
                      <a:srgbClr val="333333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1</a:t>
                </a:r>
              </a:p>
            </p:txBody>
          </p:sp>
          <p:sp>
            <p:nvSpPr>
              <p:cNvPr id="63" name="ïšliḍe"/>
              <p:cNvSpPr/>
              <p:nvPr/>
            </p:nvSpPr>
            <p:spPr>
              <a:xfrm>
                <a:off x="4602185" y="2322658"/>
                <a:ext cx="334968" cy="332939"/>
              </a:xfrm>
              <a:custGeom>
                <a:avLst/>
                <a:gdLst>
                  <a:gd name="connsiteX0" fmla="*/ 130460 w 260920"/>
                  <a:gd name="connsiteY0" fmla="*/ 0 h 260921"/>
                  <a:gd name="connsiteX1" fmla="*/ 260920 w 260920"/>
                  <a:gd name="connsiteY1" fmla="*/ 130461 h 260921"/>
                  <a:gd name="connsiteX2" fmla="*/ 130460 w 260920"/>
                  <a:gd name="connsiteY2" fmla="*/ 260921 h 260921"/>
                  <a:gd name="connsiteX3" fmla="*/ 0 w 260920"/>
                  <a:gd name="connsiteY3" fmla="*/ 130460 h 26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920" h="260921">
                    <a:moveTo>
                      <a:pt x="130460" y="0"/>
                    </a:moveTo>
                    <a:lnTo>
                      <a:pt x="260920" y="130461"/>
                    </a:lnTo>
                    <a:lnTo>
                      <a:pt x="130460" y="260921"/>
                    </a:lnTo>
                    <a:lnTo>
                      <a:pt x="0" y="1304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200">
                    <a:solidFill>
                      <a:srgbClr val="333333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2</a:t>
                </a:r>
                <a:endParaRPr lang="en-US" altLang="zh-CN" sz="1200" dirty="0">
                  <a:solidFill>
                    <a:srgbClr val="33333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4" name="íSlïḋê"/>
              <p:cNvSpPr/>
              <p:nvPr/>
            </p:nvSpPr>
            <p:spPr>
              <a:xfrm>
                <a:off x="7225091" y="2322658"/>
                <a:ext cx="332939" cy="332939"/>
              </a:xfrm>
              <a:custGeom>
                <a:avLst/>
                <a:gdLst>
                  <a:gd name="connsiteX0" fmla="*/ 130460 w 260920"/>
                  <a:gd name="connsiteY0" fmla="*/ 0 h 260921"/>
                  <a:gd name="connsiteX1" fmla="*/ 260920 w 260920"/>
                  <a:gd name="connsiteY1" fmla="*/ 130461 h 260921"/>
                  <a:gd name="connsiteX2" fmla="*/ 130460 w 260920"/>
                  <a:gd name="connsiteY2" fmla="*/ 260921 h 260921"/>
                  <a:gd name="connsiteX3" fmla="*/ 0 w 260920"/>
                  <a:gd name="connsiteY3" fmla="*/ 130460 h 26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920" h="260921">
                    <a:moveTo>
                      <a:pt x="130460" y="0"/>
                    </a:moveTo>
                    <a:lnTo>
                      <a:pt x="260920" y="130461"/>
                    </a:lnTo>
                    <a:lnTo>
                      <a:pt x="130460" y="260921"/>
                    </a:lnTo>
                    <a:lnTo>
                      <a:pt x="0" y="1304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200">
                    <a:solidFill>
                      <a:srgbClr val="333333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3</a:t>
                </a:r>
                <a:endParaRPr lang="en-US" altLang="zh-CN" sz="1200" dirty="0">
                  <a:solidFill>
                    <a:srgbClr val="33333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5" name="íŝḻîḍe"/>
              <p:cNvSpPr/>
              <p:nvPr/>
            </p:nvSpPr>
            <p:spPr>
              <a:xfrm>
                <a:off x="3684573" y="1754227"/>
                <a:ext cx="4797158" cy="2626967"/>
              </a:xfrm>
              <a:custGeom>
                <a:avLst/>
                <a:gdLst>
                  <a:gd name="connsiteX0" fmla="*/ 0 w 3902075"/>
                  <a:gd name="connsiteY0" fmla="*/ 1047871 h 2096659"/>
                  <a:gd name="connsiteX1" fmla="*/ 1019175 w 3902075"/>
                  <a:gd name="connsiteY1" fmla="*/ 2067046 h 2096659"/>
                  <a:gd name="connsiteX2" fmla="*/ 3063875 w 3902075"/>
                  <a:gd name="connsiteY2" fmla="*/ 25521 h 2096659"/>
                  <a:gd name="connsiteX3" fmla="*/ 3902075 w 3902075"/>
                  <a:gd name="connsiteY3" fmla="*/ 866896 h 2096659"/>
                  <a:gd name="connsiteX4" fmla="*/ 3902075 w 3902075"/>
                  <a:gd name="connsiteY4" fmla="*/ 866896 h 2096659"/>
                  <a:gd name="connsiteX0-1" fmla="*/ 0 w 3902075"/>
                  <a:gd name="connsiteY0-2" fmla="*/ 1047871 h 2096659"/>
                  <a:gd name="connsiteX1-3" fmla="*/ 1019175 w 3902075"/>
                  <a:gd name="connsiteY1-4" fmla="*/ 2067046 h 2096659"/>
                  <a:gd name="connsiteX2-5" fmla="*/ 3063875 w 3902075"/>
                  <a:gd name="connsiteY2-6" fmla="*/ 25521 h 2096659"/>
                  <a:gd name="connsiteX3-7" fmla="*/ 3902075 w 3902075"/>
                  <a:gd name="connsiteY3-8" fmla="*/ 866896 h 2096659"/>
                  <a:gd name="connsiteX4-9" fmla="*/ 3902075 w 3902075"/>
                  <a:gd name="connsiteY4-10" fmla="*/ 866896 h 2096659"/>
                  <a:gd name="connsiteX0-11" fmla="*/ 0 w 3902075"/>
                  <a:gd name="connsiteY0-12" fmla="*/ 1047871 h 2067046"/>
                  <a:gd name="connsiteX1-13" fmla="*/ 1019175 w 3902075"/>
                  <a:gd name="connsiteY1-14" fmla="*/ 2067046 h 2067046"/>
                  <a:gd name="connsiteX2-15" fmla="*/ 3063875 w 3902075"/>
                  <a:gd name="connsiteY2-16" fmla="*/ 25521 h 2067046"/>
                  <a:gd name="connsiteX3-17" fmla="*/ 3902075 w 3902075"/>
                  <a:gd name="connsiteY3-18" fmla="*/ 866896 h 2067046"/>
                  <a:gd name="connsiteX4-19" fmla="*/ 3902075 w 3902075"/>
                  <a:gd name="connsiteY4-20" fmla="*/ 866896 h 2067046"/>
                  <a:gd name="connsiteX0-21" fmla="*/ 0 w 3902075"/>
                  <a:gd name="connsiteY0-22" fmla="*/ 1047871 h 2067046"/>
                  <a:gd name="connsiteX1-23" fmla="*/ 1019175 w 3902075"/>
                  <a:gd name="connsiteY1-24" fmla="*/ 2067046 h 2067046"/>
                  <a:gd name="connsiteX2-25" fmla="*/ 3063875 w 3902075"/>
                  <a:gd name="connsiteY2-26" fmla="*/ 25521 h 2067046"/>
                  <a:gd name="connsiteX3-27" fmla="*/ 3902075 w 3902075"/>
                  <a:gd name="connsiteY3-28" fmla="*/ 866896 h 2067046"/>
                  <a:gd name="connsiteX4-29" fmla="*/ 3902075 w 3902075"/>
                  <a:gd name="connsiteY4-30" fmla="*/ 866896 h 2067046"/>
                  <a:gd name="connsiteX0-31" fmla="*/ 0 w 3902075"/>
                  <a:gd name="connsiteY0-32" fmla="*/ 1047871 h 2067046"/>
                  <a:gd name="connsiteX1-33" fmla="*/ 1019175 w 3902075"/>
                  <a:gd name="connsiteY1-34" fmla="*/ 2067046 h 2067046"/>
                  <a:gd name="connsiteX2-35" fmla="*/ 3063875 w 3902075"/>
                  <a:gd name="connsiteY2-36" fmla="*/ 25521 h 2067046"/>
                  <a:gd name="connsiteX3-37" fmla="*/ 3902075 w 3902075"/>
                  <a:gd name="connsiteY3-38" fmla="*/ 866896 h 2067046"/>
                  <a:gd name="connsiteX4-39" fmla="*/ 3902075 w 3902075"/>
                  <a:gd name="connsiteY4-40" fmla="*/ 866896 h 2067046"/>
                  <a:gd name="connsiteX0-41" fmla="*/ 0 w 3902075"/>
                  <a:gd name="connsiteY0-42" fmla="*/ 1047871 h 2067046"/>
                  <a:gd name="connsiteX1-43" fmla="*/ 1019175 w 3902075"/>
                  <a:gd name="connsiteY1-44" fmla="*/ 2067046 h 2067046"/>
                  <a:gd name="connsiteX2-45" fmla="*/ 3063875 w 3902075"/>
                  <a:gd name="connsiteY2-46" fmla="*/ 25521 h 2067046"/>
                  <a:gd name="connsiteX3-47" fmla="*/ 3902075 w 3902075"/>
                  <a:gd name="connsiteY3-48" fmla="*/ 866896 h 2067046"/>
                  <a:gd name="connsiteX4-49" fmla="*/ 3902075 w 3902075"/>
                  <a:gd name="connsiteY4-50" fmla="*/ 866896 h 2067046"/>
                  <a:gd name="connsiteX0-51" fmla="*/ 0 w 3902075"/>
                  <a:gd name="connsiteY0-52" fmla="*/ 1047871 h 2067046"/>
                  <a:gd name="connsiteX1-53" fmla="*/ 1019175 w 3902075"/>
                  <a:gd name="connsiteY1-54" fmla="*/ 2067046 h 2067046"/>
                  <a:gd name="connsiteX2-55" fmla="*/ 3063875 w 3902075"/>
                  <a:gd name="connsiteY2-56" fmla="*/ 25521 h 2067046"/>
                  <a:gd name="connsiteX3-57" fmla="*/ 3902075 w 3902075"/>
                  <a:gd name="connsiteY3-58" fmla="*/ 866896 h 2067046"/>
                  <a:gd name="connsiteX4-59" fmla="*/ 3902075 w 3902075"/>
                  <a:gd name="connsiteY4-60" fmla="*/ 866896 h 2067046"/>
                  <a:gd name="connsiteX0-61" fmla="*/ 0 w 3902075"/>
                  <a:gd name="connsiteY0-62" fmla="*/ 1047871 h 2067046"/>
                  <a:gd name="connsiteX1-63" fmla="*/ 1019175 w 3902075"/>
                  <a:gd name="connsiteY1-64" fmla="*/ 2067046 h 2067046"/>
                  <a:gd name="connsiteX2-65" fmla="*/ 3063875 w 3902075"/>
                  <a:gd name="connsiteY2-66" fmla="*/ 25521 h 2067046"/>
                  <a:gd name="connsiteX3-67" fmla="*/ 3902075 w 3902075"/>
                  <a:gd name="connsiteY3-68" fmla="*/ 866896 h 2067046"/>
                  <a:gd name="connsiteX4-69" fmla="*/ 3902075 w 3902075"/>
                  <a:gd name="connsiteY4-70" fmla="*/ 866896 h 2067046"/>
                  <a:gd name="connsiteX0-71" fmla="*/ 0 w 3902075"/>
                  <a:gd name="connsiteY0-72" fmla="*/ 1022350 h 2041525"/>
                  <a:gd name="connsiteX1-73" fmla="*/ 1019175 w 3902075"/>
                  <a:gd name="connsiteY1-74" fmla="*/ 2041525 h 2041525"/>
                  <a:gd name="connsiteX2-75" fmla="*/ 3063875 w 3902075"/>
                  <a:gd name="connsiteY2-76" fmla="*/ 0 h 2041525"/>
                  <a:gd name="connsiteX3-77" fmla="*/ 3902075 w 3902075"/>
                  <a:gd name="connsiteY3-78" fmla="*/ 841375 h 2041525"/>
                  <a:gd name="connsiteX4-79" fmla="*/ 3902075 w 3902075"/>
                  <a:gd name="connsiteY4-80" fmla="*/ 841375 h 2041525"/>
                  <a:gd name="connsiteX0-81" fmla="*/ 0 w 3902075"/>
                  <a:gd name="connsiteY0-82" fmla="*/ 1022350 h 1879600"/>
                  <a:gd name="connsiteX1-83" fmla="*/ 847725 w 3902075"/>
                  <a:gd name="connsiteY1-84" fmla="*/ 1879600 h 1879600"/>
                  <a:gd name="connsiteX2-85" fmla="*/ 3063875 w 3902075"/>
                  <a:gd name="connsiteY2-86" fmla="*/ 0 h 1879600"/>
                  <a:gd name="connsiteX3-87" fmla="*/ 3902075 w 3902075"/>
                  <a:gd name="connsiteY3-88" fmla="*/ 841375 h 1879600"/>
                  <a:gd name="connsiteX4-89" fmla="*/ 3902075 w 3902075"/>
                  <a:gd name="connsiteY4-90" fmla="*/ 841375 h 1879600"/>
                  <a:gd name="connsiteX0-91" fmla="*/ 0 w 3902075"/>
                  <a:gd name="connsiteY0-92" fmla="*/ 1196975 h 2054225"/>
                  <a:gd name="connsiteX1-93" fmla="*/ 847725 w 3902075"/>
                  <a:gd name="connsiteY1-94" fmla="*/ 2054225 h 2054225"/>
                  <a:gd name="connsiteX2-95" fmla="*/ 2895600 w 3902075"/>
                  <a:gd name="connsiteY2-96" fmla="*/ 0 h 2054225"/>
                  <a:gd name="connsiteX3-97" fmla="*/ 3902075 w 3902075"/>
                  <a:gd name="connsiteY3-98" fmla="*/ 1016000 h 2054225"/>
                  <a:gd name="connsiteX4-99" fmla="*/ 3902075 w 3902075"/>
                  <a:gd name="connsiteY4-100" fmla="*/ 1016000 h 2054225"/>
                  <a:gd name="connsiteX0-101" fmla="*/ 0 w 3902075"/>
                  <a:gd name="connsiteY0-102" fmla="*/ 1196975 h 2054225"/>
                  <a:gd name="connsiteX1-103" fmla="*/ 847725 w 3902075"/>
                  <a:gd name="connsiteY1-104" fmla="*/ 2054225 h 2054225"/>
                  <a:gd name="connsiteX2-105" fmla="*/ 2895600 w 3902075"/>
                  <a:gd name="connsiteY2-106" fmla="*/ 0 h 2054225"/>
                  <a:gd name="connsiteX3-107" fmla="*/ 3751060 w 3902075"/>
                  <a:gd name="connsiteY3-108" fmla="*/ 864864 h 2054225"/>
                  <a:gd name="connsiteX4-109" fmla="*/ 3902075 w 3902075"/>
                  <a:gd name="connsiteY4-110" fmla="*/ 1016000 h 2054225"/>
                  <a:gd name="connsiteX5" fmla="*/ 3902075 w 3902075"/>
                  <a:gd name="connsiteY5" fmla="*/ 1016000 h 2054225"/>
                  <a:gd name="connsiteX0-111" fmla="*/ 0 w 3902075"/>
                  <a:gd name="connsiteY0-112" fmla="*/ 1196975 h 2054225"/>
                  <a:gd name="connsiteX1-113" fmla="*/ 847725 w 3902075"/>
                  <a:gd name="connsiteY1-114" fmla="*/ 2054225 h 2054225"/>
                  <a:gd name="connsiteX2-115" fmla="*/ 2895600 w 3902075"/>
                  <a:gd name="connsiteY2-116" fmla="*/ 0 h 2054225"/>
                  <a:gd name="connsiteX3-117" fmla="*/ 3751060 w 3902075"/>
                  <a:gd name="connsiteY3-118" fmla="*/ 864864 h 2054225"/>
                  <a:gd name="connsiteX4-119" fmla="*/ 3902075 w 3902075"/>
                  <a:gd name="connsiteY4-120" fmla="*/ 1016000 h 2054225"/>
                  <a:gd name="connsiteX0-121" fmla="*/ 0 w 3751060"/>
                  <a:gd name="connsiteY0-122" fmla="*/ 1196975 h 2054225"/>
                  <a:gd name="connsiteX1-123" fmla="*/ 847725 w 3751060"/>
                  <a:gd name="connsiteY1-124" fmla="*/ 2054225 h 2054225"/>
                  <a:gd name="connsiteX2-125" fmla="*/ 2895600 w 3751060"/>
                  <a:gd name="connsiteY2-126" fmla="*/ 0 h 2054225"/>
                  <a:gd name="connsiteX3-127" fmla="*/ 3751060 w 3751060"/>
                  <a:gd name="connsiteY3-128" fmla="*/ 864864 h 20542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751060" h="2054225">
                    <a:moveTo>
                      <a:pt x="0" y="1196975"/>
                    </a:moveTo>
                    <a:cubicBezTo>
                      <a:pt x="339725" y="1536700"/>
                      <a:pt x="508000" y="1714500"/>
                      <a:pt x="847725" y="2054225"/>
                    </a:cubicBezTo>
                    <a:lnTo>
                      <a:pt x="2895600" y="0"/>
                    </a:lnTo>
                    <a:lnTo>
                      <a:pt x="3751060" y="864864"/>
                    </a:lnTo>
                  </a:path>
                </a:pathLst>
              </a:cu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6" name="ï$ļíḓe"/>
              <p:cNvSpPr/>
              <p:nvPr/>
            </p:nvSpPr>
            <p:spPr bwMode="auto">
              <a:xfrm flipH="1" flipV="1">
                <a:off x="6315601" y="1766408"/>
                <a:ext cx="4998140" cy="2610727"/>
              </a:xfrm>
              <a:custGeom>
                <a:avLst/>
                <a:gdLst/>
                <a:ahLst/>
                <a:cxnLst>
                  <a:cxn ang="0">
                    <a:pos x="1558" y="337"/>
                  </a:cxn>
                  <a:cxn ang="0">
                    <a:pos x="1221" y="0"/>
                  </a:cxn>
                  <a:cxn ang="0">
                    <a:pos x="407" y="814"/>
                  </a:cxn>
                  <a:cxn ang="0">
                    <a:pos x="0" y="407"/>
                  </a:cxn>
                  <a:cxn ang="0">
                    <a:pos x="402" y="5"/>
                  </a:cxn>
                  <a:cxn ang="0">
                    <a:pos x="734" y="337"/>
                  </a:cxn>
                </a:cxnLst>
                <a:rect l="0" t="0" r="r" b="b"/>
                <a:pathLst>
                  <a:path w="1558" h="814">
                    <a:moveTo>
                      <a:pt x="1558" y="337"/>
                    </a:moveTo>
                    <a:lnTo>
                      <a:pt x="1221" y="0"/>
                    </a:lnTo>
                    <a:lnTo>
                      <a:pt x="407" y="814"/>
                    </a:lnTo>
                    <a:lnTo>
                      <a:pt x="0" y="407"/>
                    </a:lnTo>
                    <a:lnTo>
                      <a:pt x="402" y="5"/>
                    </a:lnTo>
                    <a:lnTo>
                      <a:pt x="734" y="337"/>
                    </a:lnTo>
                  </a:path>
                </a:pathLst>
              </a:custGeom>
              <a:noFill/>
              <a:ln w="25400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7" name="ïSľîḍè"/>
              <p:cNvSpPr/>
              <p:nvPr/>
            </p:nvSpPr>
            <p:spPr>
              <a:xfrm>
                <a:off x="9157760" y="2182579"/>
                <a:ext cx="1772289" cy="1770259"/>
              </a:xfrm>
              <a:custGeom>
                <a:avLst/>
                <a:gdLst>
                  <a:gd name="connsiteX0" fmla="*/ 692680 w 1385360"/>
                  <a:gd name="connsiteY0" fmla="*/ 0 h 1385360"/>
                  <a:gd name="connsiteX1" fmla="*/ 1385360 w 1385360"/>
                  <a:gd name="connsiteY1" fmla="*/ 692679 h 1385360"/>
                  <a:gd name="connsiteX2" fmla="*/ 692680 w 1385360"/>
                  <a:gd name="connsiteY2" fmla="*/ 1385360 h 1385360"/>
                  <a:gd name="connsiteX3" fmla="*/ 0 w 1385360"/>
                  <a:gd name="connsiteY3" fmla="*/ 692680 h 1385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5360" h="1385360">
                    <a:moveTo>
                      <a:pt x="692680" y="0"/>
                    </a:moveTo>
                    <a:lnTo>
                      <a:pt x="1385360" y="692679"/>
                    </a:lnTo>
                    <a:lnTo>
                      <a:pt x="692680" y="1385360"/>
                    </a:lnTo>
                    <a:lnTo>
                      <a:pt x="0" y="6926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913765">
                  <a:defRPr/>
                </a:pPr>
                <a:r>
                  <a:rPr lang="zh-CN" altLang="en-US" sz="2000">
                    <a:solidFill>
                      <a:srgbClr val="FFFFFF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关键词</a:t>
                </a:r>
                <a:endParaRPr lang="zh-CN" altLang="en-US" sz="2000" dirty="0">
                  <a:solidFill>
                    <a:srgbClr val="FFFFFF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8" name="íṡļîḑê"/>
              <p:cNvSpPr/>
              <p:nvPr/>
            </p:nvSpPr>
            <p:spPr>
              <a:xfrm>
                <a:off x="9868300" y="2322658"/>
                <a:ext cx="334968" cy="332939"/>
              </a:xfrm>
              <a:custGeom>
                <a:avLst/>
                <a:gdLst>
                  <a:gd name="connsiteX0" fmla="*/ 130460 w 260920"/>
                  <a:gd name="connsiteY0" fmla="*/ 0 h 260921"/>
                  <a:gd name="connsiteX1" fmla="*/ 260920 w 260920"/>
                  <a:gd name="connsiteY1" fmla="*/ 130461 h 260921"/>
                  <a:gd name="connsiteX2" fmla="*/ 130460 w 260920"/>
                  <a:gd name="connsiteY2" fmla="*/ 260921 h 260921"/>
                  <a:gd name="connsiteX3" fmla="*/ 0 w 260920"/>
                  <a:gd name="connsiteY3" fmla="*/ 130460 h 26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920" h="260921">
                    <a:moveTo>
                      <a:pt x="130460" y="0"/>
                    </a:moveTo>
                    <a:lnTo>
                      <a:pt x="260920" y="130461"/>
                    </a:lnTo>
                    <a:lnTo>
                      <a:pt x="130460" y="260921"/>
                    </a:lnTo>
                    <a:lnTo>
                      <a:pt x="0" y="1304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200">
                    <a:solidFill>
                      <a:srgbClr val="333333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4</a:t>
                </a:r>
                <a:endParaRPr lang="en-US" altLang="zh-CN" sz="1200" dirty="0">
                  <a:solidFill>
                    <a:srgbClr val="33333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cxnSp>
          <p:nvCxnSpPr>
            <p:cNvPr id="34" name="直接连接符 33"/>
            <p:cNvCxnSpPr/>
            <p:nvPr/>
          </p:nvCxnSpPr>
          <p:spPr>
            <a:xfrm>
              <a:off x="3503712" y="4505592"/>
              <a:ext cx="0" cy="90853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96000" y="4505592"/>
              <a:ext cx="0" cy="90853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756904" y="4505592"/>
              <a:ext cx="0" cy="90853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2209919" y="4094568"/>
            <a:ext cx="1973762" cy="1173212"/>
            <a:chOff x="2197445" y="2412894"/>
            <a:chExt cx="1973762" cy="1173212"/>
          </a:xfrm>
        </p:grpSpPr>
        <p:sp>
          <p:nvSpPr>
            <p:cNvPr id="70" name="文本框 69"/>
            <p:cNvSpPr txBox="1"/>
            <p:nvPr/>
          </p:nvSpPr>
          <p:spPr>
            <a:xfrm>
              <a:off x="2273643" y="2412894"/>
              <a:ext cx="182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197445" y="2801276"/>
              <a:ext cx="197376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请在此处输入具体内容，文字请尽量言简意赅，此处为章节文字，表述该章节文字主题。</a:t>
              </a:r>
              <a:endPara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335293" y="4094568"/>
            <a:ext cx="1973762" cy="1173212"/>
            <a:chOff x="2197445" y="2412894"/>
            <a:chExt cx="1973762" cy="1173212"/>
          </a:xfrm>
        </p:grpSpPr>
        <p:sp>
          <p:nvSpPr>
            <p:cNvPr id="73" name="文本框 72"/>
            <p:cNvSpPr txBox="1"/>
            <p:nvPr/>
          </p:nvSpPr>
          <p:spPr>
            <a:xfrm>
              <a:off x="2273643" y="2412894"/>
              <a:ext cx="182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197445" y="2801276"/>
              <a:ext cx="197376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请在此处输入具体内容，文字请尽量言简意赅，此处为章节文字，表述该章节文字主题。</a:t>
              </a:r>
              <a:endPara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470668" y="4094568"/>
            <a:ext cx="1973762" cy="1173212"/>
            <a:chOff x="2197445" y="2412894"/>
            <a:chExt cx="1973762" cy="1173212"/>
          </a:xfrm>
        </p:grpSpPr>
        <p:sp>
          <p:nvSpPr>
            <p:cNvPr id="76" name="文本框 75"/>
            <p:cNvSpPr txBox="1"/>
            <p:nvPr/>
          </p:nvSpPr>
          <p:spPr>
            <a:xfrm>
              <a:off x="2273643" y="2412894"/>
              <a:ext cx="182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197445" y="2801276"/>
              <a:ext cx="197376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请在此处输入具体内容，文字请尽量言简意赅，此处为章节文字，表述该章节文字主题。</a:t>
              </a:r>
              <a:endPara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8606043" y="4094568"/>
            <a:ext cx="1973762" cy="1173212"/>
            <a:chOff x="2197445" y="2412894"/>
            <a:chExt cx="1973762" cy="1173212"/>
          </a:xfrm>
        </p:grpSpPr>
        <p:sp>
          <p:nvSpPr>
            <p:cNvPr id="79" name="文本框 78"/>
            <p:cNvSpPr txBox="1"/>
            <p:nvPr/>
          </p:nvSpPr>
          <p:spPr>
            <a:xfrm>
              <a:off x="2273643" y="2412894"/>
              <a:ext cx="182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197445" y="2801276"/>
              <a:ext cx="197376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请在此处输入具体内容，文字请尽量言简意赅，此处为章节文字，表述该章节文字主题。</a:t>
              </a:r>
              <a:endPara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40" name="TextBox 10"/>
          <p:cNvSpPr txBox="1"/>
          <p:nvPr/>
        </p:nvSpPr>
        <p:spPr>
          <a:xfrm>
            <a:off x="879322" y="2338267"/>
            <a:ext cx="430887" cy="2730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绪论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-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研究意义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cs typeface="Roboto condensed"/>
              <a:sym typeface="字魂59号-创粗黑" panose="00000500000000000000" pitchFamily="2" charset="-122"/>
            </a:endParaRPr>
          </a:p>
        </p:txBody>
      </p:sp>
      <p:sp>
        <p:nvSpPr>
          <p:cNvPr id="41" name="Rectangle 2"/>
          <p:cNvSpPr/>
          <p:nvPr/>
        </p:nvSpPr>
        <p:spPr>
          <a:xfrm>
            <a:off x="683749" y="1593358"/>
            <a:ext cx="82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01</a:t>
            </a:r>
            <a:endParaRPr lang="zh-CN" altLang="en-US" sz="3200" b="1" dirty="0">
              <a:solidFill>
                <a:srgbClr val="0059D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032499" y="411957"/>
            <a:ext cx="112145" cy="1208392"/>
            <a:chOff x="1032499" y="411957"/>
            <a:chExt cx="112145" cy="1208392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088571" y="411957"/>
              <a:ext cx="1" cy="1129021"/>
            </a:xfrm>
            <a:prstGeom prst="line">
              <a:avLst/>
            </a:prstGeom>
            <a:ln w="25400">
              <a:solidFill>
                <a:srgbClr val="3B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1032499" y="1518749"/>
              <a:ext cx="112145" cy="101600"/>
            </a:xfrm>
            <a:prstGeom prst="ellipse">
              <a:avLst/>
            </a:prstGeom>
            <a:solidFill>
              <a:srgbClr val="3B3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3"/>
          <p:cNvCxnSpPr/>
          <p:nvPr/>
        </p:nvCxnSpPr>
        <p:spPr>
          <a:xfrm>
            <a:off x="3491725" y="5168655"/>
            <a:ext cx="147554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4"/>
          <p:cNvCxnSpPr/>
          <p:nvPr/>
        </p:nvCxnSpPr>
        <p:spPr>
          <a:xfrm>
            <a:off x="5069919" y="5168655"/>
            <a:ext cx="147554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"/>
          <p:cNvCxnSpPr/>
          <p:nvPr/>
        </p:nvCxnSpPr>
        <p:spPr>
          <a:xfrm>
            <a:off x="6633462" y="5168655"/>
            <a:ext cx="147554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7"/>
          <p:cNvCxnSpPr/>
          <p:nvPr/>
        </p:nvCxnSpPr>
        <p:spPr>
          <a:xfrm rot="10800000">
            <a:off x="8211430" y="5168655"/>
            <a:ext cx="147554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1"/>
          <p:cNvSpPr txBox="1"/>
          <p:nvPr/>
        </p:nvSpPr>
        <p:spPr>
          <a:xfrm>
            <a:off x="9481463" y="5267396"/>
            <a:ext cx="524341" cy="276999"/>
          </a:xfrm>
          <a:prstGeom prst="rect">
            <a:avLst/>
          </a:prstGeom>
          <a:noFill/>
        </p:spPr>
        <p:txBody>
          <a:bodyPr wrap="none" lIns="91412" tIns="45706" rIns="91412" bIns="45706">
            <a:normAutofit/>
          </a:bodyPr>
          <a:lstStyle/>
          <a:p>
            <a:r>
              <a:rPr lang="id-ID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2017</a:t>
            </a:r>
          </a:p>
        </p:txBody>
      </p:sp>
      <p:sp>
        <p:nvSpPr>
          <p:cNvPr id="26" name="TextBox 12"/>
          <p:cNvSpPr txBox="1"/>
          <p:nvPr/>
        </p:nvSpPr>
        <p:spPr>
          <a:xfrm>
            <a:off x="7899300" y="5267396"/>
            <a:ext cx="524341" cy="276999"/>
          </a:xfrm>
          <a:prstGeom prst="rect">
            <a:avLst/>
          </a:prstGeom>
          <a:noFill/>
        </p:spPr>
        <p:txBody>
          <a:bodyPr wrap="none" lIns="91412" tIns="45706" rIns="91412" bIns="45706">
            <a:normAutofit/>
          </a:bodyPr>
          <a:lstStyle/>
          <a:p>
            <a:r>
              <a:rPr lang="id-ID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2016</a:t>
            </a:r>
          </a:p>
        </p:txBody>
      </p:sp>
      <p:sp>
        <p:nvSpPr>
          <p:cNvPr id="27" name="TextBox 13"/>
          <p:cNvSpPr txBox="1"/>
          <p:nvPr/>
        </p:nvSpPr>
        <p:spPr>
          <a:xfrm>
            <a:off x="6345802" y="5257871"/>
            <a:ext cx="524341" cy="276999"/>
          </a:xfrm>
          <a:prstGeom prst="rect">
            <a:avLst/>
          </a:prstGeom>
          <a:noFill/>
        </p:spPr>
        <p:txBody>
          <a:bodyPr wrap="none" lIns="91412" tIns="45706" rIns="91412" bIns="45706">
            <a:normAutofit/>
          </a:bodyPr>
          <a:lstStyle/>
          <a:p>
            <a:r>
              <a:rPr lang="id-ID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2015</a:t>
            </a:r>
          </a:p>
        </p:txBody>
      </p:sp>
      <p:sp>
        <p:nvSpPr>
          <p:cNvPr id="28" name="TextBox 14"/>
          <p:cNvSpPr txBox="1"/>
          <p:nvPr/>
        </p:nvSpPr>
        <p:spPr>
          <a:xfrm>
            <a:off x="4782685" y="5267396"/>
            <a:ext cx="524341" cy="276999"/>
          </a:xfrm>
          <a:prstGeom prst="rect">
            <a:avLst/>
          </a:prstGeom>
          <a:noFill/>
        </p:spPr>
        <p:txBody>
          <a:bodyPr wrap="none" lIns="91412" tIns="45706" rIns="91412" bIns="45706">
            <a:normAutofit/>
          </a:bodyPr>
          <a:lstStyle/>
          <a:p>
            <a:r>
              <a:rPr lang="id-ID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2014</a:t>
            </a:r>
          </a:p>
        </p:txBody>
      </p:sp>
      <p:sp>
        <p:nvSpPr>
          <p:cNvPr id="29" name="TextBox 15"/>
          <p:cNvSpPr txBox="1"/>
          <p:nvPr/>
        </p:nvSpPr>
        <p:spPr>
          <a:xfrm>
            <a:off x="3193295" y="5267396"/>
            <a:ext cx="524341" cy="276999"/>
          </a:xfrm>
          <a:prstGeom prst="rect">
            <a:avLst/>
          </a:prstGeom>
          <a:noFill/>
        </p:spPr>
        <p:txBody>
          <a:bodyPr wrap="none" lIns="91412" tIns="45706" rIns="91412" bIns="45706">
            <a:normAutofit/>
          </a:bodyPr>
          <a:lstStyle/>
          <a:p>
            <a:r>
              <a:rPr lang="id-ID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2013</a:t>
            </a:r>
          </a:p>
        </p:txBody>
      </p:sp>
      <p:sp>
        <p:nvSpPr>
          <p:cNvPr id="32" name="Oval 18"/>
          <p:cNvSpPr/>
          <p:nvPr/>
        </p:nvSpPr>
        <p:spPr>
          <a:xfrm>
            <a:off x="3399878" y="5114655"/>
            <a:ext cx="107967" cy="108000"/>
          </a:xfrm>
          <a:prstGeom prst="ellipse">
            <a:avLst/>
          </a:prstGeom>
          <a:solidFill>
            <a:srgbClr val="7AB8B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/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" name="Oval 19"/>
          <p:cNvSpPr/>
          <p:nvPr/>
        </p:nvSpPr>
        <p:spPr>
          <a:xfrm>
            <a:off x="4974845" y="5114655"/>
            <a:ext cx="107967" cy="108000"/>
          </a:xfrm>
          <a:prstGeom prst="ellipse">
            <a:avLst/>
          </a:prstGeom>
          <a:solidFill>
            <a:srgbClr val="B2D6F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/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" name="Oval 20"/>
          <p:cNvSpPr/>
          <p:nvPr/>
        </p:nvSpPr>
        <p:spPr>
          <a:xfrm>
            <a:off x="6545976" y="5114655"/>
            <a:ext cx="107967" cy="108000"/>
          </a:xfrm>
          <a:prstGeom prst="ellipse">
            <a:avLst/>
          </a:prstGeom>
          <a:solidFill>
            <a:srgbClr val="AEDDE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/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" name="Oval 21"/>
          <p:cNvSpPr/>
          <p:nvPr/>
        </p:nvSpPr>
        <p:spPr>
          <a:xfrm>
            <a:off x="8093576" y="5114655"/>
            <a:ext cx="107967" cy="108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/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" name="Oval 22"/>
          <p:cNvSpPr/>
          <p:nvPr/>
        </p:nvSpPr>
        <p:spPr>
          <a:xfrm rot="10800000">
            <a:off x="9682437" y="5114657"/>
            <a:ext cx="107967" cy="108000"/>
          </a:xfrm>
          <a:prstGeom prst="ellipse">
            <a:avLst/>
          </a:prstGeom>
          <a:solidFill>
            <a:srgbClr val="7AB8B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/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" name="TextBox 26"/>
          <p:cNvSpPr txBox="1"/>
          <p:nvPr/>
        </p:nvSpPr>
        <p:spPr>
          <a:xfrm>
            <a:off x="2833053" y="2545404"/>
            <a:ext cx="1261495" cy="307777"/>
          </a:xfrm>
          <a:prstGeom prst="rect">
            <a:avLst/>
          </a:prstGeom>
          <a:noFill/>
        </p:spPr>
        <p:txBody>
          <a:bodyPr wrap="none" lIns="91412" tIns="45706" rIns="91412" bIns="45706">
            <a:normAutofit lnSpcReduction="10000"/>
          </a:bodyPr>
          <a:lstStyle/>
          <a:p>
            <a:pPr algn="ctr"/>
            <a:r>
              <a:rPr lang="zh-CN" altLang="en-US" sz="1465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输入此处标题</a:t>
            </a:r>
          </a:p>
        </p:txBody>
      </p:sp>
      <p:sp>
        <p:nvSpPr>
          <p:cNvPr id="43" name="TextBox 27"/>
          <p:cNvSpPr txBox="1"/>
          <p:nvPr/>
        </p:nvSpPr>
        <p:spPr>
          <a:xfrm>
            <a:off x="2554057" y="2780008"/>
            <a:ext cx="1837054" cy="553998"/>
          </a:xfrm>
          <a:prstGeom prst="rect">
            <a:avLst/>
          </a:prstGeom>
          <a:noFill/>
        </p:spPr>
        <p:txBody>
          <a:bodyPr wrap="square" lIns="91412" tIns="45706" rIns="91412" bIns="45706">
            <a:no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请在此处输入具体内容，文字请尽量言简意赅，此处为章节文字，表述该章节文字主题。</a:t>
            </a:r>
            <a:endParaRPr lang="en-US" altLang="zh-CN" sz="1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44" name="Straight Connector 28"/>
          <p:cNvCxnSpPr/>
          <p:nvPr/>
        </p:nvCxnSpPr>
        <p:spPr>
          <a:xfrm flipV="1">
            <a:off x="3463797" y="3502354"/>
            <a:ext cx="0" cy="1561753"/>
          </a:xfrm>
          <a:prstGeom prst="line">
            <a:avLst/>
          </a:prstGeom>
          <a:ln w="19050" cap="rnd">
            <a:solidFill>
              <a:schemeClr val="tx1">
                <a:lumMod val="95000"/>
                <a:lumOff val="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9"/>
          <p:cNvCxnSpPr/>
          <p:nvPr/>
        </p:nvCxnSpPr>
        <p:spPr>
          <a:xfrm flipV="1">
            <a:off x="3453861" y="2154878"/>
            <a:ext cx="0" cy="396000"/>
          </a:xfrm>
          <a:prstGeom prst="line">
            <a:avLst/>
          </a:prstGeom>
          <a:ln w="19050" cap="rnd">
            <a:solidFill>
              <a:schemeClr val="tx1">
                <a:lumMod val="95000"/>
                <a:lumOff val="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30"/>
          <p:cNvGrpSpPr/>
          <p:nvPr/>
        </p:nvGrpSpPr>
        <p:grpSpPr>
          <a:xfrm>
            <a:off x="3193880" y="1565729"/>
            <a:ext cx="539833" cy="540000"/>
            <a:chOff x="3450124" y="2009775"/>
            <a:chExt cx="540000" cy="540000"/>
          </a:xfrm>
        </p:grpSpPr>
        <p:sp>
          <p:nvSpPr>
            <p:cNvPr id="47" name="Oval 63"/>
            <p:cNvSpPr/>
            <p:nvPr/>
          </p:nvSpPr>
          <p:spPr>
            <a:xfrm>
              <a:off x="3450124" y="2009775"/>
              <a:ext cx="540000" cy="540000"/>
            </a:xfrm>
            <a:prstGeom prst="ellipse">
              <a:avLst/>
            </a:prstGeom>
            <a:solidFill>
              <a:srgbClr val="82BDF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grpSp>
          <p:nvGrpSpPr>
            <p:cNvPr id="48" name="Group 64"/>
            <p:cNvGrpSpPr/>
            <p:nvPr/>
          </p:nvGrpSpPr>
          <p:grpSpPr>
            <a:xfrm>
              <a:off x="3567882" y="2071853"/>
              <a:ext cx="304483" cy="415884"/>
              <a:chOff x="5772150" y="2981325"/>
              <a:chExt cx="650875" cy="889001"/>
            </a:xfrm>
            <a:solidFill>
              <a:schemeClr val="bg1"/>
            </a:solidFill>
          </p:grpSpPr>
          <p:sp>
            <p:nvSpPr>
              <p:cNvPr id="49" name="Rectangle 65"/>
              <p:cNvSpPr/>
              <p:nvPr/>
            </p:nvSpPr>
            <p:spPr bwMode="auto">
              <a:xfrm>
                <a:off x="5875338" y="3159125"/>
                <a:ext cx="14605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50" name="Rectangle 66"/>
              <p:cNvSpPr/>
              <p:nvPr/>
            </p:nvSpPr>
            <p:spPr bwMode="auto">
              <a:xfrm>
                <a:off x="5875338" y="3375025"/>
                <a:ext cx="368300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51" name="Rectangle 67"/>
              <p:cNvSpPr/>
              <p:nvPr/>
            </p:nvSpPr>
            <p:spPr bwMode="auto">
              <a:xfrm>
                <a:off x="5875338" y="3470275"/>
                <a:ext cx="3683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52" name="Rectangle 68"/>
              <p:cNvSpPr/>
              <p:nvPr/>
            </p:nvSpPr>
            <p:spPr bwMode="auto">
              <a:xfrm>
                <a:off x="5875338" y="3565525"/>
                <a:ext cx="206375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53" name="Freeform: Shape 69"/>
              <p:cNvSpPr/>
              <p:nvPr/>
            </p:nvSpPr>
            <p:spPr bwMode="auto">
              <a:xfrm>
                <a:off x="5772150" y="2981325"/>
                <a:ext cx="650875" cy="835025"/>
              </a:xfrm>
              <a:custGeom>
                <a:avLst/>
                <a:gdLst>
                  <a:gd name="T0" fmla="*/ 87 w 170"/>
                  <a:gd name="T1" fmla="*/ 0 h 220"/>
                  <a:gd name="T2" fmla="*/ 34 w 170"/>
                  <a:gd name="T3" fmla="*/ 0 h 220"/>
                  <a:gd name="T4" fmla="*/ 0 w 170"/>
                  <a:gd name="T5" fmla="*/ 34 h 220"/>
                  <a:gd name="T6" fmla="*/ 0 w 170"/>
                  <a:gd name="T7" fmla="*/ 185 h 220"/>
                  <a:gd name="T8" fmla="*/ 34 w 170"/>
                  <a:gd name="T9" fmla="*/ 220 h 220"/>
                  <a:gd name="T10" fmla="*/ 91 w 170"/>
                  <a:gd name="T11" fmla="*/ 220 h 220"/>
                  <a:gd name="T12" fmla="*/ 91 w 170"/>
                  <a:gd name="T13" fmla="*/ 203 h 220"/>
                  <a:gd name="T14" fmla="*/ 34 w 170"/>
                  <a:gd name="T15" fmla="*/ 203 h 220"/>
                  <a:gd name="T16" fmla="*/ 16 w 170"/>
                  <a:gd name="T17" fmla="*/ 185 h 220"/>
                  <a:gd name="T18" fmla="*/ 16 w 170"/>
                  <a:gd name="T19" fmla="*/ 34 h 220"/>
                  <a:gd name="T20" fmla="*/ 34 w 170"/>
                  <a:gd name="T21" fmla="*/ 16 h 220"/>
                  <a:gd name="T22" fmla="*/ 79 w 170"/>
                  <a:gd name="T23" fmla="*/ 16 h 220"/>
                  <a:gd name="T24" fmla="*/ 79 w 170"/>
                  <a:gd name="T25" fmla="*/ 67 h 220"/>
                  <a:gd name="T26" fmla="*/ 105 w 170"/>
                  <a:gd name="T27" fmla="*/ 93 h 220"/>
                  <a:gd name="T28" fmla="*/ 154 w 170"/>
                  <a:gd name="T29" fmla="*/ 93 h 220"/>
                  <a:gd name="T30" fmla="*/ 154 w 170"/>
                  <a:gd name="T31" fmla="*/ 185 h 220"/>
                  <a:gd name="T32" fmla="*/ 143 w 170"/>
                  <a:gd name="T33" fmla="*/ 202 h 220"/>
                  <a:gd name="T34" fmla="*/ 143 w 170"/>
                  <a:gd name="T35" fmla="*/ 219 h 220"/>
                  <a:gd name="T36" fmla="*/ 170 w 170"/>
                  <a:gd name="T37" fmla="*/ 185 h 220"/>
                  <a:gd name="T38" fmla="*/ 170 w 170"/>
                  <a:gd name="T39" fmla="*/ 83 h 220"/>
                  <a:gd name="T40" fmla="*/ 87 w 170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220">
                    <a:moveTo>
                      <a:pt x="87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204"/>
                      <a:pt x="15" y="220"/>
                      <a:pt x="34" y="220"/>
                    </a:cubicBezTo>
                    <a:cubicBezTo>
                      <a:pt x="91" y="220"/>
                      <a:pt x="91" y="220"/>
                      <a:pt x="91" y="220"/>
                    </a:cubicBezTo>
                    <a:cubicBezTo>
                      <a:pt x="91" y="203"/>
                      <a:pt x="91" y="203"/>
                      <a:pt x="91" y="203"/>
                    </a:cubicBezTo>
                    <a:cubicBezTo>
                      <a:pt x="34" y="203"/>
                      <a:pt x="34" y="203"/>
                      <a:pt x="34" y="203"/>
                    </a:cubicBezTo>
                    <a:cubicBezTo>
                      <a:pt x="24" y="203"/>
                      <a:pt x="16" y="195"/>
                      <a:pt x="16" y="185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24"/>
                      <a:pt x="24" y="16"/>
                      <a:pt x="34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81"/>
                      <a:pt x="90" y="93"/>
                      <a:pt x="105" y="93"/>
                    </a:cubicBezTo>
                    <a:cubicBezTo>
                      <a:pt x="154" y="93"/>
                      <a:pt x="154" y="93"/>
                      <a:pt x="154" y="93"/>
                    </a:cubicBezTo>
                    <a:cubicBezTo>
                      <a:pt x="154" y="185"/>
                      <a:pt x="154" y="185"/>
                      <a:pt x="154" y="185"/>
                    </a:cubicBezTo>
                    <a:cubicBezTo>
                      <a:pt x="154" y="193"/>
                      <a:pt x="149" y="199"/>
                      <a:pt x="143" y="202"/>
                    </a:cubicBezTo>
                    <a:cubicBezTo>
                      <a:pt x="143" y="219"/>
                      <a:pt x="143" y="219"/>
                      <a:pt x="143" y="219"/>
                    </a:cubicBezTo>
                    <a:cubicBezTo>
                      <a:pt x="158" y="216"/>
                      <a:pt x="170" y="202"/>
                      <a:pt x="170" y="185"/>
                    </a:cubicBezTo>
                    <a:cubicBezTo>
                      <a:pt x="170" y="83"/>
                      <a:pt x="170" y="83"/>
                      <a:pt x="170" y="83"/>
                    </a:cubicBez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54" name="Freeform: Shape 70"/>
              <p:cNvSpPr/>
              <p:nvPr/>
            </p:nvSpPr>
            <p:spPr bwMode="auto">
              <a:xfrm>
                <a:off x="6154738" y="3744913"/>
                <a:ext cx="130175" cy="125413"/>
              </a:xfrm>
              <a:custGeom>
                <a:avLst/>
                <a:gdLst>
                  <a:gd name="T0" fmla="*/ 32 w 34"/>
                  <a:gd name="T1" fmla="*/ 0 h 33"/>
                  <a:gd name="T2" fmla="*/ 31 w 34"/>
                  <a:gd name="T3" fmla="*/ 2 h 33"/>
                  <a:gd name="T4" fmla="*/ 26 w 34"/>
                  <a:gd name="T5" fmla="*/ 7 h 33"/>
                  <a:gd name="T6" fmla="*/ 24 w 34"/>
                  <a:gd name="T7" fmla="*/ 8 h 33"/>
                  <a:gd name="T8" fmla="*/ 19 w 34"/>
                  <a:gd name="T9" fmla="*/ 6 h 33"/>
                  <a:gd name="T10" fmla="*/ 17 w 34"/>
                  <a:gd name="T11" fmla="*/ 5 h 33"/>
                  <a:gd name="T12" fmla="*/ 16 w 34"/>
                  <a:gd name="T13" fmla="*/ 6 h 33"/>
                  <a:gd name="T14" fmla="*/ 10 w 34"/>
                  <a:gd name="T15" fmla="*/ 8 h 33"/>
                  <a:gd name="T16" fmla="*/ 10 w 34"/>
                  <a:gd name="T17" fmla="*/ 8 h 33"/>
                  <a:gd name="T18" fmla="*/ 8 w 34"/>
                  <a:gd name="T19" fmla="*/ 7 h 33"/>
                  <a:gd name="T20" fmla="*/ 3 w 34"/>
                  <a:gd name="T21" fmla="*/ 2 h 33"/>
                  <a:gd name="T22" fmla="*/ 2 w 34"/>
                  <a:gd name="T23" fmla="*/ 0 h 33"/>
                  <a:gd name="T24" fmla="*/ 1 w 34"/>
                  <a:gd name="T25" fmla="*/ 0 h 33"/>
                  <a:gd name="T26" fmla="*/ 0 w 34"/>
                  <a:gd name="T27" fmla="*/ 0 h 33"/>
                  <a:gd name="T28" fmla="*/ 0 w 34"/>
                  <a:gd name="T29" fmla="*/ 33 h 33"/>
                  <a:gd name="T30" fmla="*/ 17 w 34"/>
                  <a:gd name="T31" fmla="*/ 21 h 33"/>
                  <a:gd name="T32" fmla="*/ 34 w 34"/>
                  <a:gd name="T33" fmla="*/ 33 h 33"/>
                  <a:gd name="T34" fmla="*/ 34 w 34"/>
                  <a:gd name="T35" fmla="*/ 0 h 33"/>
                  <a:gd name="T36" fmla="*/ 34 w 34"/>
                  <a:gd name="T37" fmla="*/ 0 h 33"/>
                  <a:gd name="T38" fmla="*/ 32 w 34"/>
                  <a:gd name="T3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" h="33">
                    <a:moveTo>
                      <a:pt x="32" y="0"/>
                    </a:moveTo>
                    <a:cubicBezTo>
                      <a:pt x="32" y="1"/>
                      <a:pt x="31" y="1"/>
                      <a:pt x="31" y="2"/>
                    </a:cubicBezTo>
                    <a:cubicBezTo>
                      <a:pt x="30" y="4"/>
                      <a:pt x="29" y="6"/>
                      <a:pt x="26" y="7"/>
                    </a:cubicBezTo>
                    <a:cubicBezTo>
                      <a:pt x="25" y="7"/>
                      <a:pt x="25" y="8"/>
                      <a:pt x="24" y="8"/>
                    </a:cubicBezTo>
                    <a:cubicBezTo>
                      <a:pt x="22" y="8"/>
                      <a:pt x="20" y="7"/>
                      <a:pt x="19" y="6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7" y="5"/>
                      <a:pt x="16" y="6"/>
                      <a:pt x="16" y="6"/>
                    </a:cubicBezTo>
                    <a:cubicBezTo>
                      <a:pt x="14" y="7"/>
                      <a:pt x="12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55" name="Oval 71"/>
              <p:cNvSpPr/>
              <p:nvPr/>
            </p:nvSpPr>
            <p:spPr bwMode="auto">
              <a:xfrm>
                <a:off x="6178550" y="3625850"/>
                <a:ext cx="84138" cy="80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56" name="Freeform: Shape 72"/>
              <p:cNvSpPr/>
              <p:nvPr/>
            </p:nvSpPr>
            <p:spPr bwMode="auto">
              <a:xfrm>
                <a:off x="6127750" y="3573463"/>
                <a:ext cx="187325" cy="185738"/>
              </a:xfrm>
              <a:custGeom>
                <a:avLst/>
                <a:gdLst>
                  <a:gd name="T0" fmla="*/ 44 w 49"/>
                  <a:gd name="T1" fmla="*/ 18 h 49"/>
                  <a:gd name="T2" fmla="*/ 44 w 49"/>
                  <a:gd name="T3" fmla="*/ 10 h 49"/>
                  <a:gd name="T4" fmla="*/ 36 w 49"/>
                  <a:gd name="T5" fmla="*/ 7 h 49"/>
                  <a:gd name="T6" fmla="*/ 32 w 49"/>
                  <a:gd name="T7" fmla="*/ 1 h 49"/>
                  <a:gd name="T8" fmla="*/ 24 w 49"/>
                  <a:gd name="T9" fmla="*/ 3 h 49"/>
                  <a:gd name="T10" fmla="*/ 16 w 49"/>
                  <a:gd name="T11" fmla="*/ 1 h 49"/>
                  <a:gd name="T12" fmla="*/ 12 w 49"/>
                  <a:gd name="T13" fmla="*/ 7 h 49"/>
                  <a:gd name="T14" fmla="*/ 4 w 49"/>
                  <a:gd name="T15" fmla="*/ 10 h 49"/>
                  <a:gd name="T16" fmla="*/ 4 w 49"/>
                  <a:gd name="T17" fmla="*/ 18 h 49"/>
                  <a:gd name="T18" fmla="*/ 0 w 49"/>
                  <a:gd name="T19" fmla="*/ 24 h 49"/>
                  <a:gd name="T20" fmla="*/ 4 w 49"/>
                  <a:gd name="T21" fmla="*/ 31 h 49"/>
                  <a:gd name="T22" fmla="*/ 4 w 49"/>
                  <a:gd name="T23" fmla="*/ 39 h 49"/>
                  <a:gd name="T24" fmla="*/ 12 w 49"/>
                  <a:gd name="T25" fmla="*/ 41 h 49"/>
                  <a:gd name="T26" fmla="*/ 16 w 49"/>
                  <a:gd name="T27" fmla="*/ 48 h 49"/>
                  <a:gd name="T28" fmla="*/ 24 w 49"/>
                  <a:gd name="T29" fmla="*/ 45 h 49"/>
                  <a:gd name="T30" fmla="*/ 32 w 49"/>
                  <a:gd name="T31" fmla="*/ 48 h 49"/>
                  <a:gd name="T32" fmla="*/ 36 w 49"/>
                  <a:gd name="T33" fmla="*/ 41 h 49"/>
                  <a:gd name="T34" fmla="*/ 44 w 49"/>
                  <a:gd name="T35" fmla="*/ 39 h 49"/>
                  <a:gd name="T36" fmla="*/ 44 w 49"/>
                  <a:gd name="T37" fmla="*/ 31 h 49"/>
                  <a:gd name="T38" fmla="*/ 49 w 49"/>
                  <a:gd name="T39" fmla="*/ 24 h 49"/>
                  <a:gd name="T40" fmla="*/ 44 w 49"/>
                  <a:gd name="T41" fmla="*/ 18 h 49"/>
                  <a:gd name="T42" fmla="*/ 24 w 49"/>
                  <a:gd name="T43" fmla="*/ 37 h 49"/>
                  <a:gd name="T44" fmla="*/ 11 w 49"/>
                  <a:gd name="T45" fmla="*/ 24 h 49"/>
                  <a:gd name="T46" fmla="*/ 24 w 49"/>
                  <a:gd name="T47" fmla="*/ 12 h 49"/>
                  <a:gd name="T48" fmla="*/ 37 w 49"/>
                  <a:gd name="T49" fmla="*/ 24 h 49"/>
                  <a:gd name="T50" fmla="*/ 24 w 49"/>
                  <a:gd name="T5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49">
                    <a:moveTo>
                      <a:pt x="44" y="18"/>
                    </a:moveTo>
                    <a:cubicBezTo>
                      <a:pt x="43" y="16"/>
                      <a:pt x="45" y="12"/>
                      <a:pt x="44" y="10"/>
                    </a:cubicBezTo>
                    <a:cubicBezTo>
                      <a:pt x="42" y="8"/>
                      <a:pt x="38" y="9"/>
                      <a:pt x="36" y="7"/>
                    </a:cubicBezTo>
                    <a:cubicBezTo>
                      <a:pt x="34" y="6"/>
                      <a:pt x="34" y="2"/>
                      <a:pt x="32" y="1"/>
                    </a:cubicBezTo>
                    <a:cubicBezTo>
                      <a:pt x="29" y="0"/>
                      <a:pt x="27" y="3"/>
                      <a:pt x="24" y="3"/>
                    </a:cubicBezTo>
                    <a:cubicBezTo>
                      <a:pt x="22" y="3"/>
                      <a:pt x="19" y="0"/>
                      <a:pt x="16" y="1"/>
                    </a:cubicBezTo>
                    <a:cubicBezTo>
                      <a:pt x="14" y="2"/>
                      <a:pt x="14" y="6"/>
                      <a:pt x="12" y="7"/>
                    </a:cubicBezTo>
                    <a:cubicBezTo>
                      <a:pt x="10" y="9"/>
                      <a:pt x="6" y="8"/>
                      <a:pt x="4" y="10"/>
                    </a:cubicBezTo>
                    <a:cubicBezTo>
                      <a:pt x="3" y="12"/>
                      <a:pt x="5" y="16"/>
                      <a:pt x="4" y="18"/>
                    </a:cubicBezTo>
                    <a:cubicBezTo>
                      <a:pt x="3" y="20"/>
                      <a:pt x="0" y="22"/>
                      <a:pt x="0" y="24"/>
                    </a:cubicBezTo>
                    <a:cubicBezTo>
                      <a:pt x="0" y="27"/>
                      <a:pt x="3" y="29"/>
                      <a:pt x="4" y="31"/>
                    </a:cubicBezTo>
                    <a:cubicBezTo>
                      <a:pt x="5" y="33"/>
                      <a:pt x="3" y="37"/>
                      <a:pt x="4" y="39"/>
                    </a:cubicBezTo>
                    <a:cubicBezTo>
                      <a:pt x="6" y="41"/>
                      <a:pt x="10" y="40"/>
                      <a:pt x="12" y="41"/>
                    </a:cubicBezTo>
                    <a:cubicBezTo>
                      <a:pt x="14" y="43"/>
                      <a:pt x="14" y="47"/>
                      <a:pt x="16" y="48"/>
                    </a:cubicBezTo>
                    <a:cubicBezTo>
                      <a:pt x="19" y="49"/>
                      <a:pt x="22" y="45"/>
                      <a:pt x="24" y="45"/>
                    </a:cubicBezTo>
                    <a:cubicBezTo>
                      <a:pt x="27" y="45"/>
                      <a:pt x="29" y="49"/>
                      <a:pt x="32" y="48"/>
                    </a:cubicBezTo>
                    <a:cubicBezTo>
                      <a:pt x="34" y="47"/>
                      <a:pt x="34" y="43"/>
                      <a:pt x="36" y="41"/>
                    </a:cubicBezTo>
                    <a:cubicBezTo>
                      <a:pt x="38" y="40"/>
                      <a:pt x="42" y="41"/>
                      <a:pt x="44" y="39"/>
                    </a:cubicBezTo>
                    <a:cubicBezTo>
                      <a:pt x="45" y="37"/>
                      <a:pt x="43" y="33"/>
                      <a:pt x="44" y="31"/>
                    </a:cubicBezTo>
                    <a:cubicBezTo>
                      <a:pt x="45" y="29"/>
                      <a:pt x="49" y="27"/>
                      <a:pt x="49" y="24"/>
                    </a:cubicBezTo>
                    <a:cubicBezTo>
                      <a:pt x="49" y="22"/>
                      <a:pt x="45" y="20"/>
                      <a:pt x="44" y="18"/>
                    </a:cubicBezTo>
                    <a:close/>
                    <a:moveTo>
                      <a:pt x="24" y="37"/>
                    </a:moveTo>
                    <a:cubicBezTo>
                      <a:pt x="17" y="37"/>
                      <a:pt x="11" y="32"/>
                      <a:pt x="11" y="24"/>
                    </a:cubicBezTo>
                    <a:cubicBezTo>
                      <a:pt x="11" y="17"/>
                      <a:pt x="17" y="12"/>
                      <a:pt x="24" y="12"/>
                    </a:cubicBezTo>
                    <a:cubicBezTo>
                      <a:pt x="31" y="12"/>
                      <a:pt x="37" y="17"/>
                      <a:pt x="37" y="24"/>
                    </a:cubicBezTo>
                    <a:cubicBezTo>
                      <a:pt x="37" y="32"/>
                      <a:pt x="31" y="37"/>
                      <a:pt x="2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57" name="TextBox 31"/>
          <p:cNvSpPr txBox="1"/>
          <p:nvPr/>
        </p:nvSpPr>
        <p:spPr>
          <a:xfrm>
            <a:off x="4406620" y="3858633"/>
            <a:ext cx="1261496" cy="307777"/>
          </a:xfrm>
          <a:prstGeom prst="rect">
            <a:avLst/>
          </a:prstGeom>
          <a:noFill/>
        </p:spPr>
        <p:txBody>
          <a:bodyPr wrap="none" lIns="91412" tIns="45706" rIns="91412" bIns="45706">
            <a:normAutofit lnSpcReduction="10000"/>
          </a:bodyPr>
          <a:lstStyle/>
          <a:p>
            <a:pPr algn="ctr"/>
            <a:r>
              <a:rPr lang="zh-CN" altLang="en-US" sz="1465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输入此处标题</a:t>
            </a:r>
          </a:p>
        </p:txBody>
      </p:sp>
      <p:sp>
        <p:nvSpPr>
          <p:cNvPr id="58" name="TextBox 32"/>
          <p:cNvSpPr txBox="1"/>
          <p:nvPr/>
        </p:nvSpPr>
        <p:spPr>
          <a:xfrm>
            <a:off x="4118840" y="4083905"/>
            <a:ext cx="1837054" cy="553998"/>
          </a:xfrm>
          <a:prstGeom prst="rect">
            <a:avLst/>
          </a:prstGeom>
          <a:noFill/>
        </p:spPr>
        <p:txBody>
          <a:bodyPr wrap="square" lIns="91412" tIns="45706" rIns="91412" bIns="45706">
            <a:noAutofit/>
          </a:bodyPr>
          <a:lstStyle>
            <a:defPPr>
              <a:defRPr lang="zh-CN"/>
            </a:defPPr>
            <a:lvl1pPr algn="ctr">
              <a:lnSpc>
                <a:spcPts val="1600"/>
              </a:lnSpc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请在此处输入具体内容，文字请尽量言简意赅，此处为章节文字，表述该章节文字主题。</a:t>
            </a:r>
            <a:endParaRPr lang="en-US" altLang="zh-CN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59" name="Straight Connector 33"/>
          <p:cNvCxnSpPr/>
          <p:nvPr/>
        </p:nvCxnSpPr>
        <p:spPr>
          <a:xfrm flipV="1">
            <a:off x="5037367" y="4775200"/>
            <a:ext cx="0" cy="293682"/>
          </a:xfrm>
          <a:prstGeom prst="line">
            <a:avLst/>
          </a:prstGeom>
          <a:ln w="19050" cap="rnd">
            <a:solidFill>
              <a:schemeClr val="tx1">
                <a:lumMod val="95000"/>
                <a:lumOff val="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34"/>
          <p:cNvCxnSpPr/>
          <p:nvPr/>
        </p:nvCxnSpPr>
        <p:spPr>
          <a:xfrm flipV="1">
            <a:off x="5037367" y="3488813"/>
            <a:ext cx="0" cy="324000"/>
          </a:xfrm>
          <a:prstGeom prst="line">
            <a:avLst/>
          </a:prstGeom>
          <a:ln w="19050" cap="rnd">
            <a:solidFill>
              <a:schemeClr val="tx1">
                <a:lumMod val="95000"/>
                <a:lumOff val="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5"/>
          <p:cNvSpPr txBox="1"/>
          <p:nvPr/>
        </p:nvSpPr>
        <p:spPr>
          <a:xfrm>
            <a:off x="5966404" y="2751660"/>
            <a:ext cx="1261496" cy="307777"/>
          </a:xfrm>
          <a:prstGeom prst="rect">
            <a:avLst/>
          </a:prstGeom>
          <a:noFill/>
        </p:spPr>
        <p:txBody>
          <a:bodyPr wrap="none" lIns="91412" tIns="45706" rIns="91412" bIns="45706">
            <a:normAutofit lnSpcReduction="10000"/>
          </a:bodyPr>
          <a:lstStyle/>
          <a:p>
            <a:pPr algn="ctr"/>
            <a:r>
              <a:rPr lang="zh-CN" altLang="en-US" sz="1465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输入此处标题</a:t>
            </a:r>
          </a:p>
        </p:txBody>
      </p:sp>
      <p:sp>
        <p:nvSpPr>
          <p:cNvPr id="63" name="TextBox 36"/>
          <p:cNvSpPr txBox="1"/>
          <p:nvPr/>
        </p:nvSpPr>
        <p:spPr>
          <a:xfrm>
            <a:off x="5678619" y="2976931"/>
            <a:ext cx="1837054" cy="553998"/>
          </a:xfrm>
          <a:prstGeom prst="rect">
            <a:avLst/>
          </a:prstGeom>
          <a:noFill/>
        </p:spPr>
        <p:txBody>
          <a:bodyPr wrap="square" lIns="91412" tIns="45706" rIns="91412" bIns="45706">
            <a:noAutofit/>
          </a:bodyPr>
          <a:lstStyle>
            <a:defPPr>
              <a:defRPr lang="zh-CN"/>
            </a:defPPr>
            <a:lvl1pPr algn="ctr">
              <a:lnSpc>
                <a:spcPts val="1600"/>
              </a:lnSpc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请在此处输入具体内容，文字请尽量言简意赅，此处为章节文字，表述该章节文字主题。</a:t>
            </a:r>
            <a:endParaRPr lang="en-US" altLang="zh-CN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64" name="Straight Connector 37"/>
          <p:cNvCxnSpPr/>
          <p:nvPr/>
        </p:nvCxnSpPr>
        <p:spPr>
          <a:xfrm flipV="1">
            <a:off x="6597146" y="3650813"/>
            <a:ext cx="0" cy="1410974"/>
          </a:xfrm>
          <a:prstGeom prst="line">
            <a:avLst/>
          </a:prstGeom>
          <a:ln w="19050" cap="rnd">
            <a:solidFill>
              <a:schemeClr val="tx1">
                <a:lumMod val="95000"/>
                <a:lumOff val="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38"/>
          <p:cNvCxnSpPr/>
          <p:nvPr/>
        </p:nvCxnSpPr>
        <p:spPr>
          <a:xfrm flipV="1">
            <a:off x="6597146" y="2332559"/>
            <a:ext cx="0" cy="396000"/>
          </a:xfrm>
          <a:prstGeom prst="line">
            <a:avLst/>
          </a:prstGeom>
          <a:ln w="19050" cap="rnd">
            <a:solidFill>
              <a:schemeClr val="tx1">
                <a:lumMod val="95000"/>
                <a:lumOff val="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39"/>
          <p:cNvGrpSpPr/>
          <p:nvPr/>
        </p:nvGrpSpPr>
        <p:grpSpPr>
          <a:xfrm>
            <a:off x="4773059" y="2883838"/>
            <a:ext cx="539833" cy="540000"/>
            <a:chOff x="5039729" y="3314307"/>
            <a:chExt cx="540000" cy="540000"/>
          </a:xfrm>
        </p:grpSpPr>
        <p:sp>
          <p:nvSpPr>
            <p:cNvPr id="67" name="Oval 61"/>
            <p:cNvSpPr/>
            <p:nvPr/>
          </p:nvSpPr>
          <p:spPr>
            <a:xfrm>
              <a:off x="5039729" y="3314307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8" name="Freeform: Shape 62"/>
            <p:cNvSpPr/>
            <p:nvPr/>
          </p:nvSpPr>
          <p:spPr bwMode="auto">
            <a:xfrm>
              <a:off x="5142973" y="3395648"/>
              <a:ext cx="333512" cy="377319"/>
            </a:xfrm>
            <a:custGeom>
              <a:avLst/>
              <a:gdLst>
                <a:gd name="T0" fmla="*/ 182 w 193"/>
                <a:gd name="T1" fmla="*/ 147 h 219"/>
                <a:gd name="T2" fmla="*/ 175 w 193"/>
                <a:gd name="T3" fmla="*/ 150 h 219"/>
                <a:gd name="T4" fmla="*/ 146 w 193"/>
                <a:gd name="T5" fmla="*/ 110 h 219"/>
                <a:gd name="T6" fmla="*/ 175 w 193"/>
                <a:gd name="T7" fmla="*/ 70 h 219"/>
                <a:gd name="T8" fmla="*/ 182 w 193"/>
                <a:gd name="T9" fmla="*/ 72 h 219"/>
                <a:gd name="T10" fmla="*/ 193 w 193"/>
                <a:gd name="T11" fmla="*/ 60 h 219"/>
                <a:gd name="T12" fmla="*/ 182 w 193"/>
                <a:gd name="T13" fmla="*/ 49 h 219"/>
                <a:gd name="T14" fmla="*/ 170 w 193"/>
                <a:gd name="T15" fmla="*/ 60 h 219"/>
                <a:gd name="T16" fmla="*/ 170 w 193"/>
                <a:gd name="T17" fmla="*/ 62 h 219"/>
                <a:gd name="T18" fmla="*/ 121 w 193"/>
                <a:gd name="T19" fmla="*/ 67 h 219"/>
                <a:gd name="T20" fmla="*/ 101 w 193"/>
                <a:gd name="T21" fmla="*/ 22 h 219"/>
                <a:gd name="T22" fmla="*/ 108 w 193"/>
                <a:gd name="T23" fmla="*/ 12 h 219"/>
                <a:gd name="T24" fmla="*/ 97 w 193"/>
                <a:gd name="T25" fmla="*/ 0 h 219"/>
                <a:gd name="T26" fmla="*/ 85 w 193"/>
                <a:gd name="T27" fmla="*/ 12 h 219"/>
                <a:gd name="T28" fmla="*/ 92 w 193"/>
                <a:gd name="T29" fmla="*/ 22 h 219"/>
                <a:gd name="T30" fmla="*/ 72 w 193"/>
                <a:gd name="T31" fmla="*/ 67 h 219"/>
                <a:gd name="T32" fmla="*/ 23 w 193"/>
                <a:gd name="T33" fmla="*/ 62 h 219"/>
                <a:gd name="T34" fmla="*/ 23 w 193"/>
                <a:gd name="T35" fmla="*/ 60 h 219"/>
                <a:gd name="T36" fmla="*/ 12 w 193"/>
                <a:gd name="T37" fmla="*/ 49 h 219"/>
                <a:gd name="T38" fmla="*/ 0 w 193"/>
                <a:gd name="T39" fmla="*/ 60 h 219"/>
                <a:gd name="T40" fmla="*/ 12 w 193"/>
                <a:gd name="T41" fmla="*/ 72 h 219"/>
                <a:gd name="T42" fmla="*/ 18 w 193"/>
                <a:gd name="T43" fmla="*/ 70 h 219"/>
                <a:gd name="T44" fmla="*/ 48 w 193"/>
                <a:gd name="T45" fmla="*/ 110 h 219"/>
                <a:gd name="T46" fmla="*/ 19 w 193"/>
                <a:gd name="T47" fmla="*/ 150 h 219"/>
                <a:gd name="T48" fmla="*/ 12 w 193"/>
                <a:gd name="T49" fmla="*/ 147 h 219"/>
                <a:gd name="T50" fmla="*/ 0 w 193"/>
                <a:gd name="T51" fmla="*/ 159 h 219"/>
                <a:gd name="T52" fmla="*/ 12 w 193"/>
                <a:gd name="T53" fmla="*/ 170 h 219"/>
                <a:gd name="T54" fmla="*/ 23 w 193"/>
                <a:gd name="T55" fmla="*/ 159 h 219"/>
                <a:gd name="T56" fmla="*/ 23 w 193"/>
                <a:gd name="T57" fmla="*/ 158 h 219"/>
                <a:gd name="T58" fmla="*/ 72 w 193"/>
                <a:gd name="T59" fmla="*/ 152 h 219"/>
                <a:gd name="T60" fmla="*/ 92 w 193"/>
                <a:gd name="T61" fmla="*/ 197 h 219"/>
                <a:gd name="T62" fmla="*/ 85 w 193"/>
                <a:gd name="T63" fmla="*/ 208 h 219"/>
                <a:gd name="T64" fmla="*/ 97 w 193"/>
                <a:gd name="T65" fmla="*/ 219 h 219"/>
                <a:gd name="T66" fmla="*/ 108 w 193"/>
                <a:gd name="T67" fmla="*/ 208 h 219"/>
                <a:gd name="T68" fmla="*/ 101 w 193"/>
                <a:gd name="T69" fmla="*/ 197 h 219"/>
                <a:gd name="T70" fmla="*/ 121 w 193"/>
                <a:gd name="T71" fmla="*/ 152 h 219"/>
                <a:gd name="T72" fmla="*/ 170 w 193"/>
                <a:gd name="T73" fmla="*/ 158 h 219"/>
                <a:gd name="T74" fmla="*/ 170 w 193"/>
                <a:gd name="T75" fmla="*/ 159 h 219"/>
                <a:gd name="T76" fmla="*/ 182 w 193"/>
                <a:gd name="T77" fmla="*/ 170 h 219"/>
                <a:gd name="T78" fmla="*/ 193 w 193"/>
                <a:gd name="T79" fmla="*/ 159 h 219"/>
                <a:gd name="T80" fmla="*/ 182 w 193"/>
                <a:gd name="T81" fmla="*/ 14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" h="219">
                  <a:moveTo>
                    <a:pt x="182" y="147"/>
                  </a:moveTo>
                  <a:cubicBezTo>
                    <a:pt x="179" y="147"/>
                    <a:pt x="177" y="148"/>
                    <a:pt x="175" y="15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7" y="71"/>
                    <a:pt x="179" y="72"/>
                    <a:pt x="182" y="72"/>
                  </a:cubicBezTo>
                  <a:cubicBezTo>
                    <a:pt x="188" y="72"/>
                    <a:pt x="193" y="67"/>
                    <a:pt x="193" y="60"/>
                  </a:cubicBezTo>
                  <a:cubicBezTo>
                    <a:pt x="193" y="54"/>
                    <a:pt x="188" y="49"/>
                    <a:pt x="182" y="49"/>
                  </a:cubicBezTo>
                  <a:cubicBezTo>
                    <a:pt x="175" y="49"/>
                    <a:pt x="170" y="54"/>
                    <a:pt x="170" y="60"/>
                  </a:cubicBezTo>
                  <a:cubicBezTo>
                    <a:pt x="170" y="61"/>
                    <a:pt x="170" y="61"/>
                    <a:pt x="170" y="62"/>
                  </a:cubicBezTo>
                  <a:cubicBezTo>
                    <a:pt x="121" y="67"/>
                    <a:pt x="121" y="67"/>
                    <a:pt x="121" y="67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5" y="20"/>
                    <a:pt x="108" y="16"/>
                    <a:pt x="108" y="12"/>
                  </a:cubicBezTo>
                  <a:cubicBezTo>
                    <a:pt x="108" y="5"/>
                    <a:pt x="103" y="0"/>
                    <a:pt x="97" y="0"/>
                  </a:cubicBezTo>
                  <a:cubicBezTo>
                    <a:pt x="90" y="0"/>
                    <a:pt x="85" y="5"/>
                    <a:pt x="85" y="12"/>
                  </a:cubicBezTo>
                  <a:cubicBezTo>
                    <a:pt x="85" y="16"/>
                    <a:pt x="88" y="20"/>
                    <a:pt x="92" y="22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1"/>
                    <a:pt x="23" y="61"/>
                    <a:pt x="23" y="60"/>
                  </a:cubicBezTo>
                  <a:cubicBezTo>
                    <a:pt x="23" y="54"/>
                    <a:pt x="18" y="49"/>
                    <a:pt x="12" y="49"/>
                  </a:cubicBezTo>
                  <a:cubicBezTo>
                    <a:pt x="5" y="49"/>
                    <a:pt x="0" y="54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14" y="72"/>
                    <a:pt x="16" y="71"/>
                    <a:pt x="18" y="7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48"/>
                    <a:pt x="14" y="147"/>
                    <a:pt x="12" y="147"/>
                  </a:cubicBezTo>
                  <a:cubicBezTo>
                    <a:pt x="5" y="147"/>
                    <a:pt x="0" y="152"/>
                    <a:pt x="0" y="159"/>
                  </a:cubicBezTo>
                  <a:cubicBezTo>
                    <a:pt x="0" y="165"/>
                    <a:pt x="5" y="170"/>
                    <a:pt x="12" y="170"/>
                  </a:cubicBezTo>
                  <a:cubicBezTo>
                    <a:pt x="18" y="170"/>
                    <a:pt x="23" y="165"/>
                    <a:pt x="23" y="159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88" y="199"/>
                    <a:pt x="85" y="203"/>
                    <a:pt x="85" y="208"/>
                  </a:cubicBezTo>
                  <a:cubicBezTo>
                    <a:pt x="85" y="214"/>
                    <a:pt x="90" y="219"/>
                    <a:pt x="97" y="219"/>
                  </a:cubicBezTo>
                  <a:cubicBezTo>
                    <a:pt x="103" y="219"/>
                    <a:pt x="108" y="214"/>
                    <a:pt x="108" y="208"/>
                  </a:cubicBezTo>
                  <a:cubicBezTo>
                    <a:pt x="108" y="203"/>
                    <a:pt x="105" y="199"/>
                    <a:pt x="101" y="197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70" y="158"/>
                    <a:pt x="170" y="158"/>
                    <a:pt x="170" y="159"/>
                  </a:cubicBezTo>
                  <a:cubicBezTo>
                    <a:pt x="170" y="165"/>
                    <a:pt x="175" y="170"/>
                    <a:pt x="182" y="170"/>
                  </a:cubicBezTo>
                  <a:cubicBezTo>
                    <a:pt x="188" y="170"/>
                    <a:pt x="193" y="165"/>
                    <a:pt x="193" y="159"/>
                  </a:cubicBezTo>
                  <a:cubicBezTo>
                    <a:pt x="193" y="152"/>
                    <a:pt x="188" y="147"/>
                    <a:pt x="182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69" name="Group 40"/>
          <p:cNvGrpSpPr/>
          <p:nvPr/>
        </p:nvGrpSpPr>
        <p:grpSpPr>
          <a:xfrm>
            <a:off x="6327229" y="1747463"/>
            <a:ext cx="539833" cy="540000"/>
            <a:chOff x="6594378" y="2177931"/>
            <a:chExt cx="540000" cy="540000"/>
          </a:xfrm>
        </p:grpSpPr>
        <p:sp>
          <p:nvSpPr>
            <p:cNvPr id="70" name="Oval 57"/>
            <p:cNvSpPr/>
            <p:nvPr/>
          </p:nvSpPr>
          <p:spPr>
            <a:xfrm>
              <a:off x="6594378" y="2177931"/>
              <a:ext cx="540000" cy="540000"/>
            </a:xfrm>
            <a:prstGeom prst="ellipse">
              <a:avLst/>
            </a:prstGeom>
            <a:solidFill>
              <a:srgbClr val="82BDF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grpSp>
          <p:nvGrpSpPr>
            <p:cNvPr id="71" name="Group 58"/>
            <p:cNvGrpSpPr/>
            <p:nvPr/>
          </p:nvGrpSpPr>
          <p:grpSpPr>
            <a:xfrm>
              <a:off x="6675953" y="2239847"/>
              <a:ext cx="371937" cy="351888"/>
              <a:chOff x="8493125" y="2289175"/>
              <a:chExt cx="854075" cy="808038"/>
            </a:xfrm>
            <a:solidFill>
              <a:schemeClr val="bg1"/>
            </a:solidFill>
          </p:grpSpPr>
          <p:sp>
            <p:nvSpPr>
              <p:cNvPr id="72" name="Freeform: Shape 59"/>
              <p:cNvSpPr/>
              <p:nvPr/>
            </p:nvSpPr>
            <p:spPr bwMode="auto">
              <a:xfrm>
                <a:off x="8493125" y="2762250"/>
                <a:ext cx="854075" cy="334963"/>
              </a:xfrm>
              <a:custGeom>
                <a:avLst/>
                <a:gdLst>
                  <a:gd name="T0" fmla="*/ 517 w 538"/>
                  <a:gd name="T1" fmla="*/ 57 h 211"/>
                  <a:gd name="T2" fmla="*/ 335 w 538"/>
                  <a:gd name="T3" fmla="*/ 0 h 211"/>
                  <a:gd name="T4" fmla="*/ 299 w 538"/>
                  <a:gd name="T5" fmla="*/ 161 h 211"/>
                  <a:gd name="T6" fmla="*/ 278 w 538"/>
                  <a:gd name="T7" fmla="*/ 33 h 211"/>
                  <a:gd name="T8" fmla="*/ 287 w 538"/>
                  <a:gd name="T9" fmla="*/ 24 h 211"/>
                  <a:gd name="T10" fmla="*/ 304 w 538"/>
                  <a:gd name="T11" fmla="*/ 5 h 211"/>
                  <a:gd name="T12" fmla="*/ 235 w 538"/>
                  <a:gd name="T13" fmla="*/ 5 h 211"/>
                  <a:gd name="T14" fmla="*/ 251 w 538"/>
                  <a:gd name="T15" fmla="*/ 24 h 211"/>
                  <a:gd name="T16" fmla="*/ 261 w 538"/>
                  <a:gd name="T17" fmla="*/ 33 h 211"/>
                  <a:gd name="T18" fmla="*/ 239 w 538"/>
                  <a:gd name="T19" fmla="*/ 161 h 211"/>
                  <a:gd name="T20" fmla="*/ 204 w 538"/>
                  <a:gd name="T21" fmla="*/ 0 h 211"/>
                  <a:gd name="T22" fmla="*/ 20 w 538"/>
                  <a:gd name="T23" fmla="*/ 57 h 211"/>
                  <a:gd name="T24" fmla="*/ 0 w 538"/>
                  <a:gd name="T25" fmla="*/ 211 h 211"/>
                  <a:gd name="T26" fmla="*/ 538 w 538"/>
                  <a:gd name="T27" fmla="*/ 211 h 211"/>
                  <a:gd name="T28" fmla="*/ 517 w 538"/>
                  <a:gd name="T29" fmla="*/ 57 h 211"/>
                  <a:gd name="T30" fmla="*/ 459 w 538"/>
                  <a:gd name="T31" fmla="*/ 156 h 211"/>
                  <a:gd name="T32" fmla="*/ 366 w 538"/>
                  <a:gd name="T33" fmla="*/ 156 h 211"/>
                  <a:gd name="T34" fmla="*/ 366 w 538"/>
                  <a:gd name="T35" fmla="*/ 129 h 211"/>
                  <a:gd name="T36" fmla="*/ 412 w 538"/>
                  <a:gd name="T37" fmla="*/ 122 h 211"/>
                  <a:gd name="T38" fmla="*/ 459 w 538"/>
                  <a:gd name="T39" fmla="*/ 129 h 211"/>
                  <a:gd name="T40" fmla="*/ 459 w 538"/>
                  <a:gd name="T41" fmla="*/ 15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38" h="211">
                    <a:moveTo>
                      <a:pt x="517" y="57"/>
                    </a:moveTo>
                    <a:lnTo>
                      <a:pt x="335" y="0"/>
                    </a:lnTo>
                    <a:lnTo>
                      <a:pt x="299" y="161"/>
                    </a:lnTo>
                    <a:lnTo>
                      <a:pt x="278" y="33"/>
                    </a:lnTo>
                    <a:lnTo>
                      <a:pt x="287" y="24"/>
                    </a:lnTo>
                    <a:lnTo>
                      <a:pt x="304" y="5"/>
                    </a:lnTo>
                    <a:lnTo>
                      <a:pt x="235" y="5"/>
                    </a:lnTo>
                    <a:lnTo>
                      <a:pt x="251" y="24"/>
                    </a:lnTo>
                    <a:lnTo>
                      <a:pt x="261" y="33"/>
                    </a:lnTo>
                    <a:lnTo>
                      <a:pt x="239" y="161"/>
                    </a:lnTo>
                    <a:lnTo>
                      <a:pt x="204" y="0"/>
                    </a:lnTo>
                    <a:lnTo>
                      <a:pt x="20" y="57"/>
                    </a:lnTo>
                    <a:lnTo>
                      <a:pt x="0" y="211"/>
                    </a:lnTo>
                    <a:lnTo>
                      <a:pt x="538" y="211"/>
                    </a:lnTo>
                    <a:lnTo>
                      <a:pt x="517" y="57"/>
                    </a:lnTo>
                    <a:close/>
                    <a:moveTo>
                      <a:pt x="459" y="156"/>
                    </a:moveTo>
                    <a:lnTo>
                      <a:pt x="366" y="156"/>
                    </a:lnTo>
                    <a:lnTo>
                      <a:pt x="366" y="129"/>
                    </a:lnTo>
                    <a:lnTo>
                      <a:pt x="412" y="122"/>
                    </a:lnTo>
                    <a:lnTo>
                      <a:pt x="459" y="129"/>
                    </a:lnTo>
                    <a:lnTo>
                      <a:pt x="459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73" name="Oval 60"/>
              <p:cNvSpPr/>
              <p:nvPr/>
            </p:nvSpPr>
            <p:spPr bwMode="auto">
              <a:xfrm>
                <a:off x="8729663" y="2289175"/>
                <a:ext cx="382588" cy="4270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74" name="TextBox 41"/>
          <p:cNvSpPr txBox="1"/>
          <p:nvPr/>
        </p:nvSpPr>
        <p:spPr>
          <a:xfrm>
            <a:off x="7524281" y="3845004"/>
            <a:ext cx="1261495" cy="307777"/>
          </a:xfrm>
          <a:prstGeom prst="rect">
            <a:avLst/>
          </a:prstGeom>
          <a:noFill/>
        </p:spPr>
        <p:txBody>
          <a:bodyPr wrap="none" lIns="91412" tIns="45706" rIns="91412" bIns="45706">
            <a:normAutofit lnSpcReduction="10000"/>
          </a:bodyPr>
          <a:lstStyle/>
          <a:p>
            <a:pPr algn="ctr"/>
            <a:r>
              <a:rPr lang="zh-CN" altLang="en-US" sz="1465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输入此处标题</a:t>
            </a:r>
          </a:p>
        </p:txBody>
      </p:sp>
      <p:sp>
        <p:nvSpPr>
          <p:cNvPr id="75" name="TextBox 42"/>
          <p:cNvSpPr txBox="1"/>
          <p:nvPr/>
        </p:nvSpPr>
        <p:spPr>
          <a:xfrm>
            <a:off x="7236498" y="4070276"/>
            <a:ext cx="1837054" cy="553998"/>
          </a:xfrm>
          <a:prstGeom prst="rect">
            <a:avLst/>
          </a:prstGeom>
          <a:noFill/>
        </p:spPr>
        <p:txBody>
          <a:bodyPr wrap="square" lIns="91412" tIns="45706" rIns="91412" bIns="45706">
            <a:noAutofit/>
          </a:bodyPr>
          <a:lstStyle>
            <a:defPPr>
              <a:defRPr lang="zh-CN"/>
            </a:defPPr>
            <a:lvl1pPr algn="ctr">
              <a:lnSpc>
                <a:spcPts val="1600"/>
              </a:lnSpc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请在此处输入具体内容，文字请尽量言简意赅，此处为章节文字，表述该章节文字主题。</a:t>
            </a:r>
            <a:endParaRPr lang="en-US" altLang="zh-CN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76" name="Straight Connector 43"/>
          <p:cNvCxnSpPr/>
          <p:nvPr/>
        </p:nvCxnSpPr>
        <p:spPr>
          <a:xfrm flipV="1">
            <a:off x="8155025" y="4775200"/>
            <a:ext cx="0" cy="290406"/>
          </a:xfrm>
          <a:prstGeom prst="line">
            <a:avLst/>
          </a:prstGeom>
          <a:ln w="19050" cap="rnd">
            <a:solidFill>
              <a:schemeClr val="tx1">
                <a:lumMod val="95000"/>
                <a:lumOff val="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44"/>
          <p:cNvCxnSpPr/>
          <p:nvPr/>
        </p:nvCxnSpPr>
        <p:spPr>
          <a:xfrm flipV="1">
            <a:off x="8155025" y="3425903"/>
            <a:ext cx="0" cy="396000"/>
          </a:xfrm>
          <a:prstGeom prst="line">
            <a:avLst/>
          </a:prstGeom>
          <a:ln w="19050" cap="rnd">
            <a:solidFill>
              <a:schemeClr val="tx1">
                <a:lumMod val="95000"/>
                <a:lumOff val="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45"/>
          <p:cNvSpPr txBox="1"/>
          <p:nvPr/>
        </p:nvSpPr>
        <p:spPr>
          <a:xfrm>
            <a:off x="9103933" y="2559543"/>
            <a:ext cx="1261496" cy="307777"/>
          </a:xfrm>
          <a:prstGeom prst="rect">
            <a:avLst/>
          </a:prstGeom>
          <a:noFill/>
        </p:spPr>
        <p:txBody>
          <a:bodyPr wrap="none" lIns="91412" tIns="45706" rIns="91412" bIns="45706">
            <a:normAutofit lnSpcReduction="10000"/>
          </a:bodyPr>
          <a:lstStyle/>
          <a:p>
            <a:pPr algn="ctr"/>
            <a:r>
              <a:rPr lang="zh-CN" altLang="en-US" sz="1465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输入此处标题</a:t>
            </a:r>
          </a:p>
        </p:txBody>
      </p:sp>
      <p:sp>
        <p:nvSpPr>
          <p:cNvPr id="79" name="TextBox 46"/>
          <p:cNvSpPr txBox="1"/>
          <p:nvPr/>
        </p:nvSpPr>
        <p:spPr>
          <a:xfrm>
            <a:off x="8816149" y="2784814"/>
            <a:ext cx="1837054" cy="553998"/>
          </a:xfrm>
          <a:prstGeom prst="rect">
            <a:avLst/>
          </a:prstGeom>
          <a:noFill/>
        </p:spPr>
        <p:txBody>
          <a:bodyPr wrap="square" lIns="91412" tIns="45706" rIns="91412" bIns="45706">
            <a:noAutofit/>
          </a:bodyPr>
          <a:lstStyle>
            <a:defPPr>
              <a:defRPr lang="zh-CN"/>
            </a:defPPr>
            <a:lvl1pPr algn="ctr">
              <a:lnSpc>
                <a:spcPts val="1600"/>
              </a:lnSpc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请在此处输入具体内容，文字请尽量言简意赅，此处为章节文字，表述该章节文字主题。</a:t>
            </a:r>
            <a:endParaRPr lang="en-US" altLang="zh-CN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80" name="Straight Connector 47"/>
          <p:cNvCxnSpPr/>
          <p:nvPr/>
        </p:nvCxnSpPr>
        <p:spPr>
          <a:xfrm flipV="1">
            <a:off x="9734675" y="3502354"/>
            <a:ext cx="0" cy="1547316"/>
          </a:xfrm>
          <a:prstGeom prst="line">
            <a:avLst/>
          </a:prstGeom>
          <a:ln w="19050" cap="rnd">
            <a:solidFill>
              <a:schemeClr val="tx1">
                <a:lumMod val="95000"/>
                <a:lumOff val="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48"/>
          <p:cNvCxnSpPr/>
          <p:nvPr/>
        </p:nvCxnSpPr>
        <p:spPr>
          <a:xfrm flipV="1">
            <a:off x="9734675" y="2140442"/>
            <a:ext cx="0" cy="396000"/>
          </a:xfrm>
          <a:prstGeom prst="line">
            <a:avLst/>
          </a:prstGeom>
          <a:ln w="19050" cap="rnd">
            <a:solidFill>
              <a:schemeClr val="tx1">
                <a:lumMod val="95000"/>
                <a:lumOff val="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49"/>
          <p:cNvGrpSpPr/>
          <p:nvPr/>
        </p:nvGrpSpPr>
        <p:grpSpPr>
          <a:xfrm>
            <a:off x="7890717" y="2840806"/>
            <a:ext cx="539833" cy="540000"/>
            <a:chOff x="8158349" y="3271275"/>
            <a:chExt cx="540000" cy="540000"/>
          </a:xfrm>
        </p:grpSpPr>
        <p:sp>
          <p:nvSpPr>
            <p:cNvPr id="83" name="Oval 53"/>
            <p:cNvSpPr/>
            <p:nvPr/>
          </p:nvSpPr>
          <p:spPr>
            <a:xfrm>
              <a:off x="8158349" y="3271275"/>
              <a:ext cx="540000" cy="54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grpSp>
          <p:nvGrpSpPr>
            <p:cNvPr id="84" name="Group 54"/>
            <p:cNvGrpSpPr/>
            <p:nvPr/>
          </p:nvGrpSpPr>
          <p:grpSpPr>
            <a:xfrm>
              <a:off x="8252383" y="3379975"/>
              <a:ext cx="351933" cy="322606"/>
              <a:chOff x="7816850" y="1350963"/>
              <a:chExt cx="895350" cy="820737"/>
            </a:xfrm>
            <a:solidFill>
              <a:schemeClr val="bg1"/>
            </a:solidFill>
          </p:grpSpPr>
          <p:sp>
            <p:nvSpPr>
              <p:cNvPr id="85" name="Freeform: Shape 55"/>
              <p:cNvSpPr/>
              <p:nvPr/>
            </p:nvSpPr>
            <p:spPr bwMode="auto">
              <a:xfrm>
                <a:off x="7850188" y="1792288"/>
                <a:ext cx="828675" cy="379412"/>
              </a:xfrm>
              <a:custGeom>
                <a:avLst/>
                <a:gdLst>
                  <a:gd name="T0" fmla="*/ 119 w 218"/>
                  <a:gd name="T1" fmla="*/ 26 h 100"/>
                  <a:gd name="T2" fmla="*/ 99 w 218"/>
                  <a:gd name="T3" fmla="*/ 26 h 100"/>
                  <a:gd name="T4" fmla="*/ 73 w 218"/>
                  <a:gd name="T5" fmla="*/ 0 h 100"/>
                  <a:gd name="T6" fmla="*/ 0 w 218"/>
                  <a:gd name="T7" fmla="*/ 0 h 100"/>
                  <a:gd name="T8" fmla="*/ 0 w 218"/>
                  <a:gd name="T9" fmla="*/ 70 h 100"/>
                  <a:gd name="T10" fmla="*/ 29 w 218"/>
                  <a:gd name="T11" fmla="*/ 100 h 100"/>
                  <a:gd name="T12" fmla="*/ 189 w 218"/>
                  <a:gd name="T13" fmla="*/ 100 h 100"/>
                  <a:gd name="T14" fmla="*/ 218 w 218"/>
                  <a:gd name="T15" fmla="*/ 70 h 100"/>
                  <a:gd name="T16" fmla="*/ 218 w 218"/>
                  <a:gd name="T17" fmla="*/ 0 h 100"/>
                  <a:gd name="T18" fmla="*/ 145 w 218"/>
                  <a:gd name="T19" fmla="*/ 0 h 100"/>
                  <a:gd name="T20" fmla="*/ 119 w 218"/>
                  <a:gd name="T21" fmla="*/ 2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00">
                    <a:moveTo>
                      <a:pt x="119" y="26"/>
                    </a:moveTo>
                    <a:cubicBezTo>
                      <a:pt x="99" y="26"/>
                      <a:pt x="99" y="26"/>
                      <a:pt x="99" y="26"/>
                    </a:cubicBezTo>
                    <a:cubicBezTo>
                      <a:pt x="85" y="26"/>
                      <a:pt x="73" y="14"/>
                      <a:pt x="7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6"/>
                      <a:pt x="13" y="100"/>
                      <a:pt x="29" y="100"/>
                    </a:cubicBezTo>
                    <a:cubicBezTo>
                      <a:pt x="189" y="100"/>
                      <a:pt x="189" y="100"/>
                      <a:pt x="189" y="100"/>
                    </a:cubicBezTo>
                    <a:cubicBezTo>
                      <a:pt x="205" y="100"/>
                      <a:pt x="218" y="86"/>
                      <a:pt x="218" y="7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14"/>
                      <a:pt x="133" y="26"/>
                      <a:pt x="1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6" name="Freeform: Shape 56"/>
              <p:cNvSpPr/>
              <p:nvPr/>
            </p:nvSpPr>
            <p:spPr bwMode="auto">
              <a:xfrm>
                <a:off x="7816850" y="1350963"/>
                <a:ext cx="895350" cy="498475"/>
              </a:xfrm>
              <a:custGeom>
                <a:avLst/>
                <a:gdLst>
                  <a:gd name="T0" fmla="*/ 204 w 236"/>
                  <a:gd name="T1" fmla="*/ 44 h 131"/>
                  <a:gd name="T2" fmla="*/ 163 w 236"/>
                  <a:gd name="T3" fmla="*/ 44 h 131"/>
                  <a:gd name="T4" fmla="*/ 163 w 236"/>
                  <a:gd name="T5" fmla="*/ 30 h 131"/>
                  <a:gd name="T6" fmla="*/ 133 w 236"/>
                  <a:gd name="T7" fmla="*/ 0 h 131"/>
                  <a:gd name="T8" fmla="*/ 103 w 236"/>
                  <a:gd name="T9" fmla="*/ 0 h 131"/>
                  <a:gd name="T10" fmla="*/ 73 w 236"/>
                  <a:gd name="T11" fmla="*/ 30 h 131"/>
                  <a:gd name="T12" fmla="*/ 73 w 236"/>
                  <a:gd name="T13" fmla="*/ 44 h 131"/>
                  <a:gd name="T14" fmla="*/ 32 w 236"/>
                  <a:gd name="T15" fmla="*/ 44 h 131"/>
                  <a:gd name="T16" fmla="*/ 0 w 236"/>
                  <a:gd name="T17" fmla="*/ 75 h 131"/>
                  <a:gd name="T18" fmla="*/ 0 w 236"/>
                  <a:gd name="T19" fmla="*/ 106 h 131"/>
                  <a:gd name="T20" fmla="*/ 92 w 236"/>
                  <a:gd name="T21" fmla="*/ 106 h 131"/>
                  <a:gd name="T22" fmla="*/ 92 w 236"/>
                  <a:gd name="T23" fmla="*/ 115 h 131"/>
                  <a:gd name="T24" fmla="*/ 108 w 236"/>
                  <a:gd name="T25" fmla="*/ 131 h 131"/>
                  <a:gd name="T26" fmla="*/ 128 w 236"/>
                  <a:gd name="T27" fmla="*/ 131 h 131"/>
                  <a:gd name="T28" fmla="*/ 144 w 236"/>
                  <a:gd name="T29" fmla="*/ 115 h 131"/>
                  <a:gd name="T30" fmla="*/ 144 w 236"/>
                  <a:gd name="T31" fmla="*/ 106 h 131"/>
                  <a:gd name="T32" fmla="*/ 236 w 236"/>
                  <a:gd name="T33" fmla="*/ 106 h 131"/>
                  <a:gd name="T34" fmla="*/ 236 w 236"/>
                  <a:gd name="T35" fmla="*/ 75 h 131"/>
                  <a:gd name="T36" fmla="*/ 204 w 236"/>
                  <a:gd name="T37" fmla="*/ 44 h 131"/>
                  <a:gd name="T38" fmla="*/ 92 w 236"/>
                  <a:gd name="T39" fmla="*/ 30 h 131"/>
                  <a:gd name="T40" fmla="*/ 103 w 236"/>
                  <a:gd name="T41" fmla="*/ 19 h 131"/>
                  <a:gd name="T42" fmla="*/ 133 w 236"/>
                  <a:gd name="T43" fmla="*/ 19 h 131"/>
                  <a:gd name="T44" fmla="*/ 144 w 236"/>
                  <a:gd name="T45" fmla="*/ 30 h 131"/>
                  <a:gd name="T46" fmla="*/ 144 w 236"/>
                  <a:gd name="T47" fmla="*/ 44 h 131"/>
                  <a:gd name="T48" fmla="*/ 92 w 236"/>
                  <a:gd name="T49" fmla="*/ 44 h 131"/>
                  <a:gd name="T50" fmla="*/ 92 w 236"/>
                  <a:gd name="T51" fmla="*/ 3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6" h="131">
                    <a:moveTo>
                      <a:pt x="204" y="44"/>
                    </a:moveTo>
                    <a:cubicBezTo>
                      <a:pt x="163" y="44"/>
                      <a:pt x="163" y="44"/>
                      <a:pt x="163" y="44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63" y="14"/>
                      <a:pt x="150" y="0"/>
                      <a:pt x="13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86" y="0"/>
                      <a:pt x="73" y="14"/>
                      <a:pt x="73" y="30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15" y="44"/>
                      <a:pt x="0" y="58"/>
                      <a:pt x="0" y="75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2" y="115"/>
                      <a:pt x="92" y="115"/>
                      <a:pt x="92" y="115"/>
                    </a:cubicBezTo>
                    <a:cubicBezTo>
                      <a:pt x="92" y="124"/>
                      <a:pt x="99" y="131"/>
                      <a:pt x="108" y="131"/>
                    </a:cubicBezTo>
                    <a:cubicBezTo>
                      <a:pt x="128" y="131"/>
                      <a:pt x="128" y="131"/>
                      <a:pt x="128" y="131"/>
                    </a:cubicBezTo>
                    <a:cubicBezTo>
                      <a:pt x="137" y="131"/>
                      <a:pt x="144" y="124"/>
                      <a:pt x="144" y="115"/>
                    </a:cubicBezTo>
                    <a:cubicBezTo>
                      <a:pt x="144" y="106"/>
                      <a:pt x="144" y="106"/>
                      <a:pt x="144" y="106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36" y="75"/>
                      <a:pt x="236" y="75"/>
                      <a:pt x="236" y="75"/>
                    </a:cubicBezTo>
                    <a:cubicBezTo>
                      <a:pt x="236" y="58"/>
                      <a:pt x="221" y="44"/>
                      <a:pt x="204" y="44"/>
                    </a:cubicBezTo>
                    <a:close/>
                    <a:moveTo>
                      <a:pt x="92" y="30"/>
                    </a:moveTo>
                    <a:cubicBezTo>
                      <a:pt x="92" y="24"/>
                      <a:pt x="97" y="19"/>
                      <a:pt x="10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9" y="19"/>
                      <a:pt x="144" y="24"/>
                      <a:pt x="144" y="30"/>
                    </a:cubicBezTo>
                    <a:cubicBezTo>
                      <a:pt x="144" y="44"/>
                      <a:pt x="144" y="44"/>
                      <a:pt x="144" y="44"/>
                    </a:cubicBezTo>
                    <a:cubicBezTo>
                      <a:pt x="92" y="44"/>
                      <a:pt x="92" y="44"/>
                      <a:pt x="92" y="44"/>
                    </a:cubicBezTo>
                    <a:lnTo>
                      <a:pt x="92" y="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87" name="Group 50"/>
          <p:cNvGrpSpPr/>
          <p:nvPr/>
        </p:nvGrpSpPr>
        <p:grpSpPr>
          <a:xfrm>
            <a:off x="9464758" y="1595102"/>
            <a:ext cx="539833" cy="540000"/>
            <a:chOff x="9732876" y="1985814"/>
            <a:chExt cx="540000" cy="540000"/>
          </a:xfrm>
        </p:grpSpPr>
        <p:sp>
          <p:nvSpPr>
            <p:cNvPr id="88" name="Oval 51"/>
            <p:cNvSpPr/>
            <p:nvPr/>
          </p:nvSpPr>
          <p:spPr>
            <a:xfrm>
              <a:off x="9732876" y="1985814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89" name="Freeform: Shape 52"/>
            <p:cNvSpPr/>
            <p:nvPr/>
          </p:nvSpPr>
          <p:spPr bwMode="auto">
            <a:xfrm>
              <a:off x="9842613" y="2095551"/>
              <a:ext cx="320527" cy="320527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90" name="TextBox 10"/>
          <p:cNvSpPr txBox="1"/>
          <p:nvPr/>
        </p:nvSpPr>
        <p:spPr>
          <a:xfrm>
            <a:off x="879322" y="2338267"/>
            <a:ext cx="430887" cy="2730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绪论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-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国内外相关研究综述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cs typeface="Roboto condensed"/>
              <a:sym typeface="字魂59号-创粗黑" panose="00000500000000000000" pitchFamily="2" charset="-122"/>
            </a:endParaRPr>
          </a:p>
        </p:txBody>
      </p:sp>
      <p:sp>
        <p:nvSpPr>
          <p:cNvPr id="91" name="Rectangle 2"/>
          <p:cNvSpPr/>
          <p:nvPr/>
        </p:nvSpPr>
        <p:spPr>
          <a:xfrm>
            <a:off x="683749" y="1593358"/>
            <a:ext cx="82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01</a:t>
            </a:r>
            <a:endParaRPr lang="zh-CN" altLang="en-US" sz="3200" b="1" dirty="0">
              <a:solidFill>
                <a:srgbClr val="0059D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1032499" y="411957"/>
            <a:ext cx="112145" cy="1208392"/>
            <a:chOff x="1032499" y="411957"/>
            <a:chExt cx="112145" cy="1208392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1088571" y="411957"/>
              <a:ext cx="1" cy="1129021"/>
            </a:xfrm>
            <a:prstGeom prst="line">
              <a:avLst/>
            </a:prstGeom>
            <a:ln w="25400">
              <a:solidFill>
                <a:srgbClr val="3B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/>
            <p:cNvSpPr/>
            <p:nvPr/>
          </p:nvSpPr>
          <p:spPr>
            <a:xfrm>
              <a:off x="1032499" y="1518749"/>
              <a:ext cx="112145" cy="101600"/>
            </a:xfrm>
            <a:prstGeom prst="ellipse">
              <a:avLst/>
            </a:prstGeom>
            <a:solidFill>
              <a:srgbClr val="3B3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2" grpId="0" animBg="1"/>
      <p:bldP spid="33" grpId="0" animBg="1"/>
      <p:bldP spid="34" grpId="0" animBg="1"/>
      <p:bldP spid="35" grpId="0" animBg="1"/>
      <p:bldP spid="36" grpId="0" animBg="1"/>
      <p:bldP spid="42" grpId="0"/>
      <p:bldP spid="43" grpId="0"/>
      <p:bldP spid="57" grpId="0"/>
      <p:bldP spid="58" grpId="0"/>
      <p:bldP spid="61" grpId="0"/>
      <p:bldP spid="63" grpId="0"/>
      <p:bldP spid="74" grpId="0"/>
      <p:bldP spid="75" grpId="0"/>
      <p:bldP spid="78" grpId="0"/>
      <p:bldP spid="79" grpId="0"/>
      <p:bldP spid="90" grpId="0"/>
      <p:bldP spid="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787870" y="4083951"/>
            <a:ext cx="2407615" cy="835777"/>
            <a:chOff x="609599" y="3139323"/>
            <a:chExt cx="2407615" cy="835777"/>
          </a:xfrm>
        </p:grpSpPr>
        <p:sp>
          <p:nvSpPr>
            <p:cNvPr id="14" name="文本框 10"/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96000" tIns="0" rIns="96000" bIns="0" anchor="ctr" anchorCtr="0">
              <a:norm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请在此处输入具体内容，文字请尽量言简意赅，此处为章节文字，表述该章节文字主题。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96000" tIns="0" rIns="96000" bIns="0">
              <a:norm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输入此处标题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942645" y="4083951"/>
            <a:ext cx="2457329" cy="835777"/>
            <a:chOff x="9029821" y="3139323"/>
            <a:chExt cx="2457329" cy="835777"/>
          </a:xfrm>
        </p:grpSpPr>
        <p:sp>
          <p:nvSpPr>
            <p:cNvPr id="20" name="文本框 13"/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96000" tIns="0" rIns="96000" bIns="0" anchor="ctr" anchorCtr="0">
              <a:normAutofit/>
            </a:bodyPr>
            <a:lstStyle/>
            <a:p>
              <a:pPr>
                <a:lnSpc>
                  <a:spcPts val="1600"/>
                </a:lnSpc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请在此处输入具体内容，文字请尽量言简意赅，此处为章节文字，表述该章节文字主题。</a:t>
              </a: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96000" tIns="0" rIns="96000" bIns="0">
              <a:norm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输入此处标题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83433" y="1459254"/>
            <a:ext cx="2020976" cy="927740"/>
            <a:chOff x="5122025" y="525814"/>
            <a:chExt cx="2020976" cy="927740"/>
          </a:xfrm>
        </p:grpSpPr>
        <p:sp>
          <p:nvSpPr>
            <p:cNvPr id="23" name="文本框 16"/>
            <p:cNvSpPr txBox="1"/>
            <p:nvPr/>
          </p:nvSpPr>
          <p:spPr>
            <a:xfrm>
              <a:off x="5122026" y="826908"/>
              <a:ext cx="2020975" cy="626646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请在此处输入具体内容，文字请尽量言简意赅，此处为章节文字，表述该章节文字主题。</a:t>
              </a: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122025" y="525814"/>
              <a:ext cx="2020976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algn="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输入此处标题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487716" y="2735589"/>
            <a:ext cx="2407615" cy="835777"/>
            <a:chOff x="609599" y="3139323"/>
            <a:chExt cx="2407615" cy="835777"/>
          </a:xfrm>
        </p:grpSpPr>
        <p:sp>
          <p:nvSpPr>
            <p:cNvPr id="26" name="文本框 19"/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96000" tIns="0" rIns="96000" bIns="0" anchor="ctr" anchorCtr="0">
              <a:norm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请在此处输入具体内容，文字请尽量言简意赅，此处为章节文字，表述该章节文字主题。</a:t>
              </a: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96000" tIns="0" rIns="96000" bIns="0">
              <a:norm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输入此处标题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404246" y="2735589"/>
            <a:ext cx="2457329" cy="835777"/>
            <a:chOff x="9029821" y="3139323"/>
            <a:chExt cx="2457329" cy="835777"/>
          </a:xfrm>
        </p:grpSpPr>
        <p:sp>
          <p:nvSpPr>
            <p:cNvPr id="29" name="文本框 22"/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96000" tIns="0" rIns="96000" bIns="0" anchor="ctr" anchorCtr="0">
              <a:normAutofit/>
            </a:bodyPr>
            <a:lstStyle/>
            <a:p>
              <a:pPr>
                <a:lnSpc>
                  <a:spcPts val="1600"/>
                </a:lnSpc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请在此处输入具体内容，文字请尽量言简意赅，此处为章节文字，表述该章节文字主题。</a:t>
              </a: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96000" tIns="0" rIns="96000" bIns="0">
              <a:norm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输入此处标题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86694" y="2665207"/>
            <a:ext cx="4216835" cy="2486677"/>
            <a:chOff x="2991580" y="1981806"/>
            <a:chExt cx="3162626" cy="1865008"/>
          </a:xfrm>
        </p:grpSpPr>
        <p:sp>
          <p:nvSpPr>
            <p:cNvPr id="32" name="任意多边形: 形状 3"/>
            <p:cNvSpPr/>
            <p:nvPr/>
          </p:nvSpPr>
          <p:spPr>
            <a:xfrm rot="4680292" flipH="1" flipV="1">
              <a:off x="4921199" y="2613806"/>
              <a:ext cx="867967" cy="1598047"/>
            </a:xfrm>
            <a:custGeom>
              <a:avLst/>
              <a:gdLst>
                <a:gd name="connsiteX0" fmla="*/ 578645 w 1157289"/>
                <a:gd name="connsiteY0" fmla="*/ 0 h 2130729"/>
                <a:gd name="connsiteX1" fmla="*/ 596658 w 1157289"/>
                <a:gd name="connsiteY1" fmla="*/ 10943 h 2130729"/>
                <a:gd name="connsiteX2" fmla="*/ 1157289 w 1157289"/>
                <a:gd name="connsiteY2" fmla="*/ 1065364 h 2130729"/>
                <a:gd name="connsiteX3" fmla="*/ 596658 w 1157289"/>
                <a:gd name="connsiteY3" fmla="*/ 2119785 h 2130729"/>
                <a:gd name="connsiteX4" fmla="*/ 578645 w 1157289"/>
                <a:gd name="connsiteY4" fmla="*/ 2130729 h 2130729"/>
                <a:gd name="connsiteX5" fmla="*/ 560631 w 1157289"/>
                <a:gd name="connsiteY5" fmla="*/ 2119785 h 2130729"/>
                <a:gd name="connsiteX6" fmla="*/ 0 w 1157289"/>
                <a:gd name="connsiteY6" fmla="*/ 1065364 h 2130729"/>
                <a:gd name="connsiteX7" fmla="*/ 560631 w 1157289"/>
                <a:gd name="connsiteY7" fmla="*/ 10943 h 2130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289" h="2130729">
                  <a:moveTo>
                    <a:pt x="578645" y="0"/>
                  </a:moveTo>
                  <a:lnTo>
                    <a:pt x="596658" y="10943"/>
                  </a:lnTo>
                  <a:cubicBezTo>
                    <a:pt x="934903" y="239457"/>
                    <a:pt x="1157289" y="626440"/>
                    <a:pt x="1157289" y="1065364"/>
                  </a:cubicBezTo>
                  <a:cubicBezTo>
                    <a:pt x="1157289" y="1504289"/>
                    <a:pt x="934903" y="1891272"/>
                    <a:pt x="596658" y="2119785"/>
                  </a:cubicBezTo>
                  <a:lnTo>
                    <a:pt x="578645" y="2130729"/>
                  </a:lnTo>
                  <a:lnTo>
                    <a:pt x="560631" y="2119785"/>
                  </a:lnTo>
                  <a:cubicBezTo>
                    <a:pt x="222387" y="1891272"/>
                    <a:pt x="0" y="1504289"/>
                    <a:pt x="0" y="1065364"/>
                  </a:cubicBezTo>
                  <a:cubicBezTo>
                    <a:pt x="0" y="626440"/>
                    <a:pt x="222387" y="239457"/>
                    <a:pt x="560631" y="1094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991580" y="1981806"/>
              <a:ext cx="2884335" cy="1865008"/>
              <a:chOff x="2991580" y="1981806"/>
              <a:chExt cx="2884335" cy="1865008"/>
            </a:xfrm>
          </p:grpSpPr>
          <p:sp>
            <p:nvSpPr>
              <p:cNvPr id="34" name="任意多边形: 形状 4"/>
              <p:cNvSpPr/>
              <p:nvPr/>
            </p:nvSpPr>
            <p:spPr>
              <a:xfrm rot="2397114" flipH="1" flipV="1">
                <a:off x="4649987" y="2166823"/>
                <a:ext cx="867967" cy="1598047"/>
              </a:xfrm>
              <a:custGeom>
                <a:avLst/>
                <a:gdLst>
                  <a:gd name="connsiteX0" fmla="*/ 578645 w 1157289"/>
                  <a:gd name="connsiteY0" fmla="*/ 0 h 2130729"/>
                  <a:gd name="connsiteX1" fmla="*/ 596658 w 1157289"/>
                  <a:gd name="connsiteY1" fmla="*/ 10943 h 2130729"/>
                  <a:gd name="connsiteX2" fmla="*/ 1157289 w 1157289"/>
                  <a:gd name="connsiteY2" fmla="*/ 1065364 h 2130729"/>
                  <a:gd name="connsiteX3" fmla="*/ 596658 w 1157289"/>
                  <a:gd name="connsiteY3" fmla="*/ 2119785 h 2130729"/>
                  <a:gd name="connsiteX4" fmla="*/ 578645 w 1157289"/>
                  <a:gd name="connsiteY4" fmla="*/ 2130729 h 2130729"/>
                  <a:gd name="connsiteX5" fmla="*/ 560631 w 1157289"/>
                  <a:gd name="connsiteY5" fmla="*/ 2119785 h 2130729"/>
                  <a:gd name="connsiteX6" fmla="*/ 0 w 1157289"/>
                  <a:gd name="connsiteY6" fmla="*/ 1065364 h 2130729"/>
                  <a:gd name="connsiteX7" fmla="*/ 560631 w 1157289"/>
                  <a:gd name="connsiteY7" fmla="*/ 10943 h 21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7289" h="2130729">
                    <a:moveTo>
                      <a:pt x="578645" y="0"/>
                    </a:moveTo>
                    <a:lnTo>
                      <a:pt x="596658" y="10943"/>
                    </a:lnTo>
                    <a:cubicBezTo>
                      <a:pt x="934903" y="239457"/>
                      <a:pt x="1157289" y="626440"/>
                      <a:pt x="1157289" y="1065364"/>
                    </a:cubicBezTo>
                    <a:cubicBezTo>
                      <a:pt x="1157289" y="1504289"/>
                      <a:pt x="934903" y="1891272"/>
                      <a:pt x="596658" y="2119785"/>
                    </a:cubicBezTo>
                    <a:lnTo>
                      <a:pt x="578645" y="2130729"/>
                    </a:lnTo>
                    <a:lnTo>
                      <a:pt x="560631" y="2119785"/>
                    </a:lnTo>
                    <a:cubicBezTo>
                      <a:pt x="222387" y="1891272"/>
                      <a:pt x="0" y="1504289"/>
                      <a:pt x="0" y="1065364"/>
                    </a:cubicBezTo>
                    <a:cubicBezTo>
                      <a:pt x="0" y="626440"/>
                      <a:pt x="222387" y="239457"/>
                      <a:pt x="560631" y="1094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8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5" name="任意多边形: 形状 5"/>
              <p:cNvSpPr/>
              <p:nvPr/>
            </p:nvSpPr>
            <p:spPr>
              <a:xfrm rot="16919708" flipH="1">
                <a:off x="3356620" y="2613807"/>
                <a:ext cx="867967" cy="1598047"/>
              </a:xfrm>
              <a:custGeom>
                <a:avLst/>
                <a:gdLst>
                  <a:gd name="connsiteX0" fmla="*/ 578645 w 1157289"/>
                  <a:gd name="connsiteY0" fmla="*/ 0 h 2130729"/>
                  <a:gd name="connsiteX1" fmla="*/ 596658 w 1157289"/>
                  <a:gd name="connsiteY1" fmla="*/ 10943 h 2130729"/>
                  <a:gd name="connsiteX2" fmla="*/ 1157289 w 1157289"/>
                  <a:gd name="connsiteY2" fmla="*/ 1065364 h 2130729"/>
                  <a:gd name="connsiteX3" fmla="*/ 596658 w 1157289"/>
                  <a:gd name="connsiteY3" fmla="*/ 2119785 h 2130729"/>
                  <a:gd name="connsiteX4" fmla="*/ 578645 w 1157289"/>
                  <a:gd name="connsiteY4" fmla="*/ 2130729 h 2130729"/>
                  <a:gd name="connsiteX5" fmla="*/ 560631 w 1157289"/>
                  <a:gd name="connsiteY5" fmla="*/ 2119785 h 2130729"/>
                  <a:gd name="connsiteX6" fmla="*/ 0 w 1157289"/>
                  <a:gd name="connsiteY6" fmla="*/ 1065364 h 2130729"/>
                  <a:gd name="connsiteX7" fmla="*/ 560631 w 1157289"/>
                  <a:gd name="connsiteY7" fmla="*/ 10943 h 21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7289" h="2130729">
                    <a:moveTo>
                      <a:pt x="578645" y="0"/>
                    </a:moveTo>
                    <a:lnTo>
                      <a:pt x="596658" y="10943"/>
                    </a:lnTo>
                    <a:cubicBezTo>
                      <a:pt x="934903" y="239457"/>
                      <a:pt x="1157289" y="626440"/>
                      <a:pt x="1157289" y="1065364"/>
                    </a:cubicBezTo>
                    <a:cubicBezTo>
                      <a:pt x="1157289" y="1504289"/>
                      <a:pt x="934903" y="1891272"/>
                      <a:pt x="596658" y="2119785"/>
                    </a:cubicBezTo>
                    <a:lnTo>
                      <a:pt x="578645" y="2130729"/>
                    </a:lnTo>
                    <a:lnTo>
                      <a:pt x="560631" y="2119785"/>
                    </a:lnTo>
                    <a:cubicBezTo>
                      <a:pt x="222387" y="1891272"/>
                      <a:pt x="0" y="1504289"/>
                      <a:pt x="0" y="1065364"/>
                    </a:cubicBezTo>
                    <a:cubicBezTo>
                      <a:pt x="0" y="626440"/>
                      <a:pt x="222387" y="239457"/>
                      <a:pt x="560631" y="1094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8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6" name="任意多边形: 形状 6"/>
              <p:cNvSpPr/>
              <p:nvPr/>
            </p:nvSpPr>
            <p:spPr>
              <a:xfrm>
                <a:off x="4138016" y="1981806"/>
                <a:ext cx="867967" cy="1598047"/>
              </a:xfrm>
              <a:custGeom>
                <a:avLst/>
                <a:gdLst>
                  <a:gd name="connsiteX0" fmla="*/ 578645 w 1157289"/>
                  <a:gd name="connsiteY0" fmla="*/ 0 h 2130729"/>
                  <a:gd name="connsiteX1" fmla="*/ 596658 w 1157289"/>
                  <a:gd name="connsiteY1" fmla="*/ 10943 h 2130729"/>
                  <a:gd name="connsiteX2" fmla="*/ 1157289 w 1157289"/>
                  <a:gd name="connsiteY2" fmla="*/ 1065364 h 2130729"/>
                  <a:gd name="connsiteX3" fmla="*/ 596658 w 1157289"/>
                  <a:gd name="connsiteY3" fmla="*/ 2119785 h 2130729"/>
                  <a:gd name="connsiteX4" fmla="*/ 578645 w 1157289"/>
                  <a:gd name="connsiteY4" fmla="*/ 2130729 h 2130729"/>
                  <a:gd name="connsiteX5" fmla="*/ 560631 w 1157289"/>
                  <a:gd name="connsiteY5" fmla="*/ 2119785 h 2130729"/>
                  <a:gd name="connsiteX6" fmla="*/ 0 w 1157289"/>
                  <a:gd name="connsiteY6" fmla="*/ 1065364 h 2130729"/>
                  <a:gd name="connsiteX7" fmla="*/ 560631 w 1157289"/>
                  <a:gd name="connsiteY7" fmla="*/ 10943 h 21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7289" h="2130729">
                    <a:moveTo>
                      <a:pt x="578645" y="0"/>
                    </a:moveTo>
                    <a:lnTo>
                      <a:pt x="596658" y="10943"/>
                    </a:lnTo>
                    <a:cubicBezTo>
                      <a:pt x="934903" y="239457"/>
                      <a:pt x="1157289" y="626440"/>
                      <a:pt x="1157289" y="1065364"/>
                    </a:cubicBezTo>
                    <a:cubicBezTo>
                      <a:pt x="1157289" y="1504289"/>
                      <a:pt x="934903" y="1891272"/>
                      <a:pt x="596658" y="2119785"/>
                    </a:cubicBezTo>
                    <a:lnTo>
                      <a:pt x="578645" y="2130729"/>
                    </a:lnTo>
                    <a:lnTo>
                      <a:pt x="560631" y="2119785"/>
                    </a:lnTo>
                    <a:cubicBezTo>
                      <a:pt x="222387" y="1891272"/>
                      <a:pt x="0" y="1504289"/>
                      <a:pt x="0" y="1065364"/>
                    </a:cubicBezTo>
                    <a:cubicBezTo>
                      <a:pt x="0" y="626440"/>
                      <a:pt x="222387" y="239457"/>
                      <a:pt x="560631" y="1094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8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7" name="任意多边形: 形状 7"/>
              <p:cNvSpPr/>
              <p:nvPr/>
            </p:nvSpPr>
            <p:spPr>
              <a:xfrm rot="19202886" flipV="1">
                <a:off x="3626046" y="2166823"/>
                <a:ext cx="867967" cy="1598047"/>
              </a:xfrm>
              <a:custGeom>
                <a:avLst/>
                <a:gdLst>
                  <a:gd name="connsiteX0" fmla="*/ 578645 w 1157289"/>
                  <a:gd name="connsiteY0" fmla="*/ 0 h 2130729"/>
                  <a:gd name="connsiteX1" fmla="*/ 596658 w 1157289"/>
                  <a:gd name="connsiteY1" fmla="*/ 10943 h 2130729"/>
                  <a:gd name="connsiteX2" fmla="*/ 1157289 w 1157289"/>
                  <a:gd name="connsiteY2" fmla="*/ 1065364 h 2130729"/>
                  <a:gd name="connsiteX3" fmla="*/ 596658 w 1157289"/>
                  <a:gd name="connsiteY3" fmla="*/ 2119785 h 2130729"/>
                  <a:gd name="connsiteX4" fmla="*/ 578645 w 1157289"/>
                  <a:gd name="connsiteY4" fmla="*/ 2130729 h 2130729"/>
                  <a:gd name="connsiteX5" fmla="*/ 560631 w 1157289"/>
                  <a:gd name="connsiteY5" fmla="*/ 2119785 h 2130729"/>
                  <a:gd name="connsiteX6" fmla="*/ 0 w 1157289"/>
                  <a:gd name="connsiteY6" fmla="*/ 1065364 h 2130729"/>
                  <a:gd name="connsiteX7" fmla="*/ 560631 w 1157289"/>
                  <a:gd name="connsiteY7" fmla="*/ 10943 h 21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7289" h="2130729">
                    <a:moveTo>
                      <a:pt x="578645" y="0"/>
                    </a:moveTo>
                    <a:lnTo>
                      <a:pt x="596658" y="10943"/>
                    </a:lnTo>
                    <a:cubicBezTo>
                      <a:pt x="934903" y="239457"/>
                      <a:pt x="1157289" y="626440"/>
                      <a:pt x="1157289" y="1065364"/>
                    </a:cubicBezTo>
                    <a:cubicBezTo>
                      <a:pt x="1157289" y="1504289"/>
                      <a:pt x="934903" y="1891272"/>
                      <a:pt x="596658" y="2119785"/>
                    </a:cubicBezTo>
                    <a:lnTo>
                      <a:pt x="578645" y="2130729"/>
                    </a:lnTo>
                    <a:lnTo>
                      <a:pt x="560631" y="2119785"/>
                    </a:lnTo>
                    <a:cubicBezTo>
                      <a:pt x="222387" y="1891272"/>
                      <a:pt x="0" y="1504289"/>
                      <a:pt x="0" y="1065364"/>
                    </a:cubicBezTo>
                    <a:cubicBezTo>
                      <a:pt x="0" y="626440"/>
                      <a:pt x="222387" y="239457"/>
                      <a:pt x="560631" y="109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8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8" name="任意多边形: 形状 30"/>
              <p:cNvSpPr/>
              <p:nvPr/>
            </p:nvSpPr>
            <p:spPr bwMode="auto">
              <a:xfrm>
                <a:off x="5169592" y="2464224"/>
                <a:ext cx="340687" cy="342326"/>
              </a:xfrm>
              <a:custGeom>
                <a:avLst/>
                <a:gdLst>
                  <a:gd name="connsiteX0" fmla="*/ 119063 w 330200"/>
                  <a:gd name="connsiteY0" fmla="*/ 203200 h 331788"/>
                  <a:gd name="connsiteX1" fmla="*/ 137172 w 330200"/>
                  <a:gd name="connsiteY1" fmla="*/ 203200 h 331788"/>
                  <a:gd name="connsiteX2" fmla="*/ 153988 w 330200"/>
                  <a:gd name="connsiteY2" fmla="*/ 229508 h 331788"/>
                  <a:gd name="connsiteX3" fmla="*/ 153988 w 330200"/>
                  <a:gd name="connsiteY3" fmla="*/ 249238 h 331788"/>
                  <a:gd name="connsiteX4" fmla="*/ 119063 w 330200"/>
                  <a:gd name="connsiteY4" fmla="*/ 203200 h 331788"/>
                  <a:gd name="connsiteX5" fmla="*/ 176213 w 330200"/>
                  <a:gd name="connsiteY5" fmla="*/ 158750 h 331788"/>
                  <a:gd name="connsiteX6" fmla="*/ 211138 w 330200"/>
                  <a:gd name="connsiteY6" fmla="*/ 203994 h 331788"/>
                  <a:gd name="connsiteX7" fmla="*/ 176213 w 330200"/>
                  <a:gd name="connsiteY7" fmla="*/ 249238 h 331788"/>
                  <a:gd name="connsiteX8" fmla="*/ 176213 w 330200"/>
                  <a:gd name="connsiteY8" fmla="*/ 229848 h 331788"/>
                  <a:gd name="connsiteX9" fmla="*/ 193029 w 330200"/>
                  <a:gd name="connsiteY9" fmla="*/ 203994 h 331788"/>
                  <a:gd name="connsiteX10" fmla="*/ 176213 w 330200"/>
                  <a:gd name="connsiteY10" fmla="*/ 178141 h 331788"/>
                  <a:gd name="connsiteX11" fmla="*/ 176213 w 330200"/>
                  <a:gd name="connsiteY11" fmla="*/ 158750 h 331788"/>
                  <a:gd name="connsiteX12" fmla="*/ 176213 w 330200"/>
                  <a:gd name="connsiteY12" fmla="*/ 82550 h 331788"/>
                  <a:gd name="connsiteX13" fmla="*/ 211138 w 330200"/>
                  <a:gd name="connsiteY13" fmla="*/ 128588 h 331788"/>
                  <a:gd name="connsiteX14" fmla="*/ 193029 w 330200"/>
                  <a:gd name="connsiteY14" fmla="*/ 128588 h 331788"/>
                  <a:gd name="connsiteX15" fmla="*/ 176213 w 330200"/>
                  <a:gd name="connsiteY15" fmla="*/ 102281 h 331788"/>
                  <a:gd name="connsiteX16" fmla="*/ 176213 w 330200"/>
                  <a:gd name="connsiteY16" fmla="*/ 82550 h 331788"/>
                  <a:gd name="connsiteX17" fmla="*/ 153988 w 330200"/>
                  <a:gd name="connsiteY17" fmla="*/ 82550 h 331788"/>
                  <a:gd name="connsiteX18" fmla="*/ 153988 w 330200"/>
                  <a:gd name="connsiteY18" fmla="*/ 101941 h 331788"/>
                  <a:gd name="connsiteX19" fmla="*/ 137172 w 330200"/>
                  <a:gd name="connsiteY19" fmla="*/ 127794 h 331788"/>
                  <a:gd name="connsiteX20" fmla="*/ 153988 w 330200"/>
                  <a:gd name="connsiteY20" fmla="*/ 153648 h 331788"/>
                  <a:gd name="connsiteX21" fmla="*/ 153988 w 330200"/>
                  <a:gd name="connsiteY21" fmla="*/ 173038 h 331788"/>
                  <a:gd name="connsiteX22" fmla="*/ 119063 w 330200"/>
                  <a:gd name="connsiteY22" fmla="*/ 127794 h 331788"/>
                  <a:gd name="connsiteX23" fmla="*/ 153988 w 330200"/>
                  <a:gd name="connsiteY23" fmla="*/ 82550 h 331788"/>
                  <a:gd name="connsiteX24" fmla="*/ 157163 w 330200"/>
                  <a:gd name="connsiteY24" fmla="*/ 76200 h 331788"/>
                  <a:gd name="connsiteX25" fmla="*/ 173038 w 330200"/>
                  <a:gd name="connsiteY25" fmla="*/ 76200 h 331788"/>
                  <a:gd name="connsiteX26" fmla="*/ 173038 w 330200"/>
                  <a:gd name="connsiteY26" fmla="*/ 255588 h 331788"/>
                  <a:gd name="connsiteX27" fmla="*/ 157163 w 330200"/>
                  <a:gd name="connsiteY27" fmla="*/ 255588 h 331788"/>
                  <a:gd name="connsiteX28" fmla="*/ 165101 w 330200"/>
                  <a:gd name="connsiteY28" fmla="*/ 33337 h 331788"/>
                  <a:gd name="connsiteX29" fmla="*/ 33338 w 330200"/>
                  <a:gd name="connsiteY29" fmla="*/ 165894 h 331788"/>
                  <a:gd name="connsiteX30" fmla="*/ 165101 w 330200"/>
                  <a:gd name="connsiteY30" fmla="*/ 298451 h 331788"/>
                  <a:gd name="connsiteX31" fmla="*/ 296864 w 330200"/>
                  <a:gd name="connsiteY31" fmla="*/ 165894 h 331788"/>
                  <a:gd name="connsiteX32" fmla="*/ 165101 w 330200"/>
                  <a:gd name="connsiteY32" fmla="*/ 33337 h 331788"/>
                  <a:gd name="connsiteX33" fmla="*/ 165100 w 330200"/>
                  <a:gd name="connsiteY33" fmla="*/ 30162 h 331788"/>
                  <a:gd name="connsiteX34" fmla="*/ 301625 w 330200"/>
                  <a:gd name="connsiteY34" fmla="*/ 165894 h 331788"/>
                  <a:gd name="connsiteX35" fmla="*/ 165100 w 330200"/>
                  <a:gd name="connsiteY35" fmla="*/ 301626 h 331788"/>
                  <a:gd name="connsiteX36" fmla="*/ 28575 w 330200"/>
                  <a:gd name="connsiteY36" fmla="*/ 165894 h 331788"/>
                  <a:gd name="connsiteX37" fmla="*/ 165100 w 330200"/>
                  <a:gd name="connsiteY37" fmla="*/ 30162 h 331788"/>
                  <a:gd name="connsiteX38" fmla="*/ 165101 w 330200"/>
                  <a:gd name="connsiteY38" fmla="*/ 15875 h 331788"/>
                  <a:gd name="connsiteX39" fmla="*/ 14288 w 330200"/>
                  <a:gd name="connsiteY39" fmla="*/ 165894 h 331788"/>
                  <a:gd name="connsiteX40" fmla="*/ 165101 w 330200"/>
                  <a:gd name="connsiteY40" fmla="*/ 315913 h 331788"/>
                  <a:gd name="connsiteX41" fmla="*/ 315914 w 330200"/>
                  <a:gd name="connsiteY41" fmla="*/ 165894 h 331788"/>
                  <a:gd name="connsiteX42" fmla="*/ 165101 w 330200"/>
                  <a:gd name="connsiteY42" fmla="*/ 15875 h 331788"/>
                  <a:gd name="connsiteX43" fmla="*/ 165100 w 330200"/>
                  <a:gd name="connsiteY43" fmla="*/ 0 h 331788"/>
                  <a:gd name="connsiteX44" fmla="*/ 330200 w 330200"/>
                  <a:gd name="connsiteY44" fmla="*/ 165894 h 331788"/>
                  <a:gd name="connsiteX45" fmla="*/ 165100 w 330200"/>
                  <a:gd name="connsiteY45" fmla="*/ 331788 h 331788"/>
                  <a:gd name="connsiteX46" fmla="*/ 0 w 330200"/>
                  <a:gd name="connsiteY46" fmla="*/ 165894 h 331788"/>
                  <a:gd name="connsiteX47" fmla="*/ 165100 w 330200"/>
                  <a:gd name="connsiteY47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30200" h="331788">
                    <a:moveTo>
                      <a:pt x="119063" y="203200"/>
                    </a:moveTo>
                    <a:cubicBezTo>
                      <a:pt x="119063" y="203200"/>
                      <a:pt x="119063" y="203200"/>
                      <a:pt x="137172" y="203200"/>
                    </a:cubicBezTo>
                    <a:cubicBezTo>
                      <a:pt x="137172" y="215039"/>
                      <a:pt x="143640" y="225562"/>
                      <a:pt x="153988" y="229508"/>
                    </a:cubicBezTo>
                    <a:lnTo>
                      <a:pt x="153988" y="249238"/>
                    </a:lnTo>
                    <a:cubicBezTo>
                      <a:pt x="133292" y="243977"/>
                      <a:pt x="119063" y="225562"/>
                      <a:pt x="119063" y="203200"/>
                    </a:cubicBezTo>
                    <a:close/>
                    <a:moveTo>
                      <a:pt x="176213" y="158750"/>
                    </a:moveTo>
                    <a:cubicBezTo>
                      <a:pt x="196909" y="163921"/>
                      <a:pt x="211138" y="182019"/>
                      <a:pt x="211138" y="203994"/>
                    </a:cubicBezTo>
                    <a:cubicBezTo>
                      <a:pt x="211138" y="225970"/>
                      <a:pt x="196909" y="244068"/>
                      <a:pt x="176213" y="249238"/>
                    </a:cubicBezTo>
                    <a:cubicBezTo>
                      <a:pt x="176213" y="249238"/>
                      <a:pt x="176213" y="249238"/>
                      <a:pt x="176213" y="229848"/>
                    </a:cubicBezTo>
                    <a:cubicBezTo>
                      <a:pt x="186561" y="225970"/>
                      <a:pt x="193029" y="215628"/>
                      <a:pt x="193029" y="203994"/>
                    </a:cubicBezTo>
                    <a:cubicBezTo>
                      <a:pt x="193029" y="192360"/>
                      <a:pt x="186561" y="183311"/>
                      <a:pt x="176213" y="178141"/>
                    </a:cubicBezTo>
                    <a:cubicBezTo>
                      <a:pt x="176213" y="178141"/>
                      <a:pt x="176213" y="178141"/>
                      <a:pt x="176213" y="158750"/>
                    </a:cubicBezTo>
                    <a:close/>
                    <a:moveTo>
                      <a:pt x="176213" y="82550"/>
                    </a:moveTo>
                    <a:cubicBezTo>
                      <a:pt x="196909" y="87812"/>
                      <a:pt x="211138" y="106227"/>
                      <a:pt x="211138" y="128588"/>
                    </a:cubicBezTo>
                    <a:cubicBezTo>
                      <a:pt x="211138" y="128588"/>
                      <a:pt x="211138" y="128588"/>
                      <a:pt x="193029" y="128588"/>
                    </a:cubicBezTo>
                    <a:cubicBezTo>
                      <a:pt x="193029" y="116750"/>
                      <a:pt x="186561" y="106227"/>
                      <a:pt x="176213" y="102281"/>
                    </a:cubicBezTo>
                    <a:cubicBezTo>
                      <a:pt x="176213" y="102281"/>
                      <a:pt x="176213" y="102281"/>
                      <a:pt x="176213" y="82550"/>
                    </a:cubicBezTo>
                    <a:close/>
                    <a:moveTo>
                      <a:pt x="153988" y="82550"/>
                    </a:moveTo>
                    <a:cubicBezTo>
                      <a:pt x="153988" y="82550"/>
                      <a:pt x="153988" y="82550"/>
                      <a:pt x="153988" y="101941"/>
                    </a:cubicBezTo>
                    <a:cubicBezTo>
                      <a:pt x="143640" y="105819"/>
                      <a:pt x="137172" y="116160"/>
                      <a:pt x="137172" y="127794"/>
                    </a:cubicBezTo>
                    <a:cubicBezTo>
                      <a:pt x="137172" y="139428"/>
                      <a:pt x="143640" y="148477"/>
                      <a:pt x="153988" y="153648"/>
                    </a:cubicBezTo>
                    <a:cubicBezTo>
                      <a:pt x="153988" y="153648"/>
                      <a:pt x="153988" y="153648"/>
                      <a:pt x="153988" y="173038"/>
                    </a:cubicBezTo>
                    <a:cubicBezTo>
                      <a:pt x="133292" y="167868"/>
                      <a:pt x="119063" y="149770"/>
                      <a:pt x="119063" y="127794"/>
                    </a:cubicBezTo>
                    <a:cubicBezTo>
                      <a:pt x="119063" y="105819"/>
                      <a:pt x="133292" y="87721"/>
                      <a:pt x="153988" y="82550"/>
                    </a:cubicBezTo>
                    <a:close/>
                    <a:moveTo>
                      <a:pt x="157163" y="76200"/>
                    </a:moveTo>
                    <a:lnTo>
                      <a:pt x="173038" y="76200"/>
                    </a:lnTo>
                    <a:lnTo>
                      <a:pt x="173038" y="255588"/>
                    </a:lnTo>
                    <a:lnTo>
                      <a:pt x="157163" y="255588"/>
                    </a:lnTo>
                    <a:close/>
                    <a:moveTo>
                      <a:pt x="165101" y="33337"/>
                    </a:moveTo>
                    <a:cubicBezTo>
                      <a:pt x="92330" y="33337"/>
                      <a:pt x="33338" y="92685"/>
                      <a:pt x="33338" y="165894"/>
                    </a:cubicBezTo>
                    <a:cubicBezTo>
                      <a:pt x="33338" y="239103"/>
                      <a:pt x="92330" y="298451"/>
                      <a:pt x="165101" y="298451"/>
                    </a:cubicBezTo>
                    <a:cubicBezTo>
                      <a:pt x="237872" y="298451"/>
                      <a:pt x="296864" y="239103"/>
                      <a:pt x="296864" y="165894"/>
                    </a:cubicBezTo>
                    <a:cubicBezTo>
                      <a:pt x="296864" y="92685"/>
                      <a:pt x="237872" y="33337"/>
                      <a:pt x="165101" y="33337"/>
                    </a:cubicBezTo>
                    <a:close/>
                    <a:moveTo>
                      <a:pt x="165100" y="30162"/>
                    </a:moveTo>
                    <a:cubicBezTo>
                      <a:pt x="240501" y="30162"/>
                      <a:pt x="301625" y="90931"/>
                      <a:pt x="301625" y="165894"/>
                    </a:cubicBezTo>
                    <a:cubicBezTo>
                      <a:pt x="301625" y="240857"/>
                      <a:pt x="240501" y="301626"/>
                      <a:pt x="165100" y="301626"/>
                    </a:cubicBezTo>
                    <a:cubicBezTo>
                      <a:pt x="89699" y="301626"/>
                      <a:pt x="28575" y="240857"/>
                      <a:pt x="28575" y="165894"/>
                    </a:cubicBezTo>
                    <a:cubicBezTo>
                      <a:pt x="28575" y="90931"/>
                      <a:pt x="89699" y="30162"/>
                      <a:pt x="165100" y="30162"/>
                    </a:cubicBezTo>
                    <a:close/>
                    <a:moveTo>
                      <a:pt x="165101" y="15875"/>
                    </a:moveTo>
                    <a:cubicBezTo>
                      <a:pt x="81809" y="15875"/>
                      <a:pt x="14288" y="83041"/>
                      <a:pt x="14288" y="165894"/>
                    </a:cubicBezTo>
                    <a:cubicBezTo>
                      <a:pt x="14288" y="248747"/>
                      <a:pt x="81809" y="315913"/>
                      <a:pt x="165101" y="315913"/>
                    </a:cubicBezTo>
                    <a:cubicBezTo>
                      <a:pt x="248393" y="315913"/>
                      <a:pt x="315914" y="248747"/>
                      <a:pt x="315914" y="165894"/>
                    </a:cubicBezTo>
                    <a:cubicBezTo>
                      <a:pt x="315914" y="83041"/>
                      <a:pt x="248393" y="15875"/>
                      <a:pt x="165101" y="15875"/>
                    </a:cubicBezTo>
                    <a:close/>
                    <a:moveTo>
                      <a:pt x="165100" y="0"/>
                    </a:moveTo>
                    <a:cubicBezTo>
                      <a:pt x="256282" y="0"/>
                      <a:pt x="330200" y="74273"/>
                      <a:pt x="330200" y="165894"/>
                    </a:cubicBezTo>
                    <a:cubicBezTo>
                      <a:pt x="330200" y="257515"/>
                      <a:pt x="256282" y="331788"/>
                      <a:pt x="165100" y="331788"/>
                    </a:cubicBezTo>
                    <a:cubicBezTo>
                      <a:pt x="73918" y="331788"/>
                      <a:pt x="0" y="257515"/>
                      <a:pt x="0" y="165894"/>
                    </a:cubicBezTo>
                    <a:cubicBezTo>
                      <a:pt x="0" y="74273"/>
                      <a:pt x="73918" y="0"/>
                      <a:pt x="1651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9" name="任意多边形: 形状 14"/>
              <p:cNvSpPr>
                <a:spLocks noChangeAspect="1"/>
              </p:cNvSpPr>
              <p:nvPr/>
            </p:nvSpPr>
            <p:spPr bwMode="auto">
              <a:xfrm>
                <a:off x="3648389" y="2505119"/>
                <a:ext cx="369924" cy="312612"/>
              </a:xfrm>
              <a:custGeom>
                <a:avLst/>
                <a:gdLst>
                  <a:gd name="connsiteX0" fmla="*/ 46038 w 338138"/>
                  <a:gd name="connsiteY0" fmla="*/ 261938 h 285751"/>
                  <a:gd name="connsiteX1" fmla="*/ 38100 w 338138"/>
                  <a:gd name="connsiteY1" fmla="*/ 270670 h 285751"/>
                  <a:gd name="connsiteX2" fmla="*/ 46038 w 338138"/>
                  <a:gd name="connsiteY2" fmla="*/ 279402 h 285751"/>
                  <a:gd name="connsiteX3" fmla="*/ 53976 w 338138"/>
                  <a:gd name="connsiteY3" fmla="*/ 270670 h 285751"/>
                  <a:gd name="connsiteX4" fmla="*/ 46038 w 338138"/>
                  <a:gd name="connsiteY4" fmla="*/ 261938 h 285751"/>
                  <a:gd name="connsiteX5" fmla="*/ 288131 w 338138"/>
                  <a:gd name="connsiteY5" fmla="*/ 184150 h 285751"/>
                  <a:gd name="connsiteX6" fmla="*/ 277812 w 338138"/>
                  <a:gd name="connsiteY6" fmla="*/ 194469 h 285751"/>
                  <a:gd name="connsiteX7" fmla="*/ 288131 w 338138"/>
                  <a:gd name="connsiteY7" fmla="*/ 204788 h 285751"/>
                  <a:gd name="connsiteX8" fmla="*/ 298450 w 338138"/>
                  <a:gd name="connsiteY8" fmla="*/ 194469 h 285751"/>
                  <a:gd name="connsiteX9" fmla="*/ 288131 w 338138"/>
                  <a:gd name="connsiteY9" fmla="*/ 184150 h 285751"/>
                  <a:gd name="connsiteX10" fmla="*/ 19050 w 338138"/>
                  <a:gd name="connsiteY10" fmla="*/ 165100 h 285751"/>
                  <a:gd name="connsiteX11" fmla="*/ 19050 w 338138"/>
                  <a:gd name="connsiteY11" fmla="*/ 242888 h 285751"/>
                  <a:gd name="connsiteX12" fmla="*/ 73025 w 338138"/>
                  <a:gd name="connsiteY12" fmla="*/ 242888 h 285751"/>
                  <a:gd name="connsiteX13" fmla="*/ 73025 w 338138"/>
                  <a:gd name="connsiteY13" fmla="*/ 165100 h 285751"/>
                  <a:gd name="connsiteX14" fmla="*/ 12010 w 338138"/>
                  <a:gd name="connsiteY14" fmla="*/ 141288 h 285751"/>
                  <a:gd name="connsiteX15" fmla="*/ 81400 w 338138"/>
                  <a:gd name="connsiteY15" fmla="*/ 141288 h 285751"/>
                  <a:gd name="connsiteX16" fmla="*/ 92075 w 338138"/>
                  <a:gd name="connsiteY16" fmla="*/ 153107 h 285751"/>
                  <a:gd name="connsiteX17" fmla="*/ 92075 w 338138"/>
                  <a:gd name="connsiteY17" fmla="*/ 273932 h 285751"/>
                  <a:gd name="connsiteX18" fmla="*/ 81400 w 338138"/>
                  <a:gd name="connsiteY18" fmla="*/ 285751 h 285751"/>
                  <a:gd name="connsiteX19" fmla="*/ 12010 w 338138"/>
                  <a:gd name="connsiteY19" fmla="*/ 285751 h 285751"/>
                  <a:gd name="connsiteX20" fmla="*/ 0 w 338138"/>
                  <a:gd name="connsiteY20" fmla="*/ 273932 h 285751"/>
                  <a:gd name="connsiteX21" fmla="*/ 0 w 338138"/>
                  <a:gd name="connsiteY21" fmla="*/ 153107 h 285751"/>
                  <a:gd name="connsiteX22" fmla="*/ 12010 w 338138"/>
                  <a:gd name="connsiteY22" fmla="*/ 141288 h 285751"/>
                  <a:gd name="connsiteX23" fmla="*/ 55002 w 338138"/>
                  <a:gd name="connsiteY23" fmla="*/ 82550 h 285751"/>
                  <a:gd name="connsiteX24" fmla="*/ 175185 w 338138"/>
                  <a:gd name="connsiteY24" fmla="*/ 82550 h 285751"/>
                  <a:gd name="connsiteX25" fmla="*/ 193675 w 338138"/>
                  <a:gd name="connsiteY25" fmla="*/ 99703 h 285751"/>
                  <a:gd name="connsiteX26" fmla="*/ 193675 w 338138"/>
                  <a:gd name="connsiteY26" fmla="*/ 268597 h 285751"/>
                  <a:gd name="connsiteX27" fmla="*/ 175185 w 338138"/>
                  <a:gd name="connsiteY27" fmla="*/ 285750 h 285751"/>
                  <a:gd name="connsiteX28" fmla="*/ 107830 w 338138"/>
                  <a:gd name="connsiteY28" fmla="*/ 285750 h 285751"/>
                  <a:gd name="connsiteX29" fmla="*/ 109151 w 338138"/>
                  <a:gd name="connsiteY29" fmla="*/ 276514 h 285751"/>
                  <a:gd name="connsiteX30" fmla="*/ 109151 w 338138"/>
                  <a:gd name="connsiteY30" fmla="*/ 273875 h 285751"/>
                  <a:gd name="connsiteX31" fmla="*/ 115754 w 338138"/>
                  <a:gd name="connsiteY31" fmla="*/ 275194 h 285751"/>
                  <a:gd name="connsiteX32" fmla="*/ 124999 w 338138"/>
                  <a:gd name="connsiteY32" fmla="*/ 264639 h 285751"/>
                  <a:gd name="connsiteX33" fmla="*/ 115754 w 338138"/>
                  <a:gd name="connsiteY33" fmla="*/ 254083 h 285751"/>
                  <a:gd name="connsiteX34" fmla="*/ 109151 w 338138"/>
                  <a:gd name="connsiteY34" fmla="*/ 256722 h 285751"/>
                  <a:gd name="connsiteX35" fmla="*/ 109151 w 338138"/>
                  <a:gd name="connsiteY35" fmla="*/ 235610 h 285751"/>
                  <a:gd name="connsiteX36" fmla="*/ 168582 w 338138"/>
                  <a:gd name="connsiteY36" fmla="*/ 235610 h 285751"/>
                  <a:gd name="connsiteX37" fmla="*/ 168582 w 338138"/>
                  <a:gd name="connsiteY37" fmla="*/ 110259 h 285751"/>
                  <a:gd name="connsiteX38" fmla="*/ 61606 w 338138"/>
                  <a:gd name="connsiteY38" fmla="*/ 110259 h 285751"/>
                  <a:gd name="connsiteX39" fmla="*/ 61606 w 338138"/>
                  <a:gd name="connsiteY39" fmla="*/ 126093 h 285751"/>
                  <a:gd name="connsiteX40" fmla="*/ 36512 w 338138"/>
                  <a:gd name="connsiteY40" fmla="*/ 126093 h 285751"/>
                  <a:gd name="connsiteX41" fmla="*/ 36512 w 338138"/>
                  <a:gd name="connsiteY41" fmla="*/ 99703 h 285751"/>
                  <a:gd name="connsiteX42" fmla="*/ 55002 w 338138"/>
                  <a:gd name="connsiteY42" fmla="*/ 82550 h 285751"/>
                  <a:gd name="connsiteX43" fmla="*/ 102729 w 338138"/>
                  <a:gd name="connsiteY43" fmla="*/ 0 h 285751"/>
                  <a:gd name="connsiteX44" fmla="*/ 305260 w 338138"/>
                  <a:gd name="connsiteY44" fmla="*/ 0 h 285751"/>
                  <a:gd name="connsiteX45" fmla="*/ 338138 w 338138"/>
                  <a:gd name="connsiteY45" fmla="*/ 34237 h 285751"/>
                  <a:gd name="connsiteX46" fmla="*/ 338138 w 338138"/>
                  <a:gd name="connsiteY46" fmla="*/ 188306 h 285751"/>
                  <a:gd name="connsiteX47" fmla="*/ 305260 w 338138"/>
                  <a:gd name="connsiteY47" fmla="*/ 221226 h 285751"/>
                  <a:gd name="connsiteX48" fmla="*/ 234242 w 338138"/>
                  <a:gd name="connsiteY48" fmla="*/ 221226 h 285751"/>
                  <a:gd name="connsiteX49" fmla="*/ 234242 w 338138"/>
                  <a:gd name="connsiteY49" fmla="*/ 243612 h 285751"/>
                  <a:gd name="connsiteX50" fmla="*/ 265806 w 338138"/>
                  <a:gd name="connsiteY50" fmla="*/ 243612 h 285751"/>
                  <a:gd name="connsiteX51" fmla="*/ 277642 w 338138"/>
                  <a:gd name="connsiteY51" fmla="*/ 256780 h 285751"/>
                  <a:gd name="connsiteX52" fmla="*/ 277642 w 338138"/>
                  <a:gd name="connsiteY52" fmla="*/ 272582 h 285751"/>
                  <a:gd name="connsiteX53" fmla="*/ 265806 w 338138"/>
                  <a:gd name="connsiteY53" fmla="*/ 285750 h 285751"/>
                  <a:gd name="connsiteX54" fmla="*/ 205309 w 338138"/>
                  <a:gd name="connsiteY54" fmla="*/ 285750 h 285751"/>
                  <a:gd name="connsiteX55" fmla="*/ 210570 w 338138"/>
                  <a:gd name="connsiteY55" fmla="*/ 269948 h 285751"/>
                  <a:gd name="connsiteX56" fmla="*/ 210570 w 338138"/>
                  <a:gd name="connsiteY56" fmla="*/ 213325 h 285751"/>
                  <a:gd name="connsiteX57" fmla="*/ 210570 w 338138"/>
                  <a:gd name="connsiteY57" fmla="*/ 172504 h 285751"/>
                  <a:gd name="connsiteX58" fmla="*/ 296054 w 338138"/>
                  <a:gd name="connsiteY58" fmla="*/ 172504 h 285751"/>
                  <a:gd name="connsiteX59" fmla="*/ 309205 w 338138"/>
                  <a:gd name="connsiteY59" fmla="*/ 159335 h 285751"/>
                  <a:gd name="connsiteX60" fmla="*/ 309205 w 338138"/>
                  <a:gd name="connsiteY60" fmla="*/ 39504 h 285751"/>
                  <a:gd name="connsiteX61" fmla="*/ 296054 w 338138"/>
                  <a:gd name="connsiteY61" fmla="*/ 27653 h 285751"/>
                  <a:gd name="connsiteX62" fmla="*/ 110620 w 338138"/>
                  <a:gd name="connsiteY62" fmla="*/ 27653 h 285751"/>
                  <a:gd name="connsiteX63" fmla="*/ 98783 w 338138"/>
                  <a:gd name="connsiteY63" fmla="*/ 39504 h 285751"/>
                  <a:gd name="connsiteX64" fmla="*/ 98783 w 338138"/>
                  <a:gd name="connsiteY64" fmla="*/ 65841 h 285751"/>
                  <a:gd name="connsiteX65" fmla="*/ 69850 w 338138"/>
                  <a:gd name="connsiteY65" fmla="*/ 65841 h 285751"/>
                  <a:gd name="connsiteX66" fmla="*/ 69850 w 338138"/>
                  <a:gd name="connsiteY66" fmla="*/ 34237 h 285751"/>
                  <a:gd name="connsiteX67" fmla="*/ 102729 w 338138"/>
                  <a:gd name="connsiteY67" fmla="*/ 0 h 28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38138" h="285751">
                    <a:moveTo>
                      <a:pt x="46038" y="261938"/>
                    </a:moveTo>
                    <a:cubicBezTo>
                      <a:pt x="41654" y="261938"/>
                      <a:pt x="38100" y="265847"/>
                      <a:pt x="38100" y="270670"/>
                    </a:cubicBezTo>
                    <a:cubicBezTo>
                      <a:pt x="38100" y="275493"/>
                      <a:pt x="41654" y="279402"/>
                      <a:pt x="46038" y="279402"/>
                    </a:cubicBezTo>
                    <a:cubicBezTo>
                      <a:pt x="50422" y="279402"/>
                      <a:pt x="53976" y="275493"/>
                      <a:pt x="53976" y="270670"/>
                    </a:cubicBezTo>
                    <a:cubicBezTo>
                      <a:pt x="53976" y="265847"/>
                      <a:pt x="50422" y="261938"/>
                      <a:pt x="46038" y="261938"/>
                    </a:cubicBezTo>
                    <a:close/>
                    <a:moveTo>
                      <a:pt x="288131" y="184150"/>
                    </a:moveTo>
                    <a:cubicBezTo>
                      <a:pt x="282432" y="184150"/>
                      <a:pt x="277812" y="188770"/>
                      <a:pt x="277812" y="194469"/>
                    </a:cubicBezTo>
                    <a:cubicBezTo>
                      <a:pt x="277812" y="200168"/>
                      <a:pt x="282432" y="204788"/>
                      <a:pt x="288131" y="204788"/>
                    </a:cubicBezTo>
                    <a:cubicBezTo>
                      <a:pt x="293830" y="204788"/>
                      <a:pt x="298450" y="200168"/>
                      <a:pt x="298450" y="194469"/>
                    </a:cubicBezTo>
                    <a:cubicBezTo>
                      <a:pt x="298450" y="188770"/>
                      <a:pt x="293830" y="184150"/>
                      <a:pt x="288131" y="184150"/>
                    </a:cubicBezTo>
                    <a:close/>
                    <a:moveTo>
                      <a:pt x="19050" y="165100"/>
                    </a:moveTo>
                    <a:lnTo>
                      <a:pt x="19050" y="242888"/>
                    </a:lnTo>
                    <a:lnTo>
                      <a:pt x="73025" y="242888"/>
                    </a:lnTo>
                    <a:lnTo>
                      <a:pt x="73025" y="165100"/>
                    </a:lnTo>
                    <a:close/>
                    <a:moveTo>
                      <a:pt x="12010" y="141288"/>
                    </a:moveTo>
                    <a:cubicBezTo>
                      <a:pt x="12010" y="141288"/>
                      <a:pt x="12010" y="141288"/>
                      <a:pt x="81400" y="141288"/>
                    </a:cubicBezTo>
                    <a:cubicBezTo>
                      <a:pt x="86738" y="141288"/>
                      <a:pt x="92075" y="146541"/>
                      <a:pt x="92075" y="153107"/>
                    </a:cubicBezTo>
                    <a:cubicBezTo>
                      <a:pt x="92075" y="153107"/>
                      <a:pt x="92075" y="153107"/>
                      <a:pt x="92075" y="273932"/>
                    </a:cubicBezTo>
                    <a:cubicBezTo>
                      <a:pt x="92075" y="280498"/>
                      <a:pt x="86738" y="285751"/>
                      <a:pt x="81400" y="285751"/>
                    </a:cubicBezTo>
                    <a:cubicBezTo>
                      <a:pt x="81400" y="285751"/>
                      <a:pt x="81400" y="285751"/>
                      <a:pt x="12010" y="285751"/>
                    </a:cubicBezTo>
                    <a:cubicBezTo>
                      <a:pt x="5337" y="285751"/>
                      <a:pt x="0" y="280498"/>
                      <a:pt x="0" y="273932"/>
                    </a:cubicBezTo>
                    <a:cubicBezTo>
                      <a:pt x="0" y="273932"/>
                      <a:pt x="0" y="273932"/>
                      <a:pt x="0" y="153107"/>
                    </a:cubicBezTo>
                    <a:cubicBezTo>
                      <a:pt x="0" y="146541"/>
                      <a:pt x="5337" y="141288"/>
                      <a:pt x="12010" y="141288"/>
                    </a:cubicBezTo>
                    <a:close/>
                    <a:moveTo>
                      <a:pt x="55002" y="82550"/>
                    </a:moveTo>
                    <a:cubicBezTo>
                      <a:pt x="55002" y="82550"/>
                      <a:pt x="55002" y="82550"/>
                      <a:pt x="175185" y="82550"/>
                    </a:cubicBezTo>
                    <a:cubicBezTo>
                      <a:pt x="185751" y="82550"/>
                      <a:pt x="193675" y="90467"/>
                      <a:pt x="193675" y="99703"/>
                    </a:cubicBezTo>
                    <a:cubicBezTo>
                      <a:pt x="193675" y="99703"/>
                      <a:pt x="193675" y="99703"/>
                      <a:pt x="193675" y="268597"/>
                    </a:cubicBezTo>
                    <a:cubicBezTo>
                      <a:pt x="193675" y="277833"/>
                      <a:pt x="185751" y="285750"/>
                      <a:pt x="175185" y="285750"/>
                    </a:cubicBezTo>
                    <a:cubicBezTo>
                      <a:pt x="175185" y="285750"/>
                      <a:pt x="175185" y="285750"/>
                      <a:pt x="107830" y="285750"/>
                    </a:cubicBezTo>
                    <a:cubicBezTo>
                      <a:pt x="109151" y="283111"/>
                      <a:pt x="109151" y="280472"/>
                      <a:pt x="109151" y="276514"/>
                    </a:cubicBezTo>
                    <a:cubicBezTo>
                      <a:pt x="109151" y="276514"/>
                      <a:pt x="109151" y="276514"/>
                      <a:pt x="109151" y="273875"/>
                    </a:cubicBezTo>
                    <a:cubicBezTo>
                      <a:pt x="110471" y="273875"/>
                      <a:pt x="113113" y="275194"/>
                      <a:pt x="115754" y="275194"/>
                    </a:cubicBezTo>
                    <a:cubicBezTo>
                      <a:pt x="121037" y="275194"/>
                      <a:pt x="124999" y="271236"/>
                      <a:pt x="124999" y="264639"/>
                    </a:cubicBezTo>
                    <a:cubicBezTo>
                      <a:pt x="124999" y="259361"/>
                      <a:pt x="121037" y="254083"/>
                      <a:pt x="115754" y="254083"/>
                    </a:cubicBezTo>
                    <a:cubicBezTo>
                      <a:pt x="113113" y="254083"/>
                      <a:pt x="110471" y="255402"/>
                      <a:pt x="109151" y="256722"/>
                    </a:cubicBezTo>
                    <a:cubicBezTo>
                      <a:pt x="109151" y="256722"/>
                      <a:pt x="109151" y="256722"/>
                      <a:pt x="109151" y="235610"/>
                    </a:cubicBezTo>
                    <a:cubicBezTo>
                      <a:pt x="109151" y="235610"/>
                      <a:pt x="109151" y="235610"/>
                      <a:pt x="168582" y="235610"/>
                    </a:cubicBezTo>
                    <a:cubicBezTo>
                      <a:pt x="168582" y="235610"/>
                      <a:pt x="168582" y="235610"/>
                      <a:pt x="168582" y="110259"/>
                    </a:cubicBezTo>
                    <a:cubicBezTo>
                      <a:pt x="168582" y="110259"/>
                      <a:pt x="168582" y="110259"/>
                      <a:pt x="61606" y="110259"/>
                    </a:cubicBezTo>
                    <a:cubicBezTo>
                      <a:pt x="61606" y="110259"/>
                      <a:pt x="61606" y="110259"/>
                      <a:pt x="61606" y="126093"/>
                    </a:cubicBezTo>
                    <a:cubicBezTo>
                      <a:pt x="61606" y="126093"/>
                      <a:pt x="61606" y="126093"/>
                      <a:pt x="36512" y="126093"/>
                    </a:cubicBezTo>
                    <a:cubicBezTo>
                      <a:pt x="36512" y="126093"/>
                      <a:pt x="36512" y="126093"/>
                      <a:pt x="36512" y="99703"/>
                    </a:cubicBezTo>
                    <a:cubicBezTo>
                      <a:pt x="36512" y="90467"/>
                      <a:pt x="45757" y="82550"/>
                      <a:pt x="55002" y="82550"/>
                    </a:cubicBezTo>
                    <a:close/>
                    <a:moveTo>
                      <a:pt x="102729" y="0"/>
                    </a:moveTo>
                    <a:cubicBezTo>
                      <a:pt x="102729" y="0"/>
                      <a:pt x="102729" y="0"/>
                      <a:pt x="305260" y="0"/>
                    </a:cubicBezTo>
                    <a:cubicBezTo>
                      <a:pt x="323672" y="0"/>
                      <a:pt x="338138" y="15802"/>
                      <a:pt x="338138" y="34237"/>
                    </a:cubicBezTo>
                    <a:cubicBezTo>
                      <a:pt x="338138" y="34237"/>
                      <a:pt x="338138" y="34237"/>
                      <a:pt x="338138" y="188306"/>
                    </a:cubicBezTo>
                    <a:cubicBezTo>
                      <a:pt x="338138" y="206741"/>
                      <a:pt x="323672" y="221226"/>
                      <a:pt x="305260" y="221226"/>
                    </a:cubicBezTo>
                    <a:cubicBezTo>
                      <a:pt x="305260" y="221226"/>
                      <a:pt x="305260" y="221226"/>
                      <a:pt x="234242" y="221226"/>
                    </a:cubicBezTo>
                    <a:cubicBezTo>
                      <a:pt x="234242" y="221226"/>
                      <a:pt x="234242" y="221226"/>
                      <a:pt x="234242" y="243612"/>
                    </a:cubicBezTo>
                    <a:cubicBezTo>
                      <a:pt x="234242" y="243612"/>
                      <a:pt x="234242" y="243612"/>
                      <a:pt x="265806" y="243612"/>
                    </a:cubicBezTo>
                    <a:cubicBezTo>
                      <a:pt x="272381" y="243612"/>
                      <a:pt x="277642" y="250196"/>
                      <a:pt x="277642" y="256780"/>
                    </a:cubicBezTo>
                    <a:cubicBezTo>
                      <a:pt x="277642" y="256780"/>
                      <a:pt x="277642" y="256780"/>
                      <a:pt x="277642" y="272582"/>
                    </a:cubicBezTo>
                    <a:cubicBezTo>
                      <a:pt x="277642" y="280483"/>
                      <a:pt x="272381" y="285750"/>
                      <a:pt x="265806" y="285750"/>
                    </a:cubicBezTo>
                    <a:cubicBezTo>
                      <a:pt x="265806" y="285750"/>
                      <a:pt x="265806" y="285750"/>
                      <a:pt x="205309" y="285750"/>
                    </a:cubicBezTo>
                    <a:cubicBezTo>
                      <a:pt x="207940" y="280483"/>
                      <a:pt x="209255" y="275216"/>
                      <a:pt x="210570" y="269948"/>
                    </a:cubicBezTo>
                    <a:cubicBezTo>
                      <a:pt x="210570" y="268632"/>
                      <a:pt x="210570" y="213325"/>
                      <a:pt x="210570" y="213325"/>
                    </a:cubicBezTo>
                    <a:cubicBezTo>
                      <a:pt x="210570" y="213325"/>
                      <a:pt x="210570" y="213325"/>
                      <a:pt x="210570" y="172504"/>
                    </a:cubicBezTo>
                    <a:cubicBezTo>
                      <a:pt x="210570" y="172504"/>
                      <a:pt x="210570" y="172504"/>
                      <a:pt x="296054" y="172504"/>
                    </a:cubicBezTo>
                    <a:cubicBezTo>
                      <a:pt x="303945" y="172504"/>
                      <a:pt x="309205" y="165920"/>
                      <a:pt x="309205" y="159335"/>
                    </a:cubicBezTo>
                    <a:cubicBezTo>
                      <a:pt x="309205" y="159335"/>
                      <a:pt x="309205" y="159335"/>
                      <a:pt x="309205" y="39504"/>
                    </a:cubicBezTo>
                    <a:cubicBezTo>
                      <a:pt x="309205" y="32920"/>
                      <a:pt x="303945" y="27653"/>
                      <a:pt x="296054" y="27653"/>
                    </a:cubicBezTo>
                    <a:cubicBezTo>
                      <a:pt x="296054" y="27653"/>
                      <a:pt x="296054" y="27653"/>
                      <a:pt x="110620" y="27653"/>
                    </a:cubicBezTo>
                    <a:cubicBezTo>
                      <a:pt x="104044" y="27653"/>
                      <a:pt x="98783" y="32920"/>
                      <a:pt x="98783" y="39504"/>
                    </a:cubicBezTo>
                    <a:cubicBezTo>
                      <a:pt x="98783" y="39504"/>
                      <a:pt x="98783" y="39504"/>
                      <a:pt x="98783" y="65841"/>
                    </a:cubicBezTo>
                    <a:cubicBezTo>
                      <a:pt x="98783" y="65841"/>
                      <a:pt x="98783" y="65841"/>
                      <a:pt x="69850" y="65841"/>
                    </a:cubicBezTo>
                    <a:cubicBezTo>
                      <a:pt x="69850" y="65841"/>
                      <a:pt x="69850" y="65841"/>
                      <a:pt x="69850" y="34237"/>
                    </a:cubicBezTo>
                    <a:cubicBezTo>
                      <a:pt x="69850" y="15802"/>
                      <a:pt x="84317" y="0"/>
                      <a:pt x="1027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40" name="任意多边形: 形状 33"/>
              <p:cNvSpPr/>
              <p:nvPr/>
            </p:nvSpPr>
            <p:spPr bwMode="auto">
              <a:xfrm>
                <a:off x="3210177" y="3160419"/>
                <a:ext cx="318050" cy="318050"/>
              </a:xfrm>
              <a:custGeom>
                <a:avLst/>
                <a:gdLst>
                  <a:gd name="connsiteX0" fmla="*/ 102452 w 338138"/>
                  <a:gd name="connsiteY0" fmla="*/ 116974 h 338138"/>
                  <a:gd name="connsiteX1" fmla="*/ 158700 w 338138"/>
                  <a:gd name="connsiteY1" fmla="*/ 150395 h 338138"/>
                  <a:gd name="connsiteX2" fmla="*/ 169165 w 338138"/>
                  <a:gd name="connsiteY2" fmla="*/ 147721 h 338138"/>
                  <a:gd name="connsiteX3" fmla="*/ 183554 w 338138"/>
                  <a:gd name="connsiteY3" fmla="*/ 154406 h 338138"/>
                  <a:gd name="connsiteX4" fmla="*/ 238495 w 338138"/>
                  <a:gd name="connsiteY4" fmla="*/ 122321 h 338138"/>
                  <a:gd name="connsiteX5" fmla="*/ 246343 w 338138"/>
                  <a:gd name="connsiteY5" fmla="*/ 123658 h 338138"/>
                  <a:gd name="connsiteX6" fmla="*/ 243727 w 338138"/>
                  <a:gd name="connsiteY6" fmla="*/ 130342 h 338138"/>
                  <a:gd name="connsiteX7" fmla="*/ 188787 w 338138"/>
                  <a:gd name="connsiteY7" fmla="*/ 163763 h 338138"/>
                  <a:gd name="connsiteX8" fmla="*/ 190095 w 338138"/>
                  <a:gd name="connsiteY8" fmla="*/ 169111 h 338138"/>
                  <a:gd name="connsiteX9" fmla="*/ 169165 w 338138"/>
                  <a:gd name="connsiteY9" fmla="*/ 190500 h 338138"/>
                  <a:gd name="connsiteX10" fmla="*/ 148235 w 338138"/>
                  <a:gd name="connsiteY10" fmla="*/ 169111 h 338138"/>
                  <a:gd name="connsiteX11" fmla="*/ 91987 w 338138"/>
                  <a:gd name="connsiteY11" fmla="*/ 135690 h 338138"/>
                  <a:gd name="connsiteX12" fmla="*/ 88063 w 338138"/>
                  <a:gd name="connsiteY12" fmla="*/ 120984 h 338138"/>
                  <a:gd name="connsiteX13" fmla="*/ 102452 w 338138"/>
                  <a:gd name="connsiteY13" fmla="*/ 116974 h 338138"/>
                  <a:gd name="connsiteX14" fmla="*/ 159317 w 338138"/>
                  <a:gd name="connsiteY14" fmla="*/ 22225 h 338138"/>
                  <a:gd name="connsiteX15" fmla="*/ 22225 w 338138"/>
                  <a:gd name="connsiteY15" fmla="*/ 158580 h 338138"/>
                  <a:gd name="connsiteX16" fmla="*/ 43316 w 338138"/>
                  <a:gd name="connsiteY16" fmla="*/ 158580 h 338138"/>
                  <a:gd name="connsiteX17" fmla="*/ 43316 w 338138"/>
                  <a:gd name="connsiteY17" fmla="*/ 179558 h 338138"/>
                  <a:gd name="connsiteX18" fmla="*/ 22225 w 338138"/>
                  <a:gd name="connsiteY18" fmla="*/ 179558 h 338138"/>
                  <a:gd name="connsiteX19" fmla="*/ 159317 w 338138"/>
                  <a:gd name="connsiteY19" fmla="*/ 315913 h 338138"/>
                  <a:gd name="connsiteX20" fmla="*/ 159317 w 338138"/>
                  <a:gd name="connsiteY20" fmla="*/ 294936 h 338138"/>
                  <a:gd name="connsiteX21" fmla="*/ 180408 w 338138"/>
                  <a:gd name="connsiteY21" fmla="*/ 294936 h 338138"/>
                  <a:gd name="connsiteX22" fmla="*/ 180408 w 338138"/>
                  <a:gd name="connsiteY22" fmla="*/ 315913 h 338138"/>
                  <a:gd name="connsiteX23" fmla="*/ 317500 w 338138"/>
                  <a:gd name="connsiteY23" fmla="*/ 179558 h 338138"/>
                  <a:gd name="connsiteX24" fmla="*/ 296409 w 338138"/>
                  <a:gd name="connsiteY24" fmla="*/ 179558 h 338138"/>
                  <a:gd name="connsiteX25" fmla="*/ 296409 w 338138"/>
                  <a:gd name="connsiteY25" fmla="*/ 158580 h 338138"/>
                  <a:gd name="connsiteX26" fmla="*/ 317500 w 338138"/>
                  <a:gd name="connsiteY26" fmla="*/ 158580 h 338138"/>
                  <a:gd name="connsiteX27" fmla="*/ 180408 w 338138"/>
                  <a:gd name="connsiteY27" fmla="*/ 22225 h 338138"/>
                  <a:gd name="connsiteX28" fmla="*/ 180408 w 338138"/>
                  <a:gd name="connsiteY28" fmla="*/ 43202 h 338138"/>
                  <a:gd name="connsiteX29" fmla="*/ 159317 w 338138"/>
                  <a:gd name="connsiteY29" fmla="*/ 43202 h 338138"/>
                  <a:gd name="connsiteX30" fmla="*/ 159317 w 338138"/>
                  <a:gd name="connsiteY30" fmla="*/ 22225 h 338138"/>
                  <a:gd name="connsiteX31" fmla="*/ 169069 w 338138"/>
                  <a:gd name="connsiteY31" fmla="*/ 0 h 338138"/>
                  <a:gd name="connsiteX32" fmla="*/ 338138 w 338138"/>
                  <a:gd name="connsiteY32" fmla="*/ 169069 h 338138"/>
                  <a:gd name="connsiteX33" fmla="*/ 169069 w 338138"/>
                  <a:gd name="connsiteY33" fmla="*/ 338138 h 338138"/>
                  <a:gd name="connsiteX34" fmla="*/ 0 w 338138"/>
                  <a:gd name="connsiteY34" fmla="*/ 169069 h 338138"/>
                  <a:gd name="connsiteX35" fmla="*/ 169069 w 338138"/>
                  <a:gd name="connsiteY35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38138" h="338138">
                    <a:moveTo>
                      <a:pt x="102452" y="116974"/>
                    </a:moveTo>
                    <a:cubicBezTo>
                      <a:pt x="158700" y="150395"/>
                      <a:pt x="158700" y="150395"/>
                      <a:pt x="158700" y="150395"/>
                    </a:cubicBezTo>
                    <a:cubicBezTo>
                      <a:pt x="162624" y="149058"/>
                      <a:pt x="165241" y="147721"/>
                      <a:pt x="169165" y="147721"/>
                    </a:cubicBezTo>
                    <a:cubicBezTo>
                      <a:pt x="174397" y="147721"/>
                      <a:pt x="179630" y="150395"/>
                      <a:pt x="183554" y="154406"/>
                    </a:cubicBezTo>
                    <a:cubicBezTo>
                      <a:pt x="238495" y="122321"/>
                      <a:pt x="238495" y="122321"/>
                      <a:pt x="238495" y="122321"/>
                    </a:cubicBezTo>
                    <a:cubicBezTo>
                      <a:pt x="241111" y="119648"/>
                      <a:pt x="245035" y="120984"/>
                      <a:pt x="246343" y="123658"/>
                    </a:cubicBezTo>
                    <a:cubicBezTo>
                      <a:pt x="247651" y="126332"/>
                      <a:pt x="246343" y="129006"/>
                      <a:pt x="243727" y="130342"/>
                    </a:cubicBezTo>
                    <a:cubicBezTo>
                      <a:pt x="188787" y="163763"/>
                      <a:pt x="188787" y="163763"/>
                      <a:pt x="188787" y="163763"/>
                    </a:cubicBezTo>
                    <a:cubicBezTo>
                      <a:pt x="190095" y="165100"/>
                      <a:pt x="190095" y="167774"/>
                      <a:pt x="190095" y="169111"/>
                    </a:cubicBezTo>
                    <a:cubicBezTo>
                      <a:pt x="190095" y="181142"/>
                      <a:pt x="180938" y="190500"/>
                      <a:pt x="169165" y="190500"/>
                    </a:cubicBezTo>
                    <a:cubicBezTo>
                      <a:pt x="157392" y="190500"/>
                      <a:pt x="148235" y="181142"/>
                      <a:pt x="148235" y="169111"/>
                    </a:cubicBezTo>
                    <a:cubicBezTo>
                      <a:pt x="91987" y="135690"/>
                      <a:pt x="91987" y="135690"/>
                      <a:pt x="91987" y="135690"/>
                    </a:cubicBezTo>
                    <a:cubicBezTo>
                      <a:pt x="86754" y="133016"/>
                      <a:pt x="84138" y="126332"/>
                      <a:pt x="88063" y="120984"/>
                    </a:cubicBezTo>
                    <a:cubicBezTo>
                      <a:pt x="90679" y="115637"/>
                      <a:pt x="97219" y="114300"/>
                      <a:pt x="102452" y="116974"/>
                    </a:cubicBezTo>
                    <a:close/>
                    <a:moveTo>
                      <a:pt x="159317" y="22225"/>
                    </a:moveTo>
                    <a:cubicBezTo>
                      <a:pt x="86817" y="27469"/>
                      <a:pt x="27498" y="86469"/>
                      <a:pt x="22225" y="158580"/>
                    </a:cubicBezTo>
                    <a:cubicBezTo>
                      <a:pt x="22225" y="158580"/>
                      <a:pt x="22225" y="158580"/>
                      <a:pt x="43316" y="158580"/>
                    </a:cubicBezTo>
                    <a:cubicBezTo>
                      <a:pt x="43316" y="158580"/>
                      <a:pt x="43316" y="158580"/>
                      <a:pt x="43316" y="179558"/>
                    </a:cubicBezTo>
                    <a:cubicBezTo>
                      <a:pt x="43316" y="179558"/>
                      <a:pt x="43316" y="179558"/>
                      <a:pt x="22225" y="179558"/>
                    </a:cubicBezTo>
                    <a:cubicBezTo>
                      <a:pt x="27498" y="251669"/>
                      <a:pt x="86817" y="310669"/>
                      <a:pt x="159317" y="315913"/>
                    </a:cubicBezTo>
                    <a:cubicBezTo>
                      <a:pt x="159317" y="315913"/>
                      <a:pt x="159317" y="315913"/>
                      <a:pt x="159317" y="294936"/>
                    </a:cubicBezTo>
                    <a:cubicBezTo>
                      <a:pt x="159317" y="294936"/>
                      <a:pt x="159317" y="294936"/>
                      <a:pt x="180408" y="294936"/>
                    </a:cubicBezTo>
                    <a:cubicBezTo>
                      <a:pt x="180408" y="294936"/>
                      <a:pt x="180408" y="294936"/>
                      <a:pt x="180408" y="315913"/>
                    </a:cubicBezTo>
                    <a:cubicBezTo>
                      <a:pt x="252909" y="310669"/>
                      <a:pt x="312227" y="251669"/>
                      <a:pt x="317500" y="179558"/>
                    </a:cubicBezTo>
                    <a:cubicBezTo>
                      <a:pt x="317500" y="179558"/>
                      <a:pt x="317500" y="179558"/>
                      <a:pt x="296409" y="179558"/>
                    </a:cubicBezTo>
                    <a:cubicBezTo>
                      <a:pt x="296409" y="179558"/>
                      <a:pt x="296409" y="179558"/>
                      <a:pt x="296409" y="158580"/>
                    </a:cubicBezTo>
                    <a:cubicBezTo>
                      <a:pt x="296409" y="158580"/>
                      <a:pt x="296409" y="158580"/>
                      <a:pt x="317500" y="158580"/>
                    </a:cubicBezTo>
                    <a:cubicBezTo>
                      <a:pt x="312227" y="86469"/>
                      <a:pt x="252909" y="27469"/>
                      <a:pt x="180408" y="22225"/>
                    </a:cubicBezTo>
                    <a:cubicBezTo>
                      <a:pt x="180408" y="22225"/>
                      <a:pt x="180408" y="22225"/>
                      <a:pt x="180408" y="43202"/>
                    </a:cubicBezTo>
                    <a:cubicBezTo>
                      <a:pt x="180408" y="43202"/>
                      <a:pt x="180408" y="43202"/>
                      <a:pt x="159317" y="43202"/>
                    </a:cubicBezTo>
                    <a:cubicBezTo>
                      <a:pt x="159317" y="43202"/>
                      <a:pt x="159317" y="43202"/>
                      <a:pt x="159317" y="22225"/>
                    </a:cubicBezTo>
                    <a:close/>
                    <a:moveTo>
                      <a:pt x="169069" y="0"/>
                    </a:moveTo>
                    <a:cubicBezTo>
                      <a:pt x="262443" y="0"/>
                      <a:pt x="338138" y="75695"/>
                      <a:pt x="338138" y="169069"/>
                    </a:cubicBezTo>
                    <a:cubicBezTo>
                      <a:pt x="338138" y="262443"/>
                      <a:pt x="262443" y="338138"/>
                      <a:pt x="169069" y="338138"/>
                    </a:cubicBezTo>
                    <a:cubicBezTo>
                      <a:pt x="75695" y="338138"/>
                      <a:pt x="0" y="262443"/>
                      <a:pt x="0" y="169069"/>
                    </a:cubicBezTo>
                    <a:cubicBezTo>
                      <a:pt x="0" y="75695"/>
                      <a:pt x="75695" y="0"/>
                      <a:pt x="1690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41" name="任意多边形: 形状 29"/>
              <p:cNvSpPr/>
              <p:nvPr/>
            </p:nvSpPr>
            <p:spPr bwMode="auto">
              <a:xfrm>
                <a:off x="5545109" y="3121906"/>
                <a:ext cx="330806" cy="395077"/>
              </a:xfrm>
              <a:custGeom>
                <a:avLst/>
                <a:gdLst>
                  <a:gd name="connsiteX0" fmla="*/ 132196 w 277813"/>
                  <a:gd name="connsiteY0" fmla="*/ 133350 h 331788"/>
                  <a:gd name="connsiteX1" fmla="*/ 132196 w 277813"/>
                  <a:gd name="connsiteY1" fmla="*/ 152673 h 331788"/>
                  <a:gd name="connsiteX2" fmla="*/ 99724 w 277813"/>
                  <a:gd name="connsiteY2" fmla="*/ 186167 h 331788"/>
                  <a:gd name="connsiteX3" fmla="*/ 134793 w 277813"/>
                  <a:gd name="connsiteY3" fmla="*/ 220949 h 331788"/>
                  <a:gd name="connsiteX4" fmla="*/ 154276 w 277813"/>
                  <a:gd name="connsiteY4" fmla="*/ 237696 h 331788"/>
                  <a:gd name="connsiteX5" fmla="*/ 136092 w 277813"/>
                  <a:gd name="connsiteY5" fmla="*/ 249290 h 331788"/>
                  <a:gd name="connsiteX6" fmla="*/ 104920 w 277813"/>
                  <a:gd name="connsiteY6" fmla="*/ 241561 h 331788"/>
                  <a:gd name="connsiteX7" fmla="*/ 98425 w 277813"/>
                  <a:gd name="connsiteY7" fmla="*/ 263460 h 331788"/>
                  <a:gd name="connsiteX8" fmla="*/ 130897 w 277813"/>
                  <a:gd name="connsiteY8" fmla="*/ 272478 h 331788"/>
                  <a:gd name="connsiteX9" fmla="*/ 130897 w 277813"/>
                  <a:gd name="connsiteY9" fmla="*/ 290513 h 331788"/>
                  <a:gd name="connsiteX10" fmla="*/ 150380 w 277813"/>
                  <a:gd name="connsiteY10" fmla="*/ 290513 h 331788"/>
                  <a:gd name="connsiteX11" fmla="*/ 150380 w 277813"/>
                  <a:gd name="connsiteY11" fmla="*/ 271190 h 331788"/>
                  <a:gd name="connsiteX12" fmla="*/ 184150 w 277813"/>
                  <a:gd name="connsiteY12" fmla="*/ 235120 h 331788"/>
                  <a:gd name="connsiteX13" fmla="*/ 152978 w 277813"/>
                  <a:gd name="connsiteY13" fmla="*/ 199049 h 331788"/>
                  <a:gd name="connsiteX14" fmla="*/ 129598 w 277813"/>
                  <a:gd name="connsiteY14" fmla="*/ 182303 h 331788"/>
                  <a:gd name="connsiteX15" fmla="*/ 146483 w 277813"/>
                  <a:gd name="connsiteY15" fmla="*/ 171997 h 331788"/>
                  <a:gd name="connsiteX16" fmla="*/ 173759 w 277813"/>
                  <a:gd name="connsiteY16" fmla="*/ 178438 h 331788"/>
                  <a:gd name="connsiteX17" fmla="*/ 178955 w 277813"/>
                  <a:gd name="connsiteY17" fmla="*/ 156538 h 331788"/>
                  <a:gd name="connsiteX18" fmla="*/ 151679 w 277813"/>
                  <a:gd name="connsiteY18" fmla="*/ 151385 h 331788"/>
                  <a:gd name="connsiteX19" fmla="*/ 151679 w 277813"/>
                  <a:gd name="connsiteY19" fmla="*/ 133350 h 331788"/>
                  <a:gd name="connsiteX20" fmla="*/ 132196 w 277813"/>
                  <a:gd name="connsiteY20" fmla="*/ 133350 h 331788"/>
                  <a:gd name="connsiteX21" fmla="*/ 136310 w 277813"/>
                  <a:gd name="connsiteY21" fmla="*/ 0 h 331788"/>
                  <a:gd name="connsiteX22" fmla="*/ 167467 w 277813"/>
                  <a:gd name="connsiteY22" fmla="*/ 3888 h 331788"/>
                  <a:gd name="connsiteX23" fmla="*/ 158380 w 277813"/>
                  <a:gd name="connsiteY23" fmla="*/ 25921 h 331788"/>
                  <a:gd name="connsiteX24" fmla="*/ 184343 w 277813"/>
                  <a:gd name="connsiteY24" fmla="*/ 6480 h 331788"/>
                  <a:gd name="connsiteX25" fmla="*/ 214202 w 277813"/>
                  <a:gd name="connsiteY25" fmla="*/ 9072 h 331788"/>
                  <a:gd name="connsiteX26" fmla="*/ 188238 w 277813"/>
                  <a:gd name="connsiteY26" fmla="*/ 62210 h 331788"/>
                  <a:gd name="connsiteX27" fmla="*/ 215500 w 277813"/>
                  <a:gd name="connsiteY27" fmla="*/ 62210 h 331788"/>
                  <a:gd name="connsiteX28" fmla="*/ 215500 w 277813"/>
                  <a:gd name="connsiteY28" fmla="*/ 81651 h 331788"/>
                  <a:gd name="connsiteX29" fmla="*/ 183045 w 277813"/>
                  <a:gd name="connsiteY29" fmla="*/ 81651 h 331788"/>
                  <a:gd name="connsiteX30" fmla="*/ 277813 w 277813"/>
                  <a:gd name="connsiteY30" fmla="*/ 243657 h 331788"/>
                  <a:gd name="connsiteX31" fmla="*/ 138907 w 277813"/>
                  <a:gd name="connsiteY31" fmla="*/ 331788 h 331788"/>
                  <a:gd name="connsiteX32" fmla="*/ 0 w 277813"/>
                  <a:gd name="connsiteY32" fmla="*/ 243657 h 331788"/>
                  <a:gd name="connsiteX33" fmla="*/ 94768 w 277813"/>
                  <a:gd name="connsiteY33" fmla="*/ 81651 h 331788"/>
                  <a:gd name="connsiteX34" fmla="*/ 68804 w 277813"/>
                  <a:gd name="connsiteY34" fmla="*/ 81651 h 331788"/>
                  <a:gd name="connsiteX35" fmla="*/ 68804 w 277813"/>
                  <a:gd name="connsiteY35" fmla="*/ 60914 h 331788"/>
                  <a:gd name="connsiteX36" fmla="*/ 96066 w 277813"/>
                  <a:gd name="connsiteY36" fmla="*/ 62210 h 331788"/>
                  <a:gd name="connsiteX37" fmla="*/ 66208 w 277813"/>
                  <a:gd name="connsiteY37" fmla="*/ 5184 h 331788"/>
                  <a:gd name="connsiteX38" fmla="*/ 110347 w 277813"/>
                  <a:gd name="connsiteY38" fmla="*/ 6480 h 331788"/>
                  <a:gd name="connsiteX39" fmla="*/ 127223 w 277813"/>
                  <a:gd name="connsiteY39" fmla="*/ 28513 h 331788"/>
                  <a:gd name="connsiteX40" fmla="*/ 136310 w 277813"/>
                  <a:gd name="connsiteY40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77813" h="331788">
                    <a:moveTo>
                      <a:pt x="132196" y="133350"/>
                    </a:moveTo>
                    <a:cubicBezTo>
                      <a:pt x="132196" y="133350"/>
                      <a:pt x="132196" y="133350"/>
                      <a:pt x="132196" y="152673"/>
                    </a:cubicBezTo>
                    <a:cubicBezTo>
                      <a:pt x="111414" y="156538"/>
                      <a:pt x="99724" y="169420"/>
                      <a:pt x="99724" y="186167"/>
                    </a:cubicBezTo>
                    <a:cubicBezTo>
                      <a:pt x="99724" y="204202"/>
                      <a:pt x="114012" y="214508"/>
                      <a:pt x="134793" y="220949"/>
                    </a:cubicBezTo>
                    <a:cubicBezTo>
                      <a:pt x="149081" y="226102"/>
                      <a:pt x="154276" y="231255"/>
                      <a:pt x="154276" y="237696"/>
                    </a:cubicBezTo>
                    <a:cubicBezTo>
                      <a:pt x="154276" y="245425"/>
                      <a:pt x="147782" y="249290"/>
                      <a:pt x="136092" y="249290"/>
                    </a:cubicBezTo>
                    <a:cubicBezTo>
                      <a:pt x="124403" y="249290"/>
                      <a:pt x="112713" y="245425"/>
                      <a:pt x="104920" y="241561"/>
                    </a:cubicBezTo>
                    <a:cubicBezTo>
                      <a:pt x="104920" y="241561"/>
                      <a:pt x="104920" y="241561"/>
                      <a:pt x="98425" y="263460"/>
                    </a:cubicBezTo>
                    <a:cubicBezTo>
                      <a:pt x="106218" y="267325"/>
                      <a:pt x="117908" y="271190"/>
                      <a:pt x="130897" y="272478"/>
                    </a:cubicBezTo>
                    <a:cubicBezTo>
                      <a:pt x="130897" y="272478"/>
                      <a:pt x="130897" y="272478"/>
                      <a:pt x="130897" y="290513"/>
                    </a:cubicBezTo>
                    <a:cubicBezTo>
                      <a:pt x="130897" y="290513"/>
                      <a:pt x="130897" y="290513"/>
                      <a:pt x="150380" y="290513"/>
                    </a:cubicBezTo>
                    <a:cubicBezTo>
                      <a:pt x="150380" y="290513"/>
                      <a:pt x="150380" y="290513"/>
                      <a:pt x="150380" y="271190"/>
                    </a:cubicBezTo>
                    <a:cubicBezTo>
                      <a:pt x="172460" y="267325"/>
                      <a:pt x="184150" y="251866"/>
                      <a:pt x="184150" y="235120"/>
                    </a:cubicBezTo>
                    <a:cubicBezTo>
                      <a:pt x="184150" y="218373"/>
                      <a:pt x="175058" y="208067"/>
                      <a:pt x="152978" y="199049"/>
                    </a:cubicBezTo>
                    <a:cubicBezTo>
                      <a:pt x="136092" y="193897"/>
                      <a:pt x="129598" y="188744"/>
                      <a:pt x="129598" y="182303"/>
                    </a:cubicBezTo>
                    <a:cubicBezTo>
                      <a:pt x="129598" y="177150"/>
                      <a:pt x="133495" y="171997"/>
                      <a:pt x="146483" y="171997"/>
                    </a:cubicBezTo>
                    <a:cubicBezTo>
                      <a:pt x="159472" y="171997"/>
                      <a:pt x="168564" y="177150"/>
                      <a:pt x="173759" y="178438"/>
                    </a:cubicBezTo>
                    <a:cubicBezTo>
                      <a:pt x="173759" y="178438"/>
                      <a:pt x="173759" y="178438"/>
                      <a:pt x="178955" y="156538"/>
                    </a:cubicBezTo>
                    <a:cubicBezTo>
                      <a:pt x="172460" y="153962"/>
                      <a:pt x="164667" y="151385"/>
                      <a:pt x="151679" y="151385"/>
                    </a:cubicBezTo>
                    <a:cubicBezTo>
                      <a:pt x="151679" y="151385"/>
                      <a:pt x="151679" y="151385"/>
                      <a:pt x="151679" y="133350"/>
                    </a:cubicBezTo>
                    <a:cubicBezTo>
                      <a:pt x="151679" y="133350"/>
                      <a:pt x="151679" y="133350"/>
                      <a:pt x="132196" y="133350"/>
                    </a:cubicBezTo>
                    <a:close/>
                    <a:moveTo>
                      <a:pt x="136310" y="0"/>
                    </a:moveTo>
                    <a:cubicBezTo>
                      <a:pt x="136310" y="0"/>
                      <a:pt x="136310" y="0"/>
                      <a:pt x="167467" y="3888"/>
                    </a:cubicBezTo>
                    <a:cubicBezTo>
                      <a:pt x="167467" y="3888"/>
                      <a:pt x="167467" y="3888"/>
                      <a:pt x="158380" y="25921"/>
                    </a:cubicBezTo>
                    <a:cubicBezTo>
                      <a:pt x="158380" y="25921"/>
                      <a:pt x="158380" y="25921"/>
                      <a:pt x="184343" y="6480"/>
                    </a:cubicBezTo>
                    <a:cubicBezTo>
                      <a:pt x="184343" y="6480"/>
                      <a:pt x="184343" y="6480"/>
                      <a:pt x="214202" y="9072"/>
                    </a:cubicBezTo>
                    <a:cubicBezTo>
                      <a:pt x="214202" y="9072"/>
                      <a:pt x="214202" y="9072"/>
                      <a:pt x="188238" y="62210"/>
                    </a:cubicBezTo>
                    <a:cubicBezTo>
                      <a:pt x="188238" y="62210"/>
                      <a:pt x="188238" y="62210"/>
                      <a:pt x="215500" y="62210"/>
                    </a:cubicBezTo>
                    <a:cubicBezTo>
                      <a:pt x="215500" y="62210"/>
                      <a:pt x="215500" y="62210"/>
                      <a:pt x="215500" y="81651"/>
                    </a:cubicBezTo>
                    <a:cubicBezTo>
                      <a:pt x="215500" y="81651"/>
                      <a:pt x="215500" y="81651"/>
                      <a:pt x="183045" y="81651"/>
                    </a:cubicBezTo>
                    <a:cubicBezTo>
                      <a:pt x="237569" y="114052"/>
                      <a:pt x="277813" y="198295"/>
                      <a:pt x="277813" y="243657"/>
                    </a:cubicBezTo>
                    <a:cubicBezTo>
                      <a:pt x="277813" y="299387"/>
                      <a:pt x="215500" y="331788"/>
                      <a:pt x="138907" y="331788"/>
                    </a:cubicBezTo>
                    <a:cubicBezTo>
                      <a:pt x="62313" y="331788"/>
                      <a:pt x="0" y="299387"/>
                      <a:pt x="0" y="243657"/>
                    </a:cubicBezTo>
                    <a:cubicBezTo>
                      <a:pt x="0" y="198295"/>
                      <a:pt x="40244" y="114052"/>
                      <a:pt x="94768" y="81651"/>
                    </a:cubicBezTo>
                    <a:cubicBezTo>
                      <a:pt x="94768" y="81651"/>
                      <a:pt x="94768" y="81651"/>
                      <a:pt x="68804" y="81651"/>
                    </a:cubicBezTo>
                    <a:cubicBezTo>
                      <a:pt x="68804" y="81651"/>
                      <a:pt x="68804" y="81651"/>
                      <a:pt x="68804" y="60914"/>
                    </a:cubicBezTo>
                    <a:cubicBezTo>
                      <a:pt x="68804" y="60914"/>
                      <a:pt x="68804" y="60914"/>
                      <a:pt x="96066" y="62210"/>
                    </a:cubicBezTo>
                    <a:cubicBezTo>
                      <a:pt x="96066" y="62210"/>
                      <a:pt x="96066" y="62210"/>
                      <a:pt x="66208" y="5184"/>
                    </a:cubicBezTo>
                    <a:cubicBezTo>
                      <a:pt x="66208" y="5184"/>
                      <a:pt x="66208" y="5184"/>
                      <a:pt x="110347" y="6480"/>
                    </a:cubicBezTo>
                    <a:cubicBezTo>
                      <a:pt x="110347" y="6480"/>
                      <a:pt x="110347" y="6480"/>
                      <a:pt x="127223" y="28513"/>
                    </a:cubicBezTo>
                    <a:cubicBezTo>
                      <a:pt x="127223" y="28513"/>
                      <a:pt x="127223" y="28513"/>
                      <a:pt x="13631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42" name="任意多边形: 形状 32"/>
              <p:cNvSpPr/>
              <p:nvPr/>
            </p:nvSpPr>
            <p:spPr bwMode="auto">
              <a:xfrm>
                <a:off x="4411451" y="2310380"/>
                <a:ext cx="321099" cy="280395"/>
              </a:xfrm>
              <a:custGeom>
                <a:avLst/>
                <a:gdLst>
                  <a:gd name="connsiteX0" fmla="*/ 153417 w 338138"/>
                  <a:gd name="connsiteY0" fmla="*/ 182239 h 295275"/>
                  <a:gd name="connsiteX1" fmla="*/ 158329 w 338138"/>
                  <a:gd name="connsiteY1" fmla="*/ 185510 h 295275"/>
                  <a:gd name="connsiteX2" fmla="*/ 183356 w 338138"/>
                  <a:gd name="connsiteY2" fmla="*/ 190500 h 295275"/>
                  <a:gd name="connsiteX3" fmla="*/ 208382 w 338138"/>
                  <a:gd name="connsiteY3" fmla="*/ 185510 h 295275"/>
                  <a:gd name="connsiteX4" fmla="*/ 213017 w 338138"/>
                  <a:gd name="connsiteY4" fmla="*/ 182424 h 295275"/>
                  <a:gd name="connsiteX5" fmla="*/ 225680 w 338138"/>
                  <a:gd name="connsiteY5" fmla="*/ 185018 h 295275"/>
                  <a:gd name="connsiteX6" fmla="*/ 284893 w 338138"/>
                  <a:gd name="connsiteY6" fmla="*/ 244301 h 295275"/>
                  <a:gd name="connsiteX7" fmla="*/ 287278 w 338138"/>
                  <a:gd name="connsiteY7" fmla="*/ 255971 h 295275"/>
                  <a:gd name="connsiteX8" fmla="*/ 286544 w 338138"/>
                  <a:gd name="connsiteY8" fmla="*/ 255971 h 295275"/>
                  <a:gd name="connsiteX9" fmla="*/ 278606 w 338138"/>
                  <a:gd name="connsiteY9" fmla="*/ 263854 h 295275"/>
                  <a:gd name="connsiteX10" fmla="*/ 286544 w 338138"/>
                  <a:gd name="connsiteY10" fmla="*/ 273050 h 295275"/>
                  <a:gd name="connsiteX11" fmla="*/ 290768 w 338138"/>
                  <a:gd name="connsiteY11" fmla="*/ 273050 h 295275"/>
                  <a:gd name="connsiteX12" fmla="*/ 293688 w 338138"/>
                  <a:gd name="connsiteY12" fmla="*/ 287338 h 295275"/>
                  <a:gd name="connsiteX13" fmla="*/ 285760 w 338138"/>
                  <a:gd name="connsiteY13" fmla="*/ 295275 h 295275"/>
                  <a:gd name="connsiteX14" fmla="*/ 276510 w 338138"/>
                  <a:gd name="connsiteY14" fmla="*/ 287338 h 295275"/>
                  <a:gd name="connsiteX15" fmla="*/ 182696 w 338138"/>
                  <a:gd name="connsiteY15" fmla="*/ 193410 h 295275"/>
                  <a:gd name="connsiteX16" fmla="*/ 88881 w 338138"/>
                  <a:gd name="connsiteY16" fmla="*/ 287338 h 295275"/>
                  <a:gd name="connsiteX17" fmla="*/ 80953 w 338138"/>
                  <a:gd name="connsiteY17" fmla="*/ 295275 h 295275"/>
                  <a:gd name="connsiteX18" fmla="*/ 73025 w 338138"/>
                  <a:gd name="connsiteY18" fmla="*/ 287338 h 295275"/>
                  <a:gd name="connsiteX19" fmla="*/ 77268 w 338138"/>
                  <a:gd name="connsiteY19" fmla="*/ 266075 h 295275"/>
                  <a:gd name="connsiteX20" fmla="*/ 79521 w 338138"/>
                  <a:gd name="connsiteY20" fmla="*/ 263839 h 295275"/>
                  <a:gd name="connsiteX21" fmla="*/ 77977 w 338138"/>
                  <a:gd name="connsiteY21" fmla="*/ 262525 h 295275"/>
                  <a:gd name="connsiteX22" fmla="*/ 81613 w 338138"/>
                  <a:gd name="connsiteY22" fmla="*/ 244301 h 295275"/>
                  <a:gd name="connsiteX23" fmla="*/ 105067 w 338138"/>
                  <a:gd name="connsiteY23" fmla="*/ 208955 h 295275"/>
                  <a:gd name="connsiteX24" fmla="*/ 121487 w 338138"/>
                  <a:gd name="connsiteY24" fmla="*/ 197677 h 295275"/>
                  <a:gd name="connsiteX25" fmla="*/ 131209 w 338138"/>
                  <a:gd name="connsiteY25" fmla="*/ 200672 h 295275"/>
                  <a:gd name="connsiteX26" fmla="*/ 141812 w 338138"/>
                  <a:gd name="connsiteY26" fmla="*/ 196725 h 295275"/>
                  <a:gd name="connsiteX27" fmla="*/ 139161 w 338138"/>
                  <a:gd name="connsiteY27" fmla="*/ 186197 h 295275"/>
                  <a:gd name="connsiteX28" fmla="*/ 138577 w 338138"/>
                  <a:gd name="connsiteY28" fmla="*/ 185939 h 295275"/>
                  <a:gd name="connsiteX29" fmla="*/ 139917 w 338138"/>
                  <a:gd name="connsiteY29" fmla="*/ 185018 h 295275"/>
                  <a:gd name="connsiteX30" fmla="*/ 120516 w 338138"/>
                  <a:gd name="connsiteY30" fmla="*/ 177954 h 295275"/>
                  <a:gd name="connsiteX31" fmla="*/ 138577 w 338138"/>
                  <a:gd name="connsiteY31" fmla="*/ 185939 h 295275"/>
                  <a:gd name="connsiteX32" fmla="*/ 121487 w 338138"/>
                  <a:gd name="connsiteY32" fmla="*/ 197677 h 295275"/>
                  <a:gd name="connsiteX33" fmla="*/ 92774 w 338138"/>
                  <a:gd name="connsiteY33" fmla="*/ 188829 h 295275"/>
                  <a:gd name="connsiteX34" fmla="*/ 17229 w 338138"/>
                  <a:gd name="connsiteY34" fmla="*/ 255943 h 295275"/>
                  <a:gd name="connsiteX35" fmla="*/ 70243 w 338138"/>
                  <a:gd name="connsiteY35" fmla="*/ 255943 h 295275"/>
                  <a:gd name="connsiteX36" fmla="*/ 77977 w 338138"/>
                  <a:gd name="connsiteY36" fmla="*/ 262525 h 295275"/>
                  <a:gd name="connsiteX37" fmla="*/ 77268 w 338138"/>
                  <a:gd name="connsiteY37" fmla="*/ 266075 h 295275"/>
                  <a:gd name="connsiteX38" fmla="*/ 70243 w 338138"/>
                  <a:gd name="connsiteY38" fmla="*/ 273050 h 295275"/>
                  <a:gd name="connsiteX39" fmla="*/ 7952 w 338138"/>
                  <a:gd name="connsiteY39" fmla="*/ 273050 h 295275"/>
                  <a:gd name="connsiteX40" fmla="*/ 0 w 338138"/>
                  <a:gd name="connsiteY40" fmla="*/ 263839 h 295275"/>
                  <a:gd name="connsiteX41" fmla="*/ 55913 w 338138"/>
                  <a:gd name="connsiteY41" fmla="*/ 180008 h 295275"/>
                  <a:gd name="connsiteX42" fmla="*/ 63954 w 338138"/>
                  <a:gd name="connsiteY42" fmla="*/ 178487 h 295275"/>
                  <a:gd name="connsiteX43" fmla="*/ 70942 w 338138"/>
                  <a:gd name="connsiteY43" fmla="*/ 183150 h 295275"/>
                  <a:gd name="connsiteX44" fmla="*/ 92198 w 338138"/>
                  <a:gd name="connsiteY44" fmla="*/ 187325 h 295275"/>
                  <a:gd name="connsiteX45" fmla="*/ 117104 w 338138"/>
                  <a:gd name="connsiteY45" fmla="*/ 180908 h 295275"/>
                  <a:gd name="connsiteX46" fmla="*/ 242887 w 338138"/>
                  <a:gd name="connsiteY46" fmla="*/ 82550 h 295275"/>
                  <a:gd name="connsiteX47" fmla="*/ 299773 w 338138"/>
                  <a:gd name="connsiteY47" fmla="*/ 137730 h 295275"/>
                  <a:gd name="connsiteX48" fmla="*/ 278606 w 338138"/>
                  <a:gd name="connsiteY48" fmla="*/ 179771 h 295275"/>
                  <a:gd name="connsiteX49" fmla="*/ 338138 w 338138"/>
                  <a:gd name="connsiteY49" fmla="*/ 263854 h 295275"/>
                  <a:gd name="connsiteX50" fmla="*/ 330201 w 338138"/>
                  <a:gd name="connsiteY50" fmla="*/ 273050 h 295275"/>
                  <a:gd name="connsiteX51" fmla="*/ 292001 w 338138"/>
                  <a:gd name="connsiteY51" fmla="*/ 273050 h 295275"/>
                  <a:gd name="connsiteX52" fmla="*/ 290768 w 338138"/>
                  <a:gd name="connsiteY52" fmla="*/ 273050 h 295275"/>
                  <a:gd name="connsiteX53" fmla="*/ 287278 w 338138"/>
                  <a:gd name="connsiteY53" fmla="*/ 255971 h 295275"/>
                  <a:gd name="connsiteX54" fmla="*/ 306429 w 338138"/>
                  <a:gd name="connsiteY54" fmla="*/ 255971 h 295275"/>
                  <a:gd name="connsiteX55" fmla="*/ 320940 w 338138"/>
                  <a:gd name="connsiteY55" fmla="*/ 255971 h 295275"/>
                  <a:gd name="connsiteX56" fmla="*/ 253471 w 338138"/>
                  <a:gd name="connsiteY56" fmla="*/ 190281 h 295275"/>
                  <a:gd name="connsiteX57" fmla="*/ 245533 w 338138"/>
                  <a:gd name="connsiteY57" fmla="*/ 182399 h 295275"/>
                  <a:gd name="connsiteX58" fmla="*/ 252148 w 338138"/>
                  <a:gd name="connsiteY58" fmla="*/ 174516 h 295275"/>
                  <a:gd name="connsiteX59" fmla="*/ 283898 w 338138"/>
                  <a:gd name="connsiteY59" fmla="*/ 137730 h 295275"/>
                  <a:gd name="connsiteX60" fmla="*/ 242887 w 338138"/>
                  <a:gd name="connsiteY60" fmla="*/ 98316 h 295275"/>
                  <a:gd name="connsiteX61" fmla="*/ 234950 w 338138"/>
                  <a:gd name="connsiteY61" fmla="*/ 90433 h 295275"/>
                  <a:gd name="connsiteX62" fmla="*/ 242887 w 338138"/>
                  <a:gd name="connsiteY62" fmla="*/ 82550 h 295275"/>
                  <a:gd name="connsiteX63" fmla="*/ 182562 w 338138"/>
                  <a:gd name="connsiteY63" fmla="*/ 79375 h 295275"/>
                  <a:gd name="connsiteX64" fmla="*/ 134937 w 338138"/>
                  <a:gd name="connsiteY64" fmla="*/ 127000 h 295275"/>
                  <a:gd name="connsiteX65" fmla="*/ 182562 w 338138"/>
                  <a:gd name="connsiteY65" fmla="*/ 174625 h 295275"/>
                  <a:gd name="connsiteX66" fmla="*/ 230187 w 338138"/>
                  <a:gd name="connsiteY66" fmla="*/ 127000 h 295275"/>
                  <a:gd name="connsiteX67" fmla="*/ 182562 w 338138"/>
                  <a:gd name="connsiteY67" fmla="*/ 79375 h 295275"/>
                  <a:gd name="connsiteX68" fmla="*/ 92198 w 338138"/>
                  <a:gd name="connsiteY68" fmla="*/ 79375 h 295275"/>
                  <a:gd name="connsiteX69" fmla="*/ 112815 w 338138"/>
                  <a:gd name="connsiteY69" fmla="*/ 83325 h 295275"/>
                  <a:gd name="connsiteX70" fmla="*/ 129438 w 338138"/>
                  <a:gd name="connsiteY70" fmla="*/ 94484 h 295275"/>
                  <a:gd name="connsiteX71" fmla="*/ 124114 w 338138"/>
                  <a:gd name="connsiteY71" fmla="*/ 102283 h 295275"/>
                  <a:gd name="connsiteX72" fmla="*/ 123146 w 338138"/>
                  <a:gd name="connsiteY72" fmla="*/ 107021 h 295275"/>
                  <a:gd name="connsiteX73" fmla="*/ 118588 w 338138"/>
                  <a:gd name="connsiteY73" fmla="*/ 107021 h 295275"/>
                  <a:gd name="connsiteX74" fmla="*/ 92198 w 338138"/>
                  <a:gd name="connsiteY74" fmla="*/ 95173 h 295275"/>
                  <a:gd name="connsiteX75" fmla="*/ 53934 w 338138"/>
                  <a:gd name="connsiteY75" fmla="*/ 133350 h 295275"/>
                  <a:gd name="connsiteX76" fmla="*/ 92198 w 338138"/>
                  <a:gd name="connsiteY76" fmla="*/ 171528 h 295275"/>
                  <a:gd name="connsiteX77" fmla="*/ 123866 w 338138"/>
                  <a:gd name="connsiteY77" fmla="*/ 154414 h 295275"/>
                  <a:gd name="connsiteX78" fmla="*/ 125791 w 338138"/>
                  <a:gd name="connsiteY78" fmla="*/ 154174 h 295275"/>
                  <a:gd name="connsiteX79" fmla="*/ 134034 w 338138"/>
                  <a:gd name="connsiteY79" fmla="*/ 166249 h 295275"/>
                  <a:gd name="connsiteX80" fmla="*/ 120516 w 338138"/>
                  <a:gd name="connsiteY80" fmla="*/ 177954 h 295275"/>
                  <a:gd name="connsiteX81" fmla="*/ 116465 w 338138"/>
                  <a:gd name="connsiteY81" fmla="*/ 176163 h 295275"/>
                  <a:gd name="connsiteX82" fmla="*/ 92774 w 338138"/>
                  <a:gd name="connsiteY82" fmla="*/ 173037 h 295275"/>
                  <a:gd name="connsiteX83" fmla="*/ 63954 w 338138"/>
                  <a:gd name="connsiteY83" fmla="*/ 178487 h 295275"/>
                  <a:gd name="connsiteX84" fmla="*/ 53769 w 338138"/>
                  <a:gd name="connsiteY84" fmla="*/ 171692 h 295275"/>
                  <a:gd name="connsiteX85" fmla="*/ 38100 w 338138"/>
                  <a:gd name="connsiteY85" fmla="*/ 133350 h 295275"/>
                  <a:gd name="connsiteX86" fmla="*/ 92198 w 338138"/>
                  <a:gd name="connsiteY86" fmla="*/ 79375 h 295275"/>
                  <a:gd name="connsiteX87" fmla="*/ 183356 w 338138"/>
                  <a:gd name="connsiteY87" fmla="*/ 63500 h 295275"/>
                  <a:gd name="connsiteX88" fmla="*/ 247650 w 338138"/>
                  <a:gd name="connsiteY88" fmla="*/ 127000 h 295275"/>
                  <a:gd name="connsiteX89" fmla="*/ 228819 w 338138"/>
                  <a:gd name="connsiteY89" fmla="*/ 171902 h 295275"/>
                  <a:gd name="connsiteX90" fmla="*/ 213017 w 338138"/>
                  <a:gd name="connsiteY90" fmla="*/ 182424 h 295275"/>
                  <a:gd name="connsiteX91" fmla="*/ 182696 w 338138"/>
                  <a:gd name="connsiteY91" fmla="*/ 176212 h 295275"/>
                  <a:gd name="connsiteX92" fmla="*/ 153417 w 338138"/>
                  <a:gd name="connsiteY92" fmla="*/ 182239 h 295275"/>
                  <a:gd name="connsiteX93" fmla="*/ 137893 w 338138"/>
                  <a:gd name="connsiteY93" fmla="*/ 171902 h 295275"/>
                  <a:gd name="connsiteX94" fmla="*/ 134034 w 338138"/>
                  <a:gd name="connsiteY94" fmla="*/ 166249 h 295275"/>
                  <a:gd name="connsiteX95" fmla="*/ 137061 w 338138"/>
                  <a:gd name="connsiteY95" fmla="*/ 163629 h 295275"/>
                  <a:gd name="connsiteX96" fmla="*/ 134422 w 338138"/>
                  <a:gd name="connsiteY96" fmla="*/ 153097 h 295275"/>
                  <a:gd name="connsiteX97" fmla="*/ 125791 w 338138"/>
                  <a:gd name="connsiteY97" fmla="*/ 154174 h 295275"/>
                  <a:gd name="connsiteX98" fmla="*/ 124114 w 338138"/>
                  <a:gd name="connsiteY98" fmla="*/ 151717 h 295275"/>
                  <a:gd name="connsiteX99" fmla="*/ 119062 w 338138"/>
                  <a:gd name="connsiteY99" fmla="*/ 127000 h 295275"/>
                  <a:gd name="connsiteX100" fmla="*/ 123146 w 338138"/>
                  <a:gd name="connsiteY100" fmla="*/ 107021 h 295275"/>
                  <a:gd name="connsiteX101" fmla="*/ 130463 w 338138"/>
                  <a:gd name="connsiteY101" fmla="*/ 107021 h 295275"/>
                  <a:gd name="connsiteX102" fmla="*/ 130463 w 338138"/>
                  <a:gd name="connsiteY102" fmla="*/ 95173 h 295275"/>
                  <a:gd name="connsiteX103" fmla="*/ 129438 w 338138"/>
                  <a:gd name="connsiteY103" fmla="*/ 94484 h 295275"/>
                  <a:gd name="connsiteX104" fmla="*/ 137893 w 338138"/>
                  <a:gd name="connsiteY104" fmla="*/ 82099 h 295275"/>
                  <a:gd name="connsiteX105" fmla="*/ 183356 w 338138"/>
                  <a:gd name="connsiteY105" fmla="*/ 63500 h 295275"/>
                  <a:gd name="connsiteX106" fmla="*/ 284162 w 338138"/>
                  <a:gd name="connsiteY106" fmla="*/ 36513 h 295275"/>
                  <a:gd name="connsiteX107" fmla="*/ 300037 w 338138"/>
                  <a:gd name="connsiteY107" fmla="*/ 36513 h 295275"/>
                  <a:gd name="connsiteX108" fmla="*/ 300037 w 338138"/>
                  <a:gd name="connsiteY108" fmla="*/ 46752 h 295275"/>
                  <a:gd name="connsiteX109" fmla="*/ 300037 w 338138"/>
                  <a:gd name="connsiteY109" fmla="*/ 52282 h 295275"/>
                  <a:gd name="connsiteX110" fmla="*/ 292100 w 338138"/>
                  <a:gd name="connsiteY110" fmla="*/ 60325 h 295275"/>
                  <a:gd name="connsiteX111" fmla="*/ 284162 w 338138"/>
                  <a:gd name="connsiteY111" fmla="*/ 52282 h 295275"/>
                  <a:gd name="connsiteX112" fmla="*/ 300037 w 338138"/>
                  <a:gd name="connsiteY112" fmla="*/ 19050 h 295275"/>
                  <a:gd name="connsiteX113" fmla="*/ 302507 w 338138"/>
                  <a:gd name="connsiteY113" fmla="*/ 19050 h 295275"/>
                  <a:gd name="connsiteX114" fmla="*/ 307869 w 338138"/>
                  <a:gd name="connsiteY114" fmla="*/ 19050 h 295275"/>
                  <a:gd name="connsiteX115" fmla="*/ 315912 w 338138"/>
                  <a:gd name="connsiteY115" fmla="*/ 28453 h 295275"/>
                  <a:gd name="connsiteX116" fmla="*/ 307869 w 338138"/>
                  <a:gd name="connsiteY116" fmla="*/ 36513 h 295275"/>
                  <a:gd name="connsiteX117" fmla="*/ 300037 w 338138"/>
                  <a:gd name="connsiteY117" fmla="*/ 36513 h 295275"/>
                  <a:gd name="connsiteX118" fmla="*/ 300037 w 338138"/>
                  <a:gd name="connsiteY118" fmla="*/ 33619 h 295275"/>
                  <a:gd name="connsiteX119" fmla="*/ 264971 w 338138"/>
                  <a:gd name="connsiteY119" fmla="*/ 19050 h 295275"/>
                  <a:gd name="connsiteX120" fmla="*/ 284162 w 338138"/>
                  <a:gd name="connsiteY120" fmla="*/ 19050 h 295275"/>
                  <a:gd name="connsiteX121" fmla="*/ 284162 w 338138"/>
                  <a:gd name="connsiteY121" fmla="*/ 26707 h 295275"/>
                  <a:gd name="connsiteX122" fmla="*/ 284162 w 338138"/>
                  <a:gd name="connsiteY122" fmla="*/ 36513 h 295275"/>
                  <a:gd name="connsiteX123" fmla="*/ 283068 w 338138"/>
                  <a:gd name="connsiteY123" fmla="*/ 36513 h 295275"/>
                  <a:gd name="connsiteX124" fmla="*/ 264971 w 338138"/>
                  <a:gd name="connsiteY124" fmla="*/ 36513 h 295275"/>
                  <a:gd name="connsiteX125" fmla="*/ 255587 w 338138"/>
                  <a:gd name="connsiteY125" fmla="*/ 28453 h 295275"/>
                  <a:gd name="connsiteX126" fmla="*/ 264971 w 338138"/>
                  <a:gd name="connsiteY126" fmla="*/ 19050 h 295275"/>
                  <a:gd name="connsiteX127" fmla="*/ 292100 w 338138"/>
                  <a:gd name="connsiteY127" fmla="*/ 0 h 295275"/>
                  <a:gd name="connsiteX128" fmla="*/ 300037 w 338138"/>
                  <a:gd name="connsiteY128" fmla="*/ 8044 h 295275"/>
                  <a:gd name="connsiteX129" fmla="*/ 300037 w 338138"/>
                  <a:gd name="connsiteY129" fmla="*/ 19050 h 295275"/>
                  <a:gd name="connsiteX130" fmla="*/ 289771 w 338138"/>
                  <a:gd name="connsiteY130" fmla="*/ 19050 h 295275"/>
                  <a:gd name="connsiteX131" fmla="*/ 284162 w 338138"/>
                  <a:gd name="connsiteY131" fmla="*/ 19050 h 295275"/>
                  <a:gd name="connsiteX132" fmla="*/ 284162 w 338138"/>
                  <a:gd name="connsiteY132" fmla="*/ 13574 h 295275"/>
                  <a:gd name="connsiteX133" fmla="*/ 284162 w 338138"/>
                  <a:gd name="connsiteY133" fmla="*/ 8044 h 295275"/>
                  <a:gd name="connsiteX134" fmla="*/ 292100 w 338138"/>
                  <a:gd name="connsiteY134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338138" h="295275">
                    <a:moveTo>
                      <a:pt x="153417" y="182239"/>
                    </a:moveTo>
                    <a:lnTo>
                      <a:pt x="158329" y="185510"/>
                    </a:lnTo>
                    <a:cubicBezTo>
                      <a:pt x="166022" y="188723"/>
                      <a:pt x="174479" y="190500"/>
                      <a:pt x="183356" y="190500"/>
                    </a:cubicBezTo>
                    <a:cubicBezTo>
                      <a:pt x="192233" y="190500"/>
                      <a:pt x="200690" y="188723"/>
                      <a:pt x="208382" y="185510"/>
                    </a:cubicBezTo>
                    <a:lnTo>
                      <a:pt x="213017" y="182424"/>
                    </a:lnTo>
                    <a:lnTo>
                      <a:pt x="225680" y="185018"/>
                    </a:lnTo>
                    <a:cubicBezTo>
                      <a:pt x="252189" y="196345"/>
                      <a:pt x="273579" y="217760"/>
                      <a:pt x="284893" y="244301"/>
                    </a:cubicBezTo>
                    <a:lnTo>
                      <a:pt x="287278" y="255971"/>
                    </a:lnTo>
                    <a:lnTo>
                      <a:pt x="286544" y="255971"/>
                    </a:lnTo>
                    <a:cubicBezTo>
                      <a:pt x="282575" y="255971"/>
                      <a:pt x="278606" y="259912"/>
                      <a:pt x="278606" y="263854"/>
                    </a:cubicBezTo>
                    <a:cubicBezTo>
                      <a:pt x="278606" y="269109"/>
                      <a:pt x="282575" y="273050"/>
                      <a:pt x="286544" y="273050"/>
                    </a:cubicBezTo>
                    <a:lnTo>
                      <a:pt x="290768" y="273050"/>
                    </a:lnTo>
                    <a:lnTo>
                      <a:pt x="293688" y="287338"/>
                    </a:lnTo>
                    <a:cubicBezTo>
                      <a:pt x="293688" y="291306"/>
                      <a:pt x="289724" y="295275"/>
                      <a:pt x="285760" y="295275"/>
                    </a:cubicBezTo>
                    <a:cubicBezTo>
                      <a:pt x="280474" y="295275"/>
                      <a:pt x="276510" y="291306"/>
                      <a:pt x="276510" y="287338"/>
                    </a:cubicBezTo>
                    <a:cubicBezTo>
                      <a:pt x="276510" y="235744"/>
                      <a:pt x="235549" y="193410"/>
                      <a:pt x="182696" y="193410"/>
                    </a:cubicBezTo>
                    <a:cubicBezTo>
                      <a:pt x="131164" y="193410"/>
                      <a:pt x="88881" y="235744"/>
                      <a:pt x="88881" y="287338"/>
                    </a:cubicBezTo>
                    <a:cubicBezTo>
                      <a:pt x="88881" y="291306"/>
                      <a:pt x="86238" y="295275"/>
                      <a:pt x="80953" y="295275"/>
                    </a:cubicBezTo>
                    <a:cubicBezTo>
                      <a:pt x="76989" y="295275"/>
                      <a:pt x="73025" y="291306"/>
                      <a:pt x="73025" y="287338"/>
                    </a:cubicBezTo>
                    <a:lnTo>
                      <a:pt x="77268" y="266075"/>
                    </a:lnTo>
                    <a:lnTo>
                      <a:pt x="79521" y="263839"/>
                    </a:lnTo>
                    <a:lnTo>
                      <a:pt x="77977" y="262525"/>
                    </a:lnTo>
                    <a:lnTo>
                      <a:pt x="81613" y="244301"/>
                    </a:lnTo>
                    <a:cubicBezTo>
                      <a:pt x="87147" y="231031"/>
                      <a:pt x="95157" y="219042"/>
                      <a:pt x="105067" y="208955"/>
                    </a:cubicBezTo>
                    <a:lnTo>
                      <a:pt x="121487" y="197677"/>
                    </a:lnTo>
                    <a:lnTo>
                      <a:pt x="131209" y="200672"/>
                    </a:lnTo>
                    <a:cubicBezTo>
                      <a:pt x="135185" y="201988"/>
                      <a:pt x="140487" y="200672"/>
                      <a:pt x="141812" y="196725"/>
                    </a:cubicBezTo>
                    <a:cubicBezTo>
                      <a:pt x="144463" y="192777"/>
                      <a:pt x="143137" y="188829"/>
                      <a:pt x="139161" y="186197"/>
                    </a:cubicBezTo>
                    <a:lnTo>
                      <a:pt x="138577" y="185939"/>
                    </a:lnTo>
                    <a:lnTo>
                      <a:pt x="139917" y="185018"/>
                    </a:lnTo>
                    <a:close/>
                    <a:moveTo>
                      <a:pt x="120516" y="177954"/>
                    </a:moveTo>
                    <a:lnTo>
                      <a:pt x="138577" y="185939"/>
                    </a:lnTo>
                    <a:lnTo>
                      <a:pt x="121487" y="197677"/>
                    </a:lnTo>
                    <a:lnTo>
                      <a:pt x="92774" y="188829"/>
                    </a:lnTo>
                    <a:cubicBezTo>
                      <a:pt x="51688" y="188829"/>
                      <a:pt x="19880" y="217780"/>
                      <a:pt x="17229" y="255943"/>
                    </a:cubicBezTo>
                    <a:cubicBezTo>
                      <a:pt x="70243" y="255943"/>
                      <a:pt x="70243" y="255943"/>
                      <a:pt x="70243" y="255943"/>
                    </a:cubicBezTo>
                    <a:lnTo>
                      <a:pt x="77977" y="262525"/>
                    </a:lnTo>
                    <a:lnTo>
                      <a:pt x="77268" y="266075"/>
                    </a:lnTo>
                    <a:lnTo>
                      <a:pt x="70243" y="273050"/>
                    </a:lnTo>
                    <a:cubicBezTo>
                      <a:pt x="7952" y="273050"/>
                      <a:pt x="7952" y="273050"/>
                      <a:pt x="7952" y="273050"/>
                    </a:cubicBezTo>
                    <a:cubicBezTo>
                      <a:pt x="3976" y="273050"/>
                      <a:pt x="0" y="269102"/>
                      <a:pt x="0" y="263839"/>
                    </a:cubicBezTo>
                    <a:cubicBezTo>
                      <a:pt x="0" y="225347"/>
                      <a:pt x="22365" y="193517"/>
                      <a:pt x="55913" y="180008"/>
                    </a:cubicBezTo>
                    <a:lnTo>
                      <a:pt x="63954" y="178487"/>
                    </a:lnTo>
                    <a:lnTo>
                      <a:pt x="70942" y="183150"/>
                    </a:lnTo>
                    <a:cubicBezTo>
                      <a:pt x="77437" y="185844"/>
                      <a:pt x="84611" y="187325"/>
                      <a:pt x="92198" y="187325"/>
                    </a:cubicBezTo>
                    <a:cubicBezTo>
                      <a:pt x="100775" y="187325"/>
                      <a:pt x="109352" y="185022"/>
                      <a:pt x="117104" y="180908"/>
                    </a:cubicBezTo>
                    <a:close/>
                    <a:moveTo>
                      <a:pt x="242887" y="82550"/>
                    </a:moveTo>
                    <a:cubicBezTo>
                      <a:pt x="273315" y="82550"/>
                      <a:pt x="299773" y="108826"/>
                      <a:pt x="299773" y="137730"/>
                    </a:cubicBezTo>
                    <a:cubicBezTo>
                      <a:pt x="299773" y="154809"/>
                      <a:pt x="291836" y="169261"/>
                      <a:pt x="278606" y="179771"/>
                    </a:cubicBezTo>
                    <a:cubicBezTo>
                      <a:pt x="314326" y="192909"/>
                      <a:pt x="338138" y="225754"/>
                      <a:pt x="338138" y="263854"/>
                    </a:cubicBezTo>
                    <a:cubicBezTo>
                      <a:pt x="338138" y="269109"/>
                      <a:pt x="334169" y="273050"/>
                      <a:pt x="330201" y="273050"/>
                    </a:cubicBezTo>
                    <a:cubicBezTo>
                      <a:pt x="308373" y="273050"/>
                      <a:pt x="297458" y="273050"/>
                      <a:pt x="292001" y="273050"/>
                    </a:cubicBezTo>
                    <a:lnTo>
                      <a:pt x="290768" y="273050"/>
                    </a:lnTo>
                    <a:lnTo>
                      <a:pt x="287278" y="255971"/>
                    </a:lnTo>
                    <a:lnTo>
                      <a:pt x="306429" y="255971"/>
                    </a:lnTo>
                    <a:cubicBezTo>
                      <a:pt x="320940" y="255971"/>
                      <a:pt x="320940" y="255971"/>
                      <a:pt x="320940" y="255971"/>
                    </a:cubicBezTo>
                    <a:cubicBezTo>
                      <a:pt x="318294" y="221812"/>
                      <a:pt x="289190" y="194223"/>
                      <a:pt x="253471" y="190281"/>
                    </a:cubicBezTo>
                    <a:cubicBezTo>
                      <a:pt x="249502" y="190281"/>
                      <a:pt x="246856" y="186340"/>
                      <a:pt x="245533" y="182399"/>
                    </a:cubicBezTo>
                    <a:cubicBezTo>
                      <a:pt x="245533" y="178457"/>
                      <a:pt x="248179" y="174516"/>
                      <a:pt x="252148" y="174516"/>
                    </a:cubicBezTo>
                    <a:cubicBezTo>
                      <a:pt x="270669" y="170574"/>
                      <a:pt x="283898" y="156123"/>
                      <a:pt x="283898" y="137730"/>
                    </a:cubicBezTo>
                    <a:cubicBezTo>
                      <a:pt x="283898" y="116709"/>
                      <a:pt x="264054" y="98316"/>
                      <a:pt x="242887" y="98316"/>
                    </a:cubicBezTo>
                    <a:cubicBezTo>
                      <a:pt x="237596" y="98316"/>
                      <a:pt x="234950" y="94374"/>
                      <a:pt x="234950" y="90433"/>
                    </a:cubicBezTo>
                    <a:cubicBezTo>
                      <a:pt x="234950" y="86492"/>
                      <a:pt x="237596" y="82550"/>
                      <a:pt x="242887" y="82550"/>
                    </a:cubicBezTo>
                    <a:close/>
                    <a:moveTo>
                      <a:pt x="182562" y="79375"/>
                    </a:moveTo>
                    <a:cubicBezTo>
                      <a:pt x="156259" y="79375"/>
                      <a:pt x="134937" y="100697"/>
                      <a:pt x="134937" y="127000"/>
                    </a:cubicBezTo>
                    <a:cubicBezTo>
                      <a:pt x="134937" y="153303"/>
                      <a:pt x="156259" y="174625"/>
                      <a:pt x="182562" y="174625"/>
                    </a:cubicBezTo>
                    <a:cubicBezTo>
                      <a:pt x="208865" y="174625"/>
                      <a:pt x="230187" y="153303"/>
                      <a:pt x="230187" y="127000"/>
                    </a:cubicBezTo>
                    <a:cubicBezTo>
                      <a:pt x="230187" y="100697"/>
                      <a:pt x="208865" y="79375"/>
                      <a:pt x="182562" y="79375"/>
                    </a:cubicBezTo>
                    <a:close/>
                    <a:moveTo>
                      <a:pt x="92198" y="79375"/>
                    </a:moveTo>
                    <a:cubicBezTo>
                      <a:pt x="99456" y="79375"/>
                      <a:pt x="106383" y="80692"/>
                      <a:pt x="112815" y="83325"/>
                    </a:cubicBezTo>
                    <a:lnTo>
                      <a:pt x="129438" y="94484"/>
                    </a:lnTo>
                    <a:lnTo>
                      <a:pt x="124114" y="102283"/>
                    </a:lnTo>
                    <a:lnTo>
                      <a:pt x="123146" y="107021"/>
                    </a:lnTo>
                    <a:lnTo>
                      <a:pt x="118588" y="107021"/>
                    </a:lnTo>
                    <a:cubicBezTo>
                      <a:pt x="111991" y="99122"/>
                      <a:pt x="102754" y="95173"/>
                      <a:pt x="92198" y="95173"/>
                    </a:cubicBezTo>
                    <a:cubicBezTo>
                      <a:pt x="71087" y="95173"/>
                      <a:pt x="53934" y="112287"/>
                      <a:pt x="53934" y="133350"/>
                    </a:cubicBezTo>
                    <a:cubicBezTo>
                      <a:pt x="53934" y="154414"/>
                      <a:pt x="71087" y="171528"/>
                      <a:pt x="92198" y="171528"/>
                    </a:cubicBezTo>
                    <a:cubicBezTo>
                      <a:pt x="104074" y="171528"/>
                      <a:pt x="115949" y="164945"/>
                      <a:pt x="123866" y="154414"/>
                    </a:cubicBezTo>
                    <a:lnTo>
                      <a:pt x="125791" y="154174"/>
                    </a:lnTo>
                    <a:lnTo>
                      <a:pt x="134034" y="166249"/>
                    </a:lnTo>
                    <a:lnTo>
                      <a:pt x="120516" y="177954"/>
                    </a:lnTo>
                    <a:lnTo>
                      <a:pt x="116465" y="176163"/>
                    </a:lnTo>
                    <a:cubicBezTo>
                      <a:pt x="108678" y="174024"/>
                      <a:pt x="100726" y="173037"/>
                      <a:pt x="92774" y="173037"/>
                    </a:cubicBezTo>
                    <a:lnTo>
                      <a:pt x="63954" y="178487"/>
                    </a:lnTo>
                    <a:lnTo>
                      <a:pt x="53769" y="171692"/>
                    </a:lnTo>
                    <a:cubicBezTo>
                      <a:pt x="44037" y="161983"/>
                      <a:pt x="38100" y="148490"/>
                      <a:pt x="38100" y="133350"/>
                    </a:cubicBezTo>
                    <a:cubicBezTo>
                      <a:pt x="38100" y="103072"/>
                      <a:pt x="61850" y="79375"/>
                      <a:pt x="92198" y="79375"/>
                    </a:cubicBezTo>
                    <a:close/>
                    <a:moveTo>
                      <a:pt x="183356" y="63500"/>
                    </a:moveTo>
                    <a:cubicBezTo>
                      <a:pt x="218865" y="63500"/>
                      <a:pt x="247650" y="91930"/>
                      <a:pt x="247650" y="127000"/>
                    </a:cubicBezTo>
                    <a:cubicBezTo>
                      <a:pt x="247650" y="144535"/>
                      <a:pt x="240454" y="160410"/>
                      <a:pt x="228819" y="171902"/>
                    </a:cubicBezTo>
                    <a:lnTo>
                      <a:pt x="213017" y="182424"/>
                    </a:lnTo>
                    <a:lnTo>
                      <a:pt x="182696" y="176212"/>
                    </a:lnTo>
                    <a:lnTo>
                      <a:pt x="153417" y="182239"/>
                    </a:lnTo>
                    <a:lnTo>
                      <a:pt x="137893" y="171902"/>
                    </a:lnTo>
                    <a:lnTo>
                      <a:pt x="134034" y="166249"/>
                    </a:lnTo>
                    <a:lnTo>
                      <a:pt x="137061" y="163629"/>
                    </a:lnTo>
                    <a:cubicBezTo>
                      <a:pt x="139700" y="160996"/>
                      <a:pt x="138380" y="155730"/>
                      <a:pt x="134422" y="153097"/>
                    </a:cubicBezTo>
                    <a:lnTo>
                      <a:pt x="125791" y="154174"/>
                    </a:lnTo>
                    <a:lnTo>
                      <a:pt x="124114" y="151717"/>
                    </a:lnTo>
                    <a:cubicBezTo>
                      <a:pt x="120861" y="144120"/>
                      <a:pt x="119062" y="135768"/>
                      <a:pt x="119062" y="127000"/>
                    </a:cubicBezTo>
                    <a:lnTo>
                      <a:pt x="123146" y="107021"/>
                    </a:lnTo>
                    <a:lnTo>
                      <a:pt x="130463" y="107021"/>
                    </a:lnTo>
                    <a:cubicBezTo>
                      <a:pt x="133102" y="103072"/>
                      <a:pt x="133102" y="97806"/>
                      <a:pt x="130463" y="95173"/>
                    </a:cubicBezTo>
                    <a:lnTo>
                      <a:pt x="129438" y="94484"/>
                    </a:lnTo>
                    <a:lnTo>
                      <a:pt x="137893" y="82099"/>
                    </a:lnTo>
                    <a:cubicBezTo>
                      <a:pt x="149528" y="70608"/>
                      <a:pt x="165601" y="63500"/>
                      <a:pt x="183356" y="63500"/>
                    </a:cubicBezTo>
                    <a:close/>
                    <a:moveTo>
                      <a:pt x="284162" y="36513"/>
                    </a:moveTo>
                    <a:lnTo>
                      <a:pt x="300037" y="36513"/>
                    </a:lnTo>
                    <a:lnTo>
                      <a:pt x="300037" y="46752"/>
                    </a:lnTo>
                    <a:cubicBezTo>
                      <a:pt x="300037" y="52282"/>
                      <a:pt x="300037" y="52282"/>
                      <a:pt x="300037" y="52282"/>
                    </a:cubicBezTo>
                    <a:cubicBezTo>
                      <a:pt x="300037" y="56304"/>
                      <a:pt x="296068" y="60325"/>
                      <a:pt x="292100" y="60325"/>
                    </a:cubicBezTo>
                    <a:cubicBezTo>
                      <a:pt x="286808" y="60325"/>
                      <a:pt x="284162" y="56304"/>
                      <a:pt x="284162" y="52282"/>
                    </a:cubicBezTo>
                    <a:close/>
                    <a:moveTo>
                      <a:pt x="300037" y="19050"/>
                    </a:moveTo>
                    <a:lnTo>
                      <a:pt x="302507" y="19050"/>
                    </a:lnTo>
                    <a:cubicBezTo>
                      <a:pt x="307869" y="19050"/>
                      <a:pt x="307869" y="19050"/>
                      <a:pt x="307869" y="19050"/>
                    </a:cubicBezTo>
                    <a:cubicBezTo>
                      <a:pt x="313231" y="19050"/>
                      <a:pt x="315912" y="23080"/>
                      <a:pt x="315912" y="28453"/>
                    </a:cubicBezTo>
                    <a:cubicBezTo>
                      <a:pt x="315912" y="32483"/>
                      <a:pt x="313231" y="36513"/>
                      <a:pt x="307869" y="36513"/>
                    </a:cubicBezTo>
                    <a:lnTo>
                      <a:pt x="300037" y="36513"/>
                    </a:lnTo>
                    <a:lnTo>
                      <a:pt x="300037" y="33619"/>
                    </a:lnTo>
                    <a:close/>
                    <a:moveTo>
                      <a:pt x="264971" y="19050"/>
                    </a:moveTo>
                    <a:lnTo>
                      <a:pt x="284162" y="19050"/>
                    </a:lnTo>
                    <a:lnTo>
                      <a:pt x="284162" y="26707"/>
                    </a:lnTo>
                    <a:lnTo>
                      <a:pt x="284162" y="36513"/>
                    </a:lnTo>
                    <a:lnTo>
                      <a:pt x="283068" y="36513"/>
                    </a:lnTo>
                    <a:cubicBezTo>
                      <a:pt x="264971" y="36513"/>
                      <a:pt x="264971" y="36513"/>
                      <a:pt x="264971" y="36513"/>
                    </a:cubicBezTo>
                    <a:cubicBezTo>
                      <a:pt x="259608" y="36513"/>
                      <a:pt x="255587" y="32483"/>
                      <a:pt x="255587" y="28453"/>
                    </a:cubicBezTo>
                    <a:cubicBezTo>
                      <a:pt x="255587" y="23080"/>
                      <a:pt x="259608" y="19050"/>
                      <a:pt x="264971" y="19050"/>
                    </a:cubicBezTo>
                    <a:close/>
                    <a:moveTo>
                      <a:pt x="292100" y="0"/>
                    </a:moveTo>
                    <a:cubicBezTo>
                      <a:pt x="296068" y="0"/>
                      <a:pt x="300037" y="4022"/>
                      <a:pt x="300037" y="8044"/>
                    </a:cubicBezTo>
                    <a:lnTo>
                      <a:pt x="300037" y="19050"/>
                    </a:lnTo>
                    <a:lnTo>
                      <a:pt x="289771" y="19050"/>
                    </a:lnTo>
                    <a:lnTo>
                      <a:pt x="284162" y="19050"/>
                    </a:lnTo>
                    <a:lnTo>
                      <a:pt x="284162" y="13574"/>
                    </a:lnTo>
                    <a:cubicBezTo>
                      <a:pt x="284162" y="8044"/>
                      <a:pt x="284162" y="8044"/>
                      <a:pt x="284162" y="8044"/>
                    </a:cubicBezTo>
                    <a:cubicBezTo>
                      <a:pt x="284162" y="4022"/>
                      <a:pt x="286808" y="0"/>
                      <a:pt x="2921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43" name="TextBox 10"/>
          <p:cNvSpPr txBox="1"/>
          <p:nvPr/>
        </p:nvSpPr>
        <p:spPr>
          <a:xfrm>
            <a:off x="879322" y="2338267"/>
            <a:ext cx="430887" cy="2730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绪论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-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理论基础与文献综述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cs typeface="Roboto condensed"/>
              <a:sym typeface="字魂59号-创粗黑" panose="00000500000000000000" pitchFamily="2" charset="-122"/>
            </a:endParaRPr>
          </a:p>
        </p:txBody>
      </p:sp>
      <p:sp>
        <p:nvSpPr>
          <p:cNvPr id="44" name="Rectangle 2"/>
          <p:cNvSpPr/>
          <p:nvPr/>
        </p:nvSpPr>
        <p:spPr>
          <a:xfrm>
            <a:off x="683749" y="1593358"/>
            <a:ext cx="82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01</a:t>
            </a:r>
            <a:endParaRPr lang="zh-CN" altLang="en-US" sz="3200" b="1" dirty="0">
              <a:solidFill>
                <a:srgbClr val="0059D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032499" y="411957"/>
            <a:ext cx="112145" cy="1208392"/>
            <a:chOff x="1032499" y="411957"/>
            <a:chExt cx="112145" cy="1208392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1088571" y="411957"/>
              <a:ext cx="1" cy="1129021"/>
            </a:xfrm>
            <a:prstGeom prst="line">
              <a:avLst/>
            </a:prstGeom>
            <a:ln w="25400">
              <a:solidFill>
                <a:srgbClr val="3B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1032499" y="1518749"/>
              <a:ext cx="112145" cy="101600"/>
            </a:xfrm>
            <a:prstGeom prst="ellipse">
              <a:avLst/>
            </a:prstGeom>
            <a:solidFill>
              <a:srgbClr val="3B3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27c0fd1a-f671-402d-8da3-a1d48e8f67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526775" y="1587857"/>
            <a:ext cx="3725430" cy="3718692"/>
            <a:chOff x="4069038" y="1301559"/>
            <a:chExt cx="4131237" cy="4123766"/>
          </a:xfrm>
        </p:grpSpPr>
        <p:sp>
          <p:nvSpPr>
            <p:cNvPr id="14" name="îṧlïḓe"/>
            <p:cNvSpPr/>
            <p:nvPr/>
          </p:nvSpPr>
          <p:spPr>
            <a:xfrm rot="10800000">
              <a:off x="4069038" y="4145374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5" name="is1iḍê"/>
            <p:cNvSpPr/>
            <p:nvPr/>
          </p:nvSpPr>
          <p:spPr>
            <a:xfrm rot="10800000">
              <a:off x="4835152" y="4678181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9" name="íŝļiďé"/>
            <p:cNvSpPr/>
            <p:nvPr/>
          </p:nvSpPr>
          <p:spPr>
            <a:xfrm rot="10800000">
              <a:off x="4150757" y="3401032"/>
              <a:ext cx="1942574" cy="1942573"/>
            </a:xfrm>
            <a:prstGeom prst="roundRect">
              <a:avLst>
                <a:gd name="adj" fmla="val 8302"/>
              </a:avLst>
            </a:prstGeom>
            <a:blipFill dpi="0" rotWithShape="0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0" name="ïṣļíḋe"/>
            <p:cNvSpPr/>
            <p:nvPr/>
          </p:nvSpPr>
          <p:spPr>
            <a:xfrm rot="10800000">
              <a:off x="4069038" y="4145374"/>
              <a:ext cx="1279951" cy="1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1" name="ïşḷíḓê"/>
            <p:cNvSpPr/>
            <p:nvPr/>
          </p:nvSpPr>
          <p:spPr>
            <a:xfrm rot="10800000" flipH="1">
              <a:off x="7686436" y="4145374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2" name="íṥḷîḋè"/>
            <p:cNvSpPr/>
            <p:nvPr/>
          </p:nvSpPr>
          <p:spPr>
            <a:xfrm rot="10800000" flipH="1">
              <a:off x="6920322" y="4678181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3" name="îşḻïḓè"/>
            <p:cNvSpPr/>
            <p:nvPr/>
          </p:nvSpPr>
          <p:spPr>
            <a:xfrm rot="10800000" flipH="1">
              <a:off x="6175981" y="3401032"/>
              <a:ext cx="1942574" cy="1942573"/>
            </a:xfrm>
            <a:prstGeom prst="roundRect">
              <a:avLst>
                <a:gd name="adj" fmla="val 8302"/>
              </a:avLst>
            </a:prstGeom>
            <a:blipFill dpi="0" rotWithShape="0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4" name="íṡļiḑè"/>
            <p:cNvSpPr/>
            <p:nvPr/>
          </p:nvSpPr>
          <p:spPr>
            <a:xfrm rot="10800000" flipH="1">
              <a:off x="6920322" y="4145374"/>
              <a:ext cx="1279951" cy="1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9DB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5" name="ïṩḷîďé"/>
            <p:cNvSpPr/>
            <p:nvPr/>
          </p:nvSpPr>
          <p:spPr>
            <a:xfrm>
              <a:off x="7686437" y="2127621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6" name="íṧḻiḓê"/>
            <p:cNvSpPr/>
            <p:nvPr/>
          </p:nvSpPr>
          <p:spPr>
            <a:xfrm>
              <a:off x="6920323" y="1301560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7" name="îşlïḓe"/>
            <p:cNvSpPr/>
            <p:nvPr/>
          </p:nvSpPr>
          <p:spPr>
            <a:xfrm>
              <a:off x="6175981" y="1383278"/>
              <a:ext cx="1942574" cy="1942574"/>
            </a:xfrm>
            <a:prstGeom prst="roundRect">
              <a:avLst>
                <a:gd name="adj" fmla="val 8302"/>
              </a:avLst>
            </a:prstGeom>
            <a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8" name="iŝľíḋe"/>
            <p:cNvSpPr/>
            <p:nvPr/>
          </p:nvSpPr>
          <p:spPr>
            <a:xfrm>
              <a:off x="6920323" y="1301560"/>
              <a:ext cx="1279952" cy="1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9" name="îṥľïďé"/>
            <p:cNvSpPr/>
            <p:nvPr/>
          </p:nvSpPr>
          <p:spPr>
            <a:xfrm flipH="1">
              <a:off x="4069038" y="2127620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0" name="íSḻîďè"/>
            <p:cNvSpPr/>
            <p:nvPr/>
          </p:nvSpPr>
          <p:spPr>
            <a:xfrm flipH="1">
              <a:off x="4835152" y="1301559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1" name="iŝļíḓè"/>
            <p:cNvSpPr/>
            <p:nvPr/>
          </p:nvSpPr>
          <p:spPr>
            <a:xfrm flipH="1">
              <a:off x="4150757" y="1383278"/>
              <a:ext cx="1942574" cy="1942575"/>
            </a:xfrm>
            <a:prstGeom prst="roundRect">
              <a:avLst>
                <a:gd name="adj" fmla="val 8302"/>
              </a:avLst>
            </a:prstGeom>
            <a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32" name="îṣlîḋê"/>
            <p:cNvSpPr/>
            <p:nvPr/>
          </p:nvSpPr>
          <p:spPr>
            <a:xfrm flipH="1">
              <a:off x="4069038" y="1301559"/>
              <a:ext cx="1279951" cy="1279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9DB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500691" y="1873792"/>
            <a:ext cx="2363969" cy="1123384"/>
            <a:chOff x="1541719" y="2349127"/>
            <a:chExt cx="2363969" cy="1123384"/>
          </a:xfrm>
        </p:grpSpPr>
        <p:sp>
          <p:nvSpPr>
            <p:cNvPr id="34" name="文本框 33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541719" y="2687681"/>
              <a:ext cx="236396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请在此处输入具体内容，文字请尽量言简意赅，此处为章节文字，表述该章节文字主题。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500691" y="3784278"/>
            <a:ext cx="2363969" cy="1123384"/>
            <a:chOff x="1541719" y="2349127"/>
            <a:chExt cx="2363969" cy="1123384"/>
          </a:xfrm>
        </p:grpSpPr>
        <p:sp>
          <p:nvSpPr>
            <p:cNvPr id="37" name="文本框 36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41719" y="2687681"/>
              <a:ext cx="236396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请在此处输入具体内容，文字请尽量言简意赅，此处为章节文字，表述该章节文字主题。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806169" y="1873792"/>
            <a:ext cx="2394807" cy="1123384"/>
            <a:chOff x="1931911" y="2349127"/>
            <a:chExt cx="2394807" cy="1123384"/>
          </a:xfrm>
        </p:grpSpPr>
        <p:sp>
          <p:nvSpPr>
            <p:cNvPr id="40" name="文本框 39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931911" y="2687681"/>
              <a:ext cx="239480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请在此处输入具体内容，文字请尽量言简意赅，此处为章节文字，表述该章节文字主题。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740420" y="3784278"/>
            <a:ext cx="2460556" cy="1123384"/>
            <a:chOff x="1866162" y="2349127"/>
            <a:chExt cx="2460556" cy="1123384"/>
          </a:xfrm>
        </p:grpSpPr>
        <p:sp>
          <p:nvSpPr>
            <p:cNvPr id="43" name="文本框 42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866162" y="2687681"/>
              <a:ext cx="246055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r">
                <a:lnSpc>
                  <a:spcPts val="1800"/>
                </a:lnSpc>
                <a:defRPr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请在此处输入具体内容，文字请尽量言简意赅，此处为章节文字，表述该章节文字主题。</a:t>
              </a:r>
              <a:endParaRPr lang="en-US" altLang="zh-CN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45" name="TextBox 10"/>
          <p:cNvSpPr txBox="1"/>
          <p:nvPr/>
        </p:nvSpPr>
        <p:spPr>
          <a:xfrm>
            <a:off x="879322" y="2338267"/>
            <a:ext cx="430887" cy="2730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 algn="dist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绪论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-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Roboto condensed"/>
                <a:sym typeface="字魂59号-创粗黑" panose="00000500000000000000" pitchFamily="2" charset="-122"/>
              </a:rPr>
              <a:t>主要贡献与创新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cs typeface="Roboto condensed"/>
              <a:sym typeface="字魂59号-创粗黑" panose="00000500000000000000" pitchFamily="2" charset="-122"/>
            </a:endParaRPr>
          </a:p>
        </p:txBody>
      </p:sp>
      <p:sp>
        <p:nvSpPr>
          <p:cNvPr id="46" name="Rectangle 2"/>
          <p:cNvSpPr/>
          <p:nvPr/>
        </p:nvSpPr>
        <p:spPr>
          <a:xfrm>
            <a:off x="683749" y="1593358"/>
            <a:ext cx="82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3200" b="1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01</a:t>
            </a:r>
            <a:endParaRPr lang="zh-CN" altLang="en-US" sz="3200" b="1" dirty="0">
              <a:solidFill>
                <a:srgbClr val="0059D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032499" y="411957"/>
            <a:ext cx="112145" cy="1208392"/>
            <a:chOff x="1032499" y="411957"/>
            <a:chExt cx="112145" cy="1208392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1088571" y="411957"/>
              <a:ext cx="1" cy="1129021"/>
            </a:xfrm>
            <a:prstGeom prst="line">
              <a:avLst/>
            </a:prstGeom>
            <a:ln w="25400">
              <a:solidFill>
                <a:srgbClr val="3B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1032499" y="1518749"/>
              <a:ext cx="112145" cy="101600"/>
            </a:xfrm>
            <a:prstGeom prst="ellipse">
              <a:avLst/>
            </a:prstGeom>
            <a:solidFill>
              <a:srgbClr val="3B3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24569" y="1098734"/>
            <a:ext cx="389943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dirty="0">
                <a:solidFill>
                  <a:schemeClr val="tx1">
                    <a:alpha val="2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Aharoni" panose="02010803020104030203" pitchFamily="2" charset="-79"/>
                <a:sym typeface="字魂59号-创粗黑" panose="00000500000000000000" pitchFamily="2" charset="-122"/>
              </a:rPr>
              <a:t>02</a:t>
            </a:r>
            <a:endParaRPr lang="zh-CN" altLang="en-US" sz="30000" dirty="0">
              <a:solidFill>
                <a:schemeClr val="tx1">
                  <a:alpha val="2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Aharoni" panose="02010803020104030203" pitchFamily="2" charset="-79"/>
              <a:sym typeface="字魂59号-创粗黑" panose="00000500000000000000" pitchFamily="2" charset="-122"/>
            </a:endParaRPr>
          </a:p>
        </p:txBody>
      </p:sp>
      <p:sp>
        <p:nvSpPr>
          <p:cNvPr id="36" name="Rectangle 2"/>
          <p:cNvSpPr/>
          <p:nvPr/>
        </p:nvSpPr>
        <p:spPr>
          <a:xfrm>
            <a:off x="1279787" y="3090023"/>
            <a:ext cx="3899434" cy="93320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zh-CN" altLang="en-US" sz="6000" b="1" spc="300" dirty="0">
                <a:solidFill>
                  <a:srgbClr val="0059D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研究方法与思路</a:t>
            </a:r>
          </a:p>
        </p:txBody>
      </p:sp>
      <p:sp>
        <p:nvSpPr>
          <p:cNvPr id="37" name="Rectangle 3"/>
          <p:cNvSpPr/>
          <p:nvPr/>
        </p:nvSpPr>
        <p:spPr>
          <a:xfrm>
            <a:off x="4944204" y="791371"/>
            <a:ext cx="2088232" cy="400110"/>
          </a:xfrm>
          <a:prstGeom prst="rect">
            <a:avLst/>
          </a:prstGeom>
          <a:solidFill>
            <a:srgbClr val="0059DB"/>
          </a:solidFill>
        </p:spPr>
        <p:txBody>
          <a:bodyPr wrap="none">
            <a:normAutofit/>
          </a:bodyPr>
          <a:lstStyle/>
          <a:p>
            <a:r>
              <a:rPr lang="en-US" altLang="zh-CN" sz="2000" b="1" spc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TWO</a:t>
            </a:r>
          </a:p>
        </p:txBody>
      </p:sp>
      <p:sp>
        <p:nvSpPr>
          <p:cNvPr id="47" name="Rectangle 4"/>
          <p:cNvSpPr/>
          <p:nvPr/>
        </p:nvSpPr>
        <p:spPr bwMode="auto">
          <a:xfrm>
            <a:off x="5988320" y="2475881"/>
            <a:ext cx="108152" cy="2157889"/>
          </a:xfrm>
          <a:prstGeom prst="rect">
            <a:avLst/>
          </a:prstGeom>
          <a:solidFill>
            <a:srgbClr val="3B3E45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8" name="Group 5"/>
          <p:cNvGrpSpPr/>
          <p:nvPr/>
        </p:nvGrpSpPr>
        <p:grpSpPr>
          <a:xfrm>
            <a:off x="6742202" y="2424981"/>
            <a:ext cx="4532957" cy="707886"/>
            <a:chOff x="1598315" y="1418185"/>
            <a:chExt cx="4532957" cy="707886"/>
          </a:xfrm>
        </p:grpSpPr>
        <p:sp>
          <p:nvSpPr>
            <p:cNvPr id="49" name="TextBox 6"/>
            <p:cNvSpPr txBox="1"/>
            <p:nvPr/>
          </p:nvSpPr>
          <p:spPr>
            <a:xfrm>
              <a:off x="1598315" y="1418185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01.</a:t>
              </a:r>
            </a:p>
          </p:txBody>
        </p:sp>
        <p:grpSp>
          <p:nvGrpSpPr>
            <p:cNvPr id="50" name="Group 7"/>
            <p:cNvGrpSpPr/>
            <p:nvPr/>
          </p:nvGrpSpPr>
          <p:grpSpPr>
            <a:xfrm>
              <a:off x="2160316" y="1527122"/>
              <a:ext cx="3970956" cy="514602"/>
              <a:chOff x="4037783" y="702267"/>
              <a:chExt cx="3970956" cy="514602"/>
            </a:xfrm>
          </p:grpSpPr>
          <p:sp>
            <p:nvSpPr>
              <p:cNvPr id="51" name="TextBox 8"/>
              <p:cNvSpPr txBox="1"/>
              <p:nvPr/>
            </p:nvSpPr>
            <p:spPr>
              <a:xfrm>
                <a:off x="4037783" y="702267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研究思路</a:t>
                </a:r>
              </a:p>
            </p:txBody>
          </p:sp>
          <p:sp>
            <p:nvSpPr>
              <p:cNvPr id="52" name="TextBox 9"/>
              <p:cNvSpPr txBox="1"/>
              <p:nvPr/>
            </p:nvSpPr>
            <p:spPr>
              <a:xfrm>
                <a:off x="4046165" y="896501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此处简单描述一些文字，尽量言简意赅，说明意思即可。</a:t>
                </a:r>
              </a:p>
            </p:txBody>
          </p:sp>
        </p:grpSp>
      </p:grpSp>
      <p:grpSp>
        <p:nvGrpSpPr>
          <p:cNvPr id="53" name="Group 10"/>
          <p:cNvGrpSpPr/>
          <p:nvPr/>
        </p:nvGrpSpPr>
        <p:grpSpPr>
          <a:xfrm>
            <a:off x="6742202" y="3198582"/>
            <a:ext cx="4564239" cy="707886"/>
            <a:chOff x="1598315" y="2786337"/>
            <a:chExt cx="4564239" cy="707886"/>
          </a:xfrm>
        </p:grpSpPr>
        <p:sp>
          <p:nvSpPr>
            <p:cNvPr id="54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02.</a:t>
              </a:r>
            </a:p>
          </p:txBody>
        </p:sp>
        <p:grpSp>
          <p:nvGrpSpPr>
            <p:cNvPr id="55" name="Group 12"/>
            <p:cNvGrpSpPr/>
            <p:nvPr/>
          </p:nvGrpSpPr>
          <p:grpSpPr>
            <a:xfrm>
              <a:off x="2168698" y="2897416"/>
              <a:ext cx="3993856" cy="524173"/>
              <a:chOff x="4046165" y="704409"/>
              <a:chExt cx="3993856" cy="524173"/>
            </a:xfrm>
          </p:grpSpPr>
          <p:sp>
            <p:nvSpPr>
              <p:cNvPr id="56" name="TextBox 13"/>
              <p:cNvSpPr txBox="1"/>
              <p:nvPr/>
            </p:nvSpPr>
            <p:spPr>
              <a:xfrm>
                <a:off x="4046165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>
                <a:defPPr>
                  <a:defRPr lang="zh-CN"/>
                </a:defPPr>
                <a:lvl1pPr>
                  <a:defRPr sz="1600">
                    <a:solidFill>
                      <a:schemeClr val="tx2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</a:defRPr>
                </a:lvl1pPr>
              </a:lstStyle>
              <a:p>
                <a:r>
                  <a:rPr lang="zh-CN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rPr>
                  <a:t>研究方案</a:t>
                </a:r>
              </a:p>
            </p:txBody>
          </p:sp>
          <p:sp>
            <p:nvSpPr>
              <p:cNvPr id="57" name="TextBox 14"/>
              <p:cNvSpPr txBox="1"/>
              <p:nvPr/>
            </p:nvSpPr>
            <p:spPr>
              <a:xfrm>
                <a:off x="4077447" y="908214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此处简单描述一些文字，尽量言简意赅，说明意思即可。</a:t>
                </a:r>
              </a:p>
            </p:txBody>
          </p:sp>
        </p:grpSp>
      </p:grpSp>
      <p:grpSp>
        <p:nvGrpSpPr>
          <p:cNvPr id="58" name="Group 15"/>
          <p:cNvGrpSpPr/>
          <p:nvPr/>
        </p:nvGrpSpPr>
        <p:grpSpPr>
          <a:xfrm>
            <a:off x="6742202" y="4023225"/>
            <a:ext cx="4563047" cy="707886"/>
            <a:chOff x="1598315" y="4154489"/>
            <a:chExt cx="4563047" cy="707886"/>
          </a:xfrm>
        </p:grpSpPr>
        <p:sp>
          <p:nvSpPr>
            <p:cNvPr id="69" name="TextBox 16"/>
            <p:cNvSpPr txBox="1"/>
            <p:nvPr/>
          </p:nvSpPr>
          <p:spPr>
            <a:xfrm>
              <a:off x="1598315" y="415448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0059D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03.</a:t>
              </a:r>
            </a:p>
          </p:txBody>
        </p:sp>
        <p:grpSp>
          <p:nvGrpSpPr>
            <p:cNvPr id="70" name="Group 17"/>
            <p:cNvGrpSpPr/>
            <p:nvPr/>
          </p:nvGrpSpPr>
          <p:grpSpPr>
            <a:xfrm>
              <a:off x="2198788" y="4265568"/>
              <a:ext cx="3962574" cy="541498"/>
              <a:chOff x="4076255" y="704409"/>
              <a:chExt cx="3962574" cy="541498"/>
            </a:xfrm>
          </p:grpSpPr>
          <p:sp>
            <p:nvSpPr>
              <p:cNvPr id="71" name="TextBox 18"/>
              <p:cNvSpPr txBox="1"/>
              <p:nvPr/>
            </p:nvSpPr>
            <p:spPr>
              <a:xfrm>
                <a:off x="4076255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研究方案可行性说明</a:t>
                </a:r>
              </a:p>
            </p:txBody>
          </p:sp>
          <p:sp>
            <p:nvSpPr>
              <p:cNvPr id="72" name="TextBox 19"/>
              <p:cNvSpPr txBox="1"/>
              <p:nvPr/>
            </p:nvSpPr>
            <p:spPr>
              <a:xfrm>
                <a:off x="4076255" y="925539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此处简单描述一些文字，尽量言简意赅，说明意思即可。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511109" y="1815519"/>
            <a:ext cx="1451245" cy="1392333"/>
            <a:chOff x="2188402" y="2255561"/>
            <a:chExt cx="1451245" cy="1392333"/>
          </a:xfrm>
        </p:grpSpPr>
        <p:sp>
          <p:nvSpPr>
            <p:cNvPr id="46" name="椭圆 45"/>
            <p:cNvSpPr/>
            <p:nvPr/>
          </p:nvSpPr>
          <p:spPr>
            <a:xfrm>
              <a:off x="2188402" y="2255561"/>
              <a:ext cx="1451245" cy="1392333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622300" dist="2159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5" name="graduate-student_79549"/>
            <p:cNvSpPr>
              <a:spLocks noChangeAspect="1"/>
            </p:cNvSpPr>
            <p:nvPr/>
          </p:nvSpPr>
          <p:spPr bwMode="auto">
            <a:xfrm>
              <a:off x="2449496" y="2436673"/>
              <a:ext cx="929055" cy="991969"/>
            </a:xfrm>
            <a:custGeom>
              <a:avLst/>
              <a:gdLst>
                <a:gd name="T0" fmla="*/ 4486 w 5246"/>
                <a:gd name="T1" fmla="*/ 3669 h 5610"/>
                <a:gd name="T2" fmla="*/ 4229 w 5246"/>
                <a:gd name="T3" fmla="*/ 3450 h 5610"/>
                <a:gd name="T4" fmla="*/ 3885 w 5246"/>
                <a:gd name="T5" fmla="*/ 3291 h 5610"/>
                <a:gd name="T6" fmla="*/ 3883 w 5246"/>
                <a:gd name="T7" fmla="*/ 1645 h 5610"/>
                <a:gd name="T8" fmla="*/ 3807 w 5246"/>
                <a:gd name="T9" fmla="*/ 1096 h 5610"/>
                <a:gd name="T10" fmla="*/ 4236 w 5246"/>
                <a:gd name="T11" fmla="*/ 941 h 5610"/>
                <a:gd name="T12" fmla="*/ 4237 w 5246"/>
                <a:gd name="T13" fmla="*/ 1337 h 5610"/>
                <a:gd name="T14" fmla="*/ 4208 w 5246"/>
                <a:gd name="T15" fmla="*/ 1337 h 5610"/>
                <a:gd name="T16" fmla="*/ 4167 w 5246"/>
                <a:gd name="T17" fmla="*/ 1370 h 5610"/>
                <a:gd name="T18" fmla="*/ 4129 w 5246"/>
                <a:gd name="T19" fmla="*/ 1698 h 5610"/>
                <a:gd name="T20" fmla="*/ 4137 w 5246"/>
                <a:gd name="T21" fmla="*/ 1725 h 5610"/>
                <a:gd name="T22" fmla="*/ 4163 w 5246"/>
                <a:gd name="T23" fmla="*/ 1739 h 5610"/>
                <a:gd name="T24" fmla="*/ 4463 w 5246"/>
                <a:gd name="T25" fmla="*/ 1739 h 5610"/>
                <a:gd name="T26" fmla="*/ 4488 w 5246"/>
                <a:gd name="T27" fmla="*/ 1725 h 5610"/>
                <a:gd name="T28" fmla="*/ 4496 w 5246"/>
                <a:gd name="T29" fmla="*/ 1697 h 5610"/>
                <a:gd name="T30" fmla="*/ 4474 w 5246"/>
                <a:gd name="T31" fmla="*/ 1504 h 5610"/>
                <a:gd name="T32" fmla="*/ 4458 w 5246"/>
                <a:gd name="T33" fmla="*/ 1370 h 5610"/>
                <a:gd name="T34" fmla="*/ 4417 w 5246"/>
                <a:gd name="T35" fmla="*/ 1337 h 5610"/>
                <a:gd name="T36" fmla="*/ 4388 w 5246"/>
                <a:gd name="T37" fmla="*/ 1337 h 5610"/>
                <a:gd name="T38" fmla="*/ 4389 w 5246"/>
                <a:gd name="T39" fmla="*/ 885 h 5610"/>
                <a:gd name="T40" fmla="*/ 4404 w 5246"/>
                <a:gd name="T41" fmla="*/ 880 h 5610"/>
                <a:gd name="T42" fmla="*/ 4455 w 5246"/>
                <a:gd name="T43" fmla="*/ 861 h 5610"/>
                <a:gd name="T44" fmla="*/ 4527 w 5246"/>
                <a:gd name="T45" fmla="*/ 759 h 5610"/>
                <a:gd name="T46" fmla="*/ 4455 w 5246"/>
                <a:gd name="T47" fmla="*/ 657 h 5610"/>
                <a:gd name="T48" fmla="*/ 2660 w 5246"/>
                <a:gd name="T49" fmla="*/ 9 h 5610"/>
                <a:gd name="T50" fmla="*/ 2586 w 5246"/>
                <a:gd name="T51" fmla="*/ 9 h 5610"/>
                <a:gd name="T52" fmla="*/ 791 w 5246"/>
                <a:gd name="T53" fmla="*/ 657 h 5610"/>
                <a:gd name="T54" fmla="*/ 720 w 5246"/>
                <a:gd name="T55" fmla="*/ 759 h 5610"/>
                <a:gd name="T56" fmla="*/ 791 w 5246"/>
                <a:gd name="T57" fmla="*/ 861 h 5610"/>
                <a:gd name="T58" fmla="*/ 1442 w 5246"/>
                <a:gd name="T59" fmla="*/ 1096 h 5610"/>
                <a:gd name="T60" fmla="*/ 1362 w 5246"/>
                <a:gd name="T61" fmla="*/ 1660 h 5610"/>
                <a:gd name="T62" fmla="*/ 1362 w 5246"/>
                <a:gd name="T63" fmla="*/ 3291 h 5610"/>
                <a:gd name="T64" fmla="*/ 1017 w 5246"/>
                <a:gd name="T65" fmla="*/ 3450 h 5610"/>
                <a:gd name="T66" fmla="*/ 760 w 5246"/>
                <a:gd name="T67" fmla="*/ 3669 h 5610"/>
                <a:gd name="T68" fmla="*/ 412 w 5246"/>
                <a:gd name="T69" fmla="*/ 5610 h 5610"/>
                <a:gd name="T70" fmla="*/ 4834 w 5246"/>
                <a:gd name="T71" fmla="*/ 5610 h 5610"/>
                <a:gd name="T72" fmla="*/ 4486 w 5246"/>
                <a:gd name="T73" fmla="*/ 3669 h 5610"/>
                <a:gd name="T74" fmla="*/ 3314 w 5246"/>
                <a:gd name="T75" fmla="*/ 3502 h 5610"/>
                <a:gd name="T76" fmla="*/ 2624 w 5246"/>
                <a:gd name="T77" fmla="*/ 4367 h 5610"/>
                <a:gd name="T78" fmla="*/ 2622 w 5246"/>
                <a:gd name="T79" fmla="*/ 4367 h 5610"/>
                <a:gd name="T80" fmla="*/ 1932 w 5246"/>
                <a:gd name="T81" fmla="*/ 3502 h 5610"/>
                <a:gd name="T82" fmla="*/ 2311 w 5246"/>
                <a:gd name="T83" fmla="*/ 3126 h 5610"/>
                <a:gd name="T84" fmla="*/ 1635 w 5246"/>
                <a:gd name="T85" fmla="*/ 2071 h 5610"/>
                <a:gd name="T86" fmla="*/ 1601 w 5246"/>
                <a:gd name="T87" fmla="*/ 1872 h 5610"/>
                <a:gd name="T88" fmla="*/ 2866 w 5246"/>
                <a:gd name="T89" fmla="*/ 1471 h 5610"/>
                <a:gd name="T90" fmla="*/ 3609 w 5246"/>
                <a:gd name="T91" fmla="*/ 2073 h 5610"/>
                <a:gd name="T92" fmla="*/ 2926 w 5246"/>
                <a:gd name="T93" fmla="*/ 3125 h 5610"/>
                <a:gd name="T94" fmla="*/ 3314 w 5246"/>
                <a:gd name="T95" fmla="*/ 3502 h 5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46" h="5610">
                  <a:moveTo>
                    <a:pt x="4486" y="3669"/>
                  </a:moveTo>
                  <a:cubicBezTo>
                    <a:pt x="4441" y="3561"/>
                    <a:pt x="4333" y="3492"/>
                    <a:pt x="4229" y="3450"/>
                  </a:cubicBezTo>
                  <a:lnTo>
                    <a:pt x="3885" y="3291"/>
                  </a:lnTo>
                  <a:cubicBezTo>
                    <a:pt x="3884" y="3038"/>
                    <a:pt x="3882" y="1778"/>
                    <a:pt x="3883" y="1645"/>
                  </a:cubicBezTo>
                  <a:cubicBezTo>
                    <a:pt x="3885" y="1439"/>
                    <a:pt x="3861" y="1255"/>
                    <a:pt x="3807" y="1096"/>
                  </a:cubicBezTo>
                  <a:lnTo>
                    <a:pt x="4236" y="941"/>
                  </a:lnTo>
                  <a:lnTo>
                    <a:pt x="4237" y="1337"/>
                  </a:lnTo>
                  <a:lnTo>
                    <a:pt x="4208" y="1337"/>
                  </a:lnTo>
                  <a:cubicBezTo>
                    <a:pt x="4187" y="1335"/>
                    <a:pt x="4169" y="1350"/>
                    <a:pt x="4167" y="1370"/>
                  </a:cubicBezTo>
                  <a:lnTo>
                    <a:pt x="4129" y="1698"/>
                  </a:lnTo>
                  <a:cubicBezTo>
                    <a:pt x="4128" y="1707"/>
                    <a:pt x="4131" y="1717"/>
                    <a:pt x="4137" y="1725"/>
                  </a:cubicBezTo>
                  <a:cubicBezTo>
                    <a:pt x="4144" y="1733"/>
                    <a:pt x="4153" y="1738"/>
                    <a:pt x="4163" y="1739"/>
                  </a:cubicBezTo>
                  <a:lnTo>
                    <a:pt x="4463" y="1739"/>
                  </a:lnTo>
                  <a:cubicBezTo>
                    <a:pt x="4473" y="1738"/>
                    <a:pt x="4482" y="1733"/>
                    <a:pt x="4488" y="1725"/>
                  </a:cubicBezTo>
                  <a:cubicBezTo>
                    <a:pt x="4495" y="1717"/>
                    <a:pt x="4497" y="1707"/>
                    <a:pt x="4496" y="1697"/>
                  </a:cubicBezTo>
                  <a:cubicBezTo>
                    <a:pt x="4489" y="1633"/>
                    <a:pt x="4481" y="1569"/>
                    <a:pt x="4474" y="1504"/>
                  </a:cubicBezTo>
                  <a:lnTo>
                    <a:pt x="4458" y="1370"/>
                  </a:lnTo>
                  <a:cubicBezTo>
                    <a:pt x="4456" y="1350"/>
                    <a:pt x="4438" y="1335"/>
                    <a:pt x="4417" y="1337"/>
                  </a:cubicBezTo>
                  <a:lnTo>
                    <a:pt x="4388" y="1337"/>
                  </a:lnTo>
                  <a:lnTo>
                    <a:pt x="4389" y="885"/>
                  </a:lnTo>
                  <a:lnTo>
                    <a:pt x="4404" y="880"/>
                  </a:lnTo>
                  <a:lnTo>
                    <a:pt x="4455" y="861"/>
                  </a:lnTo>
                  <a:cubicBezTo>
                    <a:pt x="4498" y="846"/>
                    <a:pt x="4527" y="805"/>
                    <a:pt x="4527" y="759"/>
                  </a:cubicBezTo>
                  <a:cubicBezTo>
                    <a:pt x="4527" y="714"/>
                    <a:pt x="4498" y="673"/>
                    <a:pt x="4455" y="657"/>
                  </a:cubicBezTo>
                  <a:lnTo>
                    <a:pt x="2660" y="9"/>
                  </a:lnTo>
                  <a:cubicBezTo>
                    <a:pt x="2636" y="0"/>
                    <a:pt x="2610" y="0"/>
                    <a:pt x="2586" y="9"/>
                  </a:cubicBezTo>
                  <a:lnTo>
                    <a:pt x="791" y="657"/>
                  </a:lnTo>
                  <a:cubicBezTo>
                    <a:pt x="748" y="673"/>
                    <a:pt x="720" y="714"/>
                    <a:pt x="720" y="759"/>
                  </a:cubicBezTo>
                  <a:cubicBezTo>
                    <a:pt x="720" y="805"/>
                    <a:pt x="748" y="846"/>
                    <a:pt x="791" y="861"/>
                  </a:cubicBezTo>
                  <a:lnTo>
                    <a:pt x="1442" y="1096"/>
                  </a:lnTo>
                  <a:cubicBezTo>
                    <a:pt x="1385" y="1260"/>
                    <a:pt x="1359" y="1449"/>
                    <a:pt x="1362" y="1660"/>
                  </a:cubicBezTo>
                  <a:lnTo>
                    <a:pt x="1362" y="3291"/>
                  </a:lnTo>
                  <a:lnTo>
                    <a:pt x="1017" y="3450"/>
                  </a:lnTo>
                  <a:cubicBezTo>
                    <a:pt x="913" y="3492"/>
                    <a:pt x="812" y="3557"/>
                    <a:pt x="760" y="3669"/>
                  </a:cubicBezTo>
                  <a:cubicBezTo>
                    <a:pt x="760" y="3669"/>
                    <a:pt x="0" y="5610"/>
                    <a:pt x="412" y="5610"/>
                  </a:cubicBezTo>
                  <a:lnTo>
                    <a:pt x="4834" y="5610"/>
                  </a:lnTo>
                  <a:cubicBezTo>
                    <a:pt x="5246" y="5610"/>
                    <a:pt x="4486" y="3669"/>
                    <a:pt x="4486" y="3669"/>
                  </a:cubicBezTo>
                  <a:close/>
                  <a:moveTo>
                    <a:pt x="3314" y="3502"/>
                  </a:moveTo>
                  <a:cubicBezTo>
                    <a:pt x="3314" y="3502"/>
                    <a:pt x="2735" y="3694"/>
                    <a:pt x="2624" y="4367"/>
                  </a:cubicBezTo>
                  <a:cubicBezTo>
                    <a:pt x="2624" y="4369"/>
                    <a:pt x="2623" y="4369"/>
                    <a:pt x="2622" y="4367"/>
                  </a:cubicBezTo>
                  <a:cubicBezTo>
                    <a:pt x="2511" y="3694"/>
                    <a:pt x="1932" y="3502"/>
                    <a:pt x="1932" y="3502"/>
                  </a:cubicBezTo>
                  <a:lnTo>
                    <a:pt x="2311" y="3126"/>
                  </a:lnTo>
                  <a:cubicBezTo>
                    <a:pt x="1777" y="2886"/>
                    <a:pt x="1635" y="2071"/>
                    <a:pt x="1635" y="2071"/>
                  </a:cubicBezTo>
                  <a:cubicBezTo>
                    <a:pt x="1604" y="1953"/>
                    <a:pt x="1601" y="1872"/>
                    <a:pt x="1601" y="1872"/>
                  </a:cubicBezTo>
                  <a:cubicBezTo>
                    <a:pt x="1868" y="1854"/>
                    <a:pt x="2803" y="1773"/>
                    <a:pt x="2866" y="1471"/>
                  </a:cubicBezTo>
                  <a:cubicBezTo>
                    <a:pt x="2954" y="1633"/>
                    <a:pt x="3421" y="2042"/>
                    <a:pt x="3609" y="2073"/>
                  </a:cubicBezTo>
                  <a:cubicBezTo>
                    <a:pt x="3609" y="2073"/>
                    <a:pt x="3426" y="2879"/>
                    <a:pt x="2926" y="3125"/>
                  </a:cubicBezTo>
                  <a:lnTo>
                    <a:pt x="3314" y="3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22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3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" presetClass="entr" presetSubtype="2" fill="hold" nodeType="after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32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33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7" grpId="0" animBg="1"/>
          <p:bldP spid="4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7" grpId="0" animBg="1"/>
          <p:bldP spid="47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蓝灰风格毕业答辩设计PPT模板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62f4693-34fc-4622-bfca-43fd35292ef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c0fd1a-f671-402d-8da3-a1d48e8f671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68E1"/>
      </a:accent1>
      <a:accent2>
        <a:srgbClr val="8795B3"/>
      </a:accent2>
      <a:accent3>
        <a:srgbClr val="4B505B"/>
      </a:accent3>
      <a:accent4>
        <a:srgbClr val="588DCB"/>
      </a:accent4>
      <a:accent5>
        <a:srgbClr val="6B6B6B"/>
      </a:accent5>
      <a:accent6>
        <a:srgbClr val="595959"/>
      </a:accent6>
      <a:hlink>
        <a:srgbClr val="4472C4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E1"/>
    </a:accent1>
    <a:accent2>
      <a:srgbClr val="8795B3"/>
    </a:accent2>
    <a:accent3>
      <a:srgbClr val="4B505B"/>
    </a:accent3>
    <a:accent4>
      <a:srgbClr val="588DCB"/>
    </a:accent4>
    <a:accent5>
      <a:srgbClr val="6B6B6B"/>
    </a:accent5>
    <a:accent6>
      <a:srgbClr val="59595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2722</Words>
  <Application>Microsoft Office PowerPoint</Application>
  <PresentationFormat>宽屏</PresentationFormat>
  <Paragraphs>339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字魂59号-创粗黑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简约蓝灰风格毕业答辩设计PPT模板</dc:title>
  <dc:creator>.</dc:creator>
  <cp:lastModifiedBy>Xovee Xu</cp:lastModifiedBy>
  <cp:revision>574</cp:revision>
  <dcterms:created xsi:type="dcterms:W3CDTF">2018-01-07T13:00:00Z</dcterms:created>
  <dcterms:modified xsi:type="dcterms:W3CDTF">2022-06-07T07:08:41Z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2052-11.1.0.8214</vt:lpwstr>
  </property>
</Properties>
</file>